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0.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1.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3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33.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34.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35.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36.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37.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38.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39.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40.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41.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42.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43.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44.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6" r:id="rId1"/>
    <p:sldMasterId id="2147483699" r:id="rId2"/>
  </p:sldMasterIdLst>
  <p:notesMasterIdLst>
    <p:notesMasterId r:id="rId66"/>
  </p:notesMasterIdLst>
  <p:handoutMasterIdLst>
    <p:handoutMasterId r:id="rId67"/>
  </p:handoutMasterIdLst>
  <p:sldIdLst>
    <p:sldId id="328" r:id="rId3"/>
    <p:sldId id="273" r:id="rId4"/>
    <p:sldId id="366" r:id="rId5"/>
    <p:sldId id="352" r:id="rId6"/>
    <p:sldId id="351" r:id="rId7"/>
    <p:sldId id="353" r:id="rId8"/>
    <p:sldId id="354" r:id="rId9"/>
    <p:sldId id="355" r:id="rId10"/>
    <p:sldId id="356" r:id="rId11"/>
    <p:sldId id="357" r:id="rId12"/>
    <p:sldId id="385" r:id="rId13"/>
    <p:sldId id="361" r:id="rId14"/>
    <p:sldId id="362" r:id="rId15"/>
    <p:sldId id="358" r:id="rId16"/>
    <p:sldId id="359" r:id="rId17"/>
    <p:sldId id="360" r:id="rId18"/>
    <p:sldId id="257" r:id="rId19"/>
    <p:sldId id="259" r:id="rId20"/>
    <p:sldId id="315" r:id="rId21"/>
    <p:sldId id="316" r:id="rId22"/>
    <p:sldId id="283" r:id="rId23"/>
    <p:sldId id="330" r:id="rId24"/>
    <p:sldId id="372" r:id="rId25"/>
    <p:sldId id="373" r:id="rId26"/>
    <p:sldId id="364" r:id="rId27"/>
    <p:sldId id="332" r:id="rId28"/>
    <p:sldId id="310" r:id="rId29"/>
    <p:sldId id="317" r:id="rId30"/>
    <p:sldId id="291" r:id="rId31"/>
    <p:sldId id="389" r:id="rId32"/>
    <p:sldId id="374" r:id="rId33"/>
    <p:sldId id="1166" r:id="rId34"/>
    <p:sldId id="1172" r:id="rId35"/>
    <p:sldId id="1173" r:id="rId36"/>
    <p:sldId id="1174" r:id="rId37"/>
    <p:sldId id="383" r:id="rId38"/>
    <p:sldId id="1175" r:id="rId39"/>
    <p:sldId id="1176" r:id="rId40"/>
    <p:sldId id="1143" r:id="rId41"/>
    <p:sldId id="1160" r:id="rId42"/>
    <p:sldId id="375" r:id="rId43"/>
    <p:sldId id="1161" r:id="rId44"/>
    <p:sldId id="1164" r:id="rId45"/>
    <p:sldId id="1162" r:id="rId46"/>
    <p:sldId id="1168" r:id="rId47"/>
    <p:sldId id="1177" r:id="rId48"/>
    <p:sldId id="393" r:id="rId49"/>
    <p:sldId id="365" r:id="rId50"/>
    <p:sldId id="1154" r:id="rId51"/>
    <p:sldId id="1155" r:id="rId52"/>
    <p:sldId id="1000" r:id="rId53"/>
    <p:sldId id="386" r:id="rId54"/>
    <p:sldId id="377" r:id="rId55"/>
    <p:sldId id="324" r:id="rId56"/>
    <p:sldId id="379" r:id="rId57"/>
    <p:sldId id="380" r:id="rId58"/>
    <p:sldId id="381" r:id="rId59"/>
    <p:sldId id="382" r:id="rId60"/>
    <p:sldId id="384" r:id="rId61"/>
    <p:sldId id="378" r:id="rId62"/>
    <p:sldId id="303" r:id="rId63"/>
    <p:sldId id="387" r:id="rId64"/>
    <p:sldId id="388"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B72E77-4AF8-4AE8-8F63-B03C90B8F086}" v="3" dt="2023-04-05T08:10:31.6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65" autoAdjust="0"/>
    <p:restoredTop sz="68591" autoAdjust="0"/>
  </p:normalViewPr>
  <p:slideViewPr>
    <p:cSldViewPr snapToGrid="0" snapToObjects="1">
      <p:cViewPr varScale="1">
        <p:scale>
          <a:sx n="55" d="100"/>
          <a:sy n="55" d="100"/>
        </p:scale>
        <p:origin x="1747" y="48"/>
      </p:cViewPr>
      <p:guideLst>
        <p:guide orient="horz" pos="2160"/>
        <p:guide pos="3840"/>
      </p:guideLst>
    </p:cSldViewPr>
  </p:slideViewPr>
  <p:outlineViewPr>
    <p:cViewPr>
      <p:scale>
        <a:sx n="33" d="100"/>
        <a:sy n="33" d="100"/>
      </p:scale>
      <p:origin x="0" y="-18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57" d="100"/>
          <a:sy n="57" d="100"/>
        </p:scale>
        <p:origin x="2472"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microsoft.com/office/2016/11/relationships/changesInfo" Target="changesInfos/changesInfo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h Nguyen Duc" userId="04a5c95d-4a59-4e21-b199-e9922fb46c5c" providerId="ADAL" clId="{3D21F91E-6785-4164-A756-10998006134C}"/>
    <pc:docChg chg="undo redo custSel addSld delSld modSld">
      <pc:chgData name="Anh Nguyen Duc" userId="04a5c95d-4a59-4e21-b199-e9922fb46c5c" providerId="ADAL" clId="{3D21F91E-6785-4164-A756-10998006134C}" dt="2022-11-08T21:07:03.258" v="1381" actId="20577"/>
      <pc:docMkLst>
        <pc:docMk/>
      </pc:docMkLst>
      <pc:sldChg chg="add del">
        <pc:chgData name="Anh Nguyen Duc" userId="04a5c95d-4a59-4e21-b199-e9922fb46c5c" providerId="ADAL" clId="{3D21F91E-6785-4164-A756-10998006134C}" dt="2022-11-08T20:49:50.185" v="1272" actId="47"/>
        <pc:sldMkLst>
          <pc:docMk/>
          <pc:sldMk cId="0" sldId="257"/>
        </pc:sldMkLst>
      </pc:sldChg>
      <pc:sldChg chg="del">
        <pc:chgData name="Anh Nguyen Duc" userId="04a5c95d-4a59-4e21-b199-e9922fb46c5c" providerId="ADAL" clId="{3D21F91E-6785-4164-A756-10998006134C}" dt="2022-10-14T14:53:30.277" v="6" actId="2696"/>
        <pc:sldMkLst>
          <pc:docMk/>
          <pc:sldMk cId="0" sldId="258"/>
        </pc:sldMkLst>
      </pc:sldChg>
      <pc:sldChg chg="add del">
        <pc:chgData name="Anh Nguyen Duc" userId="04a5c95d-4a59-4e21-b199-e9922fb46c5c" providerId="ADAL" clId="{3D21F91E-6785-4164-A756-10998006134C}" dt="2022-10-14T15:28:24.211" v="1170" actId="47"/>
        <pc:sldMkLst>
          <pc:docMk/>
          <pc:sldMk cId="2154913275" sldId="258"/>
        </pc:sldMkLst>
      </pc:sldChg>
      <pc:sldChg chg="del">
        <pc:chgData name="Anh Nguyen Duc" userId="04a5c95d-4a59-4e21-b199-e9922fb46c5c" providerId="ADAL" clId="{3D21F91E-6785-4164-A756-10998006134C}" dt="2022-11-08T20:53:28.504" v="1310" actId="47"/>
        <pc:sldMkLst>
          <pc:docMk/>
          <pc:sldMk cId="0" sldId="265"/>
        </pc:sldMkLst>
      </pc:sldChg>
      <pc:sldChg chg="modSp mod">
        <pc:chgData name="Anh Nguyen Duc" userId="04a5c95d-4a59-4e21-b199-e9922fb46c5c" providerId="ADAL" clId="{3D21F91E-6785-4164-A756-10998006134C}" dt="2022-11-08T20:53:49.962" v="1370" actId="20577"/>
        <pc:sldMkLst>
          <pc:docMk/>
          <pc:sldMk cId="0" sldId="273"/>
        </pc:sldMkLst>
        <pc:spChg chg="mod">
          <ac:chgData name="Anh Nguyen Duc" userId="04a5c95d-4a59-4e21-b199-e9922fb46c5c" providerId="ADAL" clId="{3D21F91E-6785-4164-A756-10998006134C}" dt="2022-11-08T20:53:49.962" v="1370" actId="20577"/>
          <ac:spMkLst>
            <pc:docMk/>
            <pc:sldMk cId="0" sldId="273"/>
            <ac:spMk id="3" creationId="{00000000-0000-0000-0000-000000000000}"/>
          </ac:spMkLst>
        </pc:spChg>
      </pc:sldChg>
      <pc:sldChg chg="del">
        <pc:chgData name="Anh Nguyen Duc" userId="04a5c95d-4a59-4e21-b199-e9922fb46c5c" providerId="ADAL" clId="{3D21F91E-6785-4164-A756-10998006134C}" dt="2022-10-14T14:52:58.156" v="5" actId="47"/>
        <pc:sldMkLst>
          <pc:docMk/>
          <pc:sldMk cId="0" sldId="276"/>
        </pc:sldMkLst>
      </pc:sldChg>
      <pc:sldChg chg="del">
        <pc:chgData name="Anh Nguyen Duc" userId="04a5c95d-4a59-4e21-b199-e9922fb46c5c" providerId="ADAL" clId="{3D21F91E-6785-4164-A756-10998006134C}" dt="2022-10-14T15:28:34.994" v="1172" actId="47"/>
        <pc:sldMkLst>
          <pc:docMk/>
          <pc:sldMk cId="0" sldId="298"/>
        </pc:sldMkLst>
      </pc:sldChg>
      <pc:sldChg chg="del">
        <pc:chgData name="Anh Nguyen Duc" userId="04a5c95d-4a59-4e21-b199-e9922fb46c5c" providerId="ADAL" clId="{3D21F91E-6785-4164-A756-10998006134C}" dt="2022-10-14T15:28:34.994" v="1172" actId="47"/>
        <pc:sldMkLst>
          <pc:docMk/>
          <pc:sldMk cId="0" sldId="299"/>
        </pc:sldMkLst>
      </pc:sldChg>
      <pc:sldChg chg="del">
        <pc:chgData name="Anh Nguyen Duc" userId="04a5c95d-4a59-4e21-b199-e9922fb46c5c" providerId="ADAL" clId="{3D21F91E-6785-4164-A756-10998006134C}" dt="2022-10-14T14:52:17.520" v="3" actId="2696"/>
        <pc:sldMkLst>
          <pc:docMk/>
          <pc:sldMk cId="0" sldId="301"/>
        </pc:sldMkLst>
      </pc:sldChg>
      <pc:sldChg chg="add">
        <pc:chgData name="Anh Nguyen Duc" userId="04a5c95d-4a59-4e21-b199-e9922fb46c5c" providerId="ADAL" clId="{3D21F91E-6785-4164-A756-10998006134C}" dt="2022-10-14T15:15:14.229" v="430"/>
        <pc:sldMkLst>
          <pc:docMk/>
          <pc:sldMk cId="3893371139" sldId="303"/>
        </pc:sldMkLst>
      </pc:sldChg>
      <pc:sldChg chg="addSp delSp modSp add mod modAnim">
        <pc:chgData name="Anh Nguyen Duc" userId="04a5c95d-4a59-4e21-b199-e9922fb46c5c" providerId="ADAL" clId="{3D21F91E-6785-4164-A756-10998006134C}" dt="2022-10-14T15:47:32.648" v="1179"/>
        <pc:sldMkLst>
          <pc:docMk/>
          <pc:sldMk cId="1423380838" sldId="306"/>
        </pc:sldMkLst>
        <pc:spChg chg="mod">
          <ac:chgData name="Anh Nguyen Duc" userId="04a5c95d-4a59-4e21-b199-e9922fb46c5c" providerId="ADAL" clId="{3D21F91E-6785-4164-A756-10998006134C}" dt="2022-10-14T14:54:12.656" v="8" actId="1076"/>
          <ac:spMkLst>
            <pc:docMk/>
            <pc:sldMk cId="1423380838" sldId="306"/>
            <ac:spMk id="3" creationId="{00000000-0000-0000-0000-000000000000}"/>
          </ac:spMkLst>
        </pc:spChg>
        <pc:spChg chg="mod">
          <ac:chgData name="Anh Nguyen Duc" userId="04a5c95d-4a59-4e21-b199-e9922fb46c5c" providerId="ADAL" clId="{3D21F91E-6785-4164-A756-10998006134C}" dt="2022-10-14T14:54:43.240" v="41" actId="20577"/>
          <ac:spMkLst>
            <pc:docMk/>
            <pc:sldMk cId="1423380838" sldId="306"/>
            <ac:spMk id="38915" creationId="{00000000-0000-0000-0000-000000000000}"/>
          </ac:spMkLst>
        </pc:spChg>
        <pc:picChg chg="add mod">
          <ac:chgData name="Anh Nguyen Duc" userId="04a5c95d-4a59-4e21-b199-e9922fb46c5c" providerId="ADAL" clId="{3D21F91E-6785-4164-A756-10998006134C}" dt="2022-10-14T15:47:28.023" v="1178" actId="1076"/>
          <ac:picMkLst>
            <pc:docMk/>
            <pc:sldMk cId="1423380838" sldId="306"/>
            <ac:picMk id="6" creationId="{95C0B619-8999-AA77-D619-4DFB8F715962}"/>
          </ac:picMkLst>
        </pc:picChg>
        <pc:picChg chg="add del">
          <ac:chgData name="Anh Nguyen Duc" userId="04a5c95d-4a59-4e21-b199-e9922fb46c5c" providerId="ADAL" clId="{3D21F91E-6785-4164-A756-10998006134C}" dt="2022-10-14T15:01:34.991" v="146"/>
          <ac:picMkLst>
            <pc:docMk/>
            <pc:sldMk cId="1423380838" sldId="306"/>
            <ac:picMk id="3074" creationId="{8FE3BE14-E97C-B215-2460-6789FCECF5D4}"/>
          </ac:picMkLst>
        </pc:picChg>
      </pc:sldChg>
      <pc:sldChg chg="del">
        <pc:chgData name="Anh Nguyen Duc" userId="04a5c95d-4a59-4e21-b199-e9922fb46c5c" providerId="ADAL" clId="{3D21F91E-6785-4164-A756-10998006134C}" dt="2022-10-14T15:13:29.883" v="425" actId="2696"/>
        <pc:sldMkLst>
          <pc:docMk/>
          <pc:sldMk cId="200335695" sldId="310"/>
        </pc:sldMkLst>
      </pc:sldChg>
      <pc:sldChg chg="add del">
        <pc:chgData name="Anh Nguyen Duc" userId="04a5c95d-4a59-4e21-b199-e9922fb46c5c" providerId="ADAL" clId="{3D21F91E-6785-4164-A756-10998006134C}" dt="2022-10-14T15:14:03.659" v="427" actId="2696"/>
        <pc:sldMkLst>
          <pc:docMk/>
          <pc:sldMk cId="766369351" sldId="310"/>
        </pc:sldMkLst>
      </pc:sldChg>
      <pc:sldChg chg="del">
        <pc:chgData name="Anh Nguyen Duc" userId="04a5c95d-4a59-4e21-b199-e9922fb46c5c" providerId="ADAL" clId="{3D21F91E-6785-4164-A756-10998006134C}" dt="2022-10-14T15:07:56.880" v="201" actId="2696"/>
        <pc:sldMkLst>
          <pc:docMk/>
          <pc:sldMk cId="1490063648" sldId="324"/>
        </pc:sldMkLst>
      </pc:sldChg>
      <pc:sldChg chg="del">
        <pc:chgData name="Anh Nguyen Duc" userId="04a5c95d-4a59-4e21-b199-e9922fb46c5c" providerId="ADAL" clId="{3D21F91E-6785-4164-A756-10998006134C}" dt="2022-10-14T15:28:34.994" v="1172" actId="47"/>
        <pc:sldMkLst>
          <pc:docMk/>
          <pc:sldMk cId="2472897943" sldId="329"/>
        </pc:sldMkLst>
      </pc:sldChg>
      <pc:sldChg chg="del">
        <pc:chgData name="Anh Nguyen Duc" userId="04a5c95d-4a59-4e21-b199-e9922fb46c5c" providerId="ADAL" clId="{3D21F91E-6785-4164-A756-10998006134C}" dt="2022-10-14T15:28:34.994" v="1172" actId="47"/>
        <pc:sldMkLst>
          <pc:docMk/>
          <pc:sldMk cId="3161588201" sldId="335"/>
        </pc:sldMkLst>
      </pc:sldChg>
      <pc:sldChg chg="del">
        <pc:chgData name="Anh Nguyen Duc" userId="04a5c95d-4a59-4e21-b199-e9922fb46c5c" providerId="ADAL" clId="{3D21F91E-6785-4164-A756-10998006134C}" dt="2022-10-14T14:51:46.747" v="1" actId="47"/>
        <pc:sldMkLst>
          <pc:docMk/>
          <pc:sldMk cId="77168340" sldId="338"/>
        </pc:sldMkLst>
      </pc:sldChg>
      <pc:sldChg chg="del">
        <pc:chgData name="Anh Nguyen Duc" userId="04a5c95d-4a59-4e21-b199-e9922fb46c5c" providerId="ADAL" clId="{3D21F91E-6785-4164-A756-10998006134C}" dt="2022-10-14T15:28:34.994" v="1172" actId="47"/>
        <pc:sldMkLst>
          <pc:docMk/>
          <pc:sldMk cId="611545735" sldId="343"/>
        </pc:sldMkLst>
      </pc:sldChg>
      <pc:sldChg chg="del">
        <pc:chgData name="Anh Nguyen Duc" userId="04a5c95d-4a59-4e21-b199-e9922fb46c5c" providerId="ADAL" clId="{3D21F91E-6785-4164-A756-10998006134C}" dt="2022-10-14T15:28:34.994" v="1172" actId="47"/>
        <pc:sldMkLst>
          <pc:docMk/>
          <pc:sldMk cId="1781574625" sldId="344"/>
        </pc:sldMkLst>
      </pc:sldChg>
      <pc:sldChg chg="modSp mod">
        <pc:chgData name="Anh Nguyen Duc" userId="04a5c95d-4a59-4e21-b199-e9922fb46c5c" providerId="ADAL" clId="{3D21F91E-6785-4164-A756-10998006134C}" dt="2022-11-08T20:50:37.558" v="1299" actId="14100"/>
        <pc:sldMkLst>
          <pc:docMk/>
          <pc:sldMk cId="428393771" sldId="364"/>
        </pc:sldMkLst>
        <pc:spChg chg="mod">
          <ac:chgData name="Anh Nguyen Duc" userId="04a5c95d-4a59-4e21-b199-e9922fb46c5c" providerId="ADAL" clId="{3D21F91E-6785-4164-A756-10998006134C}" dt="2022-11-08T20:50:37.558" v="1299" actId="14100"/>
          <ac:spMkLst>
            <pc:docMk/>
            <pc:sldMk cId="428393771" sldId="364"/>
            <ac:spMk id="2" creationId="{00000000-0000-0000-0000-000000000000}"/>
          </ac:spMkLst>
        </pc:spChg>
      </pc:sldChg>
      <pc:sldChg chg="del">
        <pc:chgData name="Anh Nguyen Duc" userId="04a5c95d-4a59-4e21-b199-e9922fb46c5c" providerId="ADAL" clId="{3D21F91E-6785-4164-A756-10998006134C}" dt="2022-11-08T20:50:45.350" v="1300" actId="47"/>
        <pc:sldMkLst>
          <pc:docMk/>
          <pc:sldMk cId="4189873237" sldId="365"/>
        </pc:sldMkLst>
      </pc:sldChg>
      <pc:sldChg chg="del">
        <pc:chgData name="Anh Nguyen Duc" userId="04a5c95d-4a59-4e21-b199-e9922fb46c5c" providerId="ADAL" clId="{3D21F91E-6785-4164-A756-10998006134C}" dt="2022-10-14T15:28:38.517" v="1173" actId="47"/>
        <pc:sldMkLst>
          <pc:docMk/>
          <pc:sldMk cId="2439568502" sldId="367"/>
        </pc:sldMkLst>
      </pc:sldChg>
      <pc:sldChg chg="del">
        <pc:chgData name="Anh Nguyen Duc" userId="04a5c95d-4a59-4e21-b199-e9922fb46c5c" providerId="ADAL" clId="{3D21F91E-6785-4164-A756-10998006134C}" dt="2022-10-14T14:53:30.277" v="6" actId="2696"/>
        <pc:sldMkLst>
          <pc:docMk/>
          <pc:sldMk cId="3077429053" sldId="369"/>
        </pc:sldMkLst>
      </pc:sldChg>
      <pc:sldChg chg="add del">
        <pc:chgData name="Anh Nguyen Duc" userId="04a5c95d-4a59-4e21-b199-e9922fb46c5c" providerId="ADAL" clId="{3D21F91E-6785-4164-A756-10998006134C}" dt="2022-10-14T15:28:25.888" v="1171" actId="47"/>
        <pc:sldMkLst>
          <pc:docMk/>
          <pc:sldMk cId="3128450668" sldId="369"/>
        </pc:sldMkLst>
      </pc:sldChg>
      <pc:sldChg chg="add del">
        <pc:chgData name="Anh Nguyen Duc" userId="04a5c95d-4a59-4e21-b199-e9922fb46c5c" providerId="ADAL" clId="{3D21F91E-6785-4164-A756-10998006134C}" dt="2022-10-14T15:28:24.211" v="1170" actId="47"/>
        <pc:sldMkLst>
          <pc:docMk/>
          <pc:sldMk cId="1269838133" sldId="370"/>
        </pc:sldMkLst>
      </pc:sldChg>
      <pc:sldChg chg="del">
        <pc:chgData name="Anh Nguyen Duc" userId="04a5c95d-4a59-4e21-b199-e9922fb46c5c" providerId="ADAL" clId="{3D21F91E-6785-4164-A756-10998006134C}" dt="2022-10-14T14:53:30.277" v="6" actId="2696"/>
        <pc:sldMkLst>
          <pc:docMk/>
          <pc:sldMk cId="2151500762" sldId="370"/>
        </pc:sldMkLst>
      </pc:sldChg>
      <pc:sldChg chg="del">
        <pc:chgData name="Anh Nguyen Duc" userId="04a5c95d-4a59-4e21-b199-e9922fb46c5c" providerId="ADAL" clId="{3D21F91E-6785-4164-A756-10998006134C}" dt="2022-10-14T14:53:30.277" v="6" actId="2696"/>
        <pc:sldMkLst>
          <pc:docMk/>
          <pc:sldMk cId="428404090" sldId="371"/>
        </pc:sldMkLst>
      </pc:sldChg>
      <pc:sldChg chg="add del">
        <pc:chgData name="Anh Nguyen Duc" userId="04a5c95d-4a59-4e21-b199-e9922fb46c5c" providerId="ADAL" clId="{3D21F91E-6785-4164-A756-10998006134C}" dt="2022-11-08T20:53:28.504" v="1310" actId="47"/>
        <pc:sldMkLst>
          <pc:docMk/>
          <pc:sldMk cId="1220875769" sldId="371"/>
        </pc:sldMkLst>
      </pc:sldChg>
      <pc:sldChg chg="addSp modSp new mod">
        <pc:chgData name="Anh Nguyen Duc" userId="04a5c95d-4a59-4e21-b199-e9922fb46c5c" providerId="ADAL" clId="{3D21F91E-6785-4164-A756-10998006134C}" dt="2022-10-14T14:58:33.495" v="122" actId="1076"/>
        <pc:sldMkLst>
          <pc:docMk/>
          <pc:sldMk cId="178126205" sldId="374"/>
        </pc:sldMkLst>
        <pc:spChg chg="mod">
          <ac:chgData name="Anh Nguyen Duc" userId="04a5c95d-4a59-4e21-b199-e9922fb46c5c" providerId="ADAL" clId="{3D21F91E-6785-4164-A756-10998006134C}" dt="2022-10-14T14:56:55.966" v="114" actId="12"/>
          <ac:spMkLst>
            <pc:docMk/>
            <pc:sldMk cId="178126205" sldId="374"/>
            <ac:spMk id="2" creationId="{FFCA4B2D-5817-3ABE-DEB2-D36969559EB7}"/>
          </ac:spMkLst>
        </pc:spChg>
        <pc:spChg chg="mod">
          <ac:chgData name="Anh Nguyen Duc" userId="04a5c95d-4a59-4e21-b199-e9922fb46c5c" providerId="ADAL" clId="{3D21F91E-6785-4164-A756-10998006134C}" dt="2022-10-14T14:55:46.317" v="103" actId="20577"/>
          <ac:spMkLst>
            <pc:docMk/>
            <pc:sldMk cId="178126205" sldId="374"/>
            <ac:spMk id="3" creationId="{B490978B-37DD-887C-0B51-68F72628525E}"/>
          </ac:spMkLst>
        </pc:spChg>
        <pc:spChg chg="add mod">
          <ac:chgData name="Anh Nguyen Duc" userId="04a5c95d-4a59-4e21-b199-e9922fb46c5c" providerId="ADAL" clId="{3D21F91E-6785-4164-A756-10998006134C}" dt="2022-10-14T14:58:18.517" v="120" actId="13822"/>
          <ac:spMkLst>
            <pc:docMk/>
            <pc:sldMk cId="178126205" sldId="374"/>
            <ac:spMk id="8" creationId="{33942669-7712-81FF-F657-5E7E5AB9BE56}"/>
          </ac:spMkLst>
        </pc:spChg>
        <pc:picChg chg="add mod">
          <ac:chgData name="Anh Nguyen Duc" userId="04a5c95d-4a59-4e21-b199-e9922fb46c5c" providerId="ADAL" clId="{3D21F91E-6785-4164-A756-10998006134C}" dt="2022-10-14T14:58:33.495" v="122" actId="1076"/>
          <ac:picMkLst>
            <pc:docMk/>
            <pc:sldMk cId="178126205" sldId="374"/>
            <ac:picMk id="1026" creationId="{60081A76-9E9A-798B-6200-60A2820207D5}"/>
          </ac:picMkLst>
        </pc:picChg>
      </pc:sldChg>
      <pc:sldChg chg="addSp delSp modSp add mod modAnim">
        <pc:chgData name="Anh Nguyen Duc" userId="04a5c95d-4a59-4e21-b199-e9922fb46c5c" providerId="ADAL" clId="{3D21F91E-6785-4164-A756-10998006134C}" dt="2022-10-14T15:01:25.089" v="144"/>
        <pc:sldMkLst>
          <pc:docMk/>
          <pc:sldMk cId="1363323390" sldId="375"/>
        </pc:sldMkLst>
        <pc:spChg chg="mod">
          <ac:chgData name="Anh Nguyen Duc" userId="04a5c95d-4a59-4e21-b199-e9922fb46c5c" providerId="ADAL" clId="{3D21F91E-6785-4164-A756-10998006134C}" dt="2022-10-14T14:58:39.823" v="136" actId="20577"/>
          <ac:spMkLst>
            <pc:docMk/>
            <pc:sldMk cId="1363323390" sldId="375"/>
            <ac:spMk id="2" creationId="{FFCA4B2D-5817-3ABE-DEB2-D36969559EB7}"/>
          </ac:spMkLst>
        </pc:spChg>
        <pc:spChg chg="del">
          <ac:chgData name="Anh Nguyen Duc" userId="04a5c95d-4a59-4e21-b199-e9922fb46c5c" providerId="ADAL" clId="{3D21F91E-6785-4164-A756-10998006134C}" dt="2022-10-14T15:00:45.482" v="139" actId="478"/>
          <ac:spMkLst>
            <pc:docMk/>
            <pc:sldMk cId="1363323390" sldId="375"/>
            <ac:spMk id="8" creationId="{33942669-7712-81FF-F657-5E7E5AB9BE56}"/>
          </ac:spMkLst>
        </pc:spChg>
        <pc:picChg chg="del mod">
          <ac:chgData name="Anh Nguyen Duc" userId="04a5c95d-4a59-4e21-b199-e9922fb46c5c" providerId="ADAL" clId="{3D21F91E-6785-4164-A756-10998006134C}" dt="2022-10-14T15:00:43.557" v="138" actId="478"/>
          <ac:picMkLst>
            <pc:docMk/>
            <pc:sldMk cId="1363323390" sldId="375"/>
            <ac:picMk id="1026" creationId="{60081A76-9E9A-798B-6200-60A2820207D5}"/>
          </ac:picMkLst>
        </pc:picChg>
        <pc:picChg chg="add mod">
          <ac:chgData name="Anh Nguyen Duc" userId="04a5c95d-4a59-4e21-b199-e9922fb46c5c" providerId="ADAL" clId="{3D21F91E-6785-4164-A756-10998006134C}" dt="2022-10-14T15:00:51.666" v="141" actId="1076"/>
          <ac:picMkLst>
            <pc:docMk/>
            <pc:sldMk cId="1363323390" sldId="375"/>
            <ac:picMk id="2050" creationId="{FFE518AE-1D8E-8215-08AE-24CE96C005B3}"/>
          </ac:picMkLst>
        </pc:picChg>
        <pc:picChg chg="add mod">
          <ac:chgData name="Anh Nguyen Duc" userId="04a5c95d-4a59-4e21-b199-e9922fb46c5c" providerId="ADAL" clId="{3D21F91E-6785-4164-A756-10998006134C}" dt="2022-10-14T15:01:20.893" v="143" actId="1076"/>
          <ac:picMkLst>
            <pc:docMk/>
            <pc:sldMk cId="1363323390" sldId="375"/>
            <ac:picMk id="2052" creationId="{C6146195-2B2E-6FA4-D35E-9ABF3A8F23A5}"/>
          </ac:picMkLst>
        </pc:picChg>
      </pc:sldChg>
      <pc:sldChg chg="addSp delSp modSp add del mod">
        <pc:chgData name="Anh Nguyen Duc" userId="04a5c95d-4a59-4e21-b199-e9922fb46c5c" providerId="ADAL" clId="{3D21F91E-6785-4164-A756-10998006134C}" dt="2022-11-08T20:51:53.959" v="1305" actId="47"/>
        <pc:sldMkLst>
          <pc:docMk/>
          <pc:sldMk cId="2932964449" sldId="376"/>
        </pc:sldMkLst>
        <pc:spChg chg="del">
          <ac:chgData name="Anh Nguyen Duc" userId="04a5c95d-4a59-4e21-b199-e9922fb46c5c" providerId="ADAL" clId="{3D21F91E-6785-4164-A756-10998006134C}" dt="2022-10-14T15:04:21.673" v="165" actId="478"/>
          <ac:spMkLst>
            <pc:docMk/>
            <pc:sldMk cId="2932964449" sldId="376"/>
            <ac:spMk id="3" creationId="{00000000-0000-0000-0000-000000000000}"/>
          </ac:spMkLst>
        </pc:spChg>
        <pc:spChg chg="mod">
          <ac:chgData name="Anh Nguyen Duc" userId="04a5c95d-4a59-4e21-b199-e9922fb46c5c" providerId="ADAL" clId="{3D21F91E-6785-4164-A756-10998006134C}" dt="2022-10-14T15:01:41.879" v="160" actId="20577"/>
          <ac:spMkLst>
            <pc:docMk/>
            <pc:sldMk cId="2932964449" sldId="376"/>
            <ac:spMk id="38914" creationId="{00000000-0000-0000-0000-000000000000}"/>
          </ac:spMkLst>
        </pc:spChg>
        <pc:picChg chg="add mod">
          <ac:chgData name="Anh Nguyen Duc" userId="04a5c95d-4a59-4e21-b199-e9922fb46c5c" providerId="ADAL" clId="{3D21F91E-6785-4164-A756-10998006134C}" dt="2022-10-14T15:04:18.060" v="164" actId="1076"/>
          <ac:picMkLst>
            <pc:docMk/>
            <pc:sldMk cId="2932964449" sldId="376"/>
            <ac:picMk id="4098" creationId="{65BE1575-E360-D95A-050A-E795452D6DA5}"/>
          </ac:picMkLst>
        </pc:picChg>
      </pc:sldChg>
      <pc:sldChg chg="addSp delSp modSp add mod">
        <pc:chgData name="Anh Nguyen Duc" userId="04a5c95d-4a59-4e21-b199-e9922fb46c5c" providerId="ADAL" clId="{3D21F91E-6785-4164-A756-10998006134C}" dt="2022-11-04T18:37:21.836" v="1270"/>
        <pc:sldMkLst>
          <pc:docMk/>
          <pc:sldMk cId="2920736169" sldId="377"/>
        </pc:sldMkLst>
        <pc:spChg chg="mod">
          <ac:chgData name="Anh Nguyen Duc" userId="04a5c95d-4a59-4e21-b199-e9922fb46c5c" providerId="ADAL" clId="{3D21F91E-6785-4164-A756-10998006134C}" dt="2022-10-14T15:07:42.740" v="199" actId="20577"/>
          <ac:spMkLst>
            <pc:docMk/>
            <pc:sldMk cId="2920736169" sldId="377"/>
            <ac:spMk id="2" creationId="{00000000-0000-0000-0000-000000000000}"/>
          </ac:spMkLst>
        </pc:spChg>
        <pc:spChg chg="del">
          <ac:chgData name="Anh Nguyen Duc" userId="04a5c95d-4a59-4e21-b199-e9922fb46c5c" providerId="ADAL" clId="{3D21F91E-6785-4164-A756-10998006134C}" dt="2022-10-14T15:07:39.310" v="186" actId="478"/>
          <ac:spMkLst>
            <pc:docMk/>
            <pc:sldMk cId="2920736169" sldId="377"/>
            <ac:spMk id="3" creationId="{00000000-0000-0000-0000-000000000000}"/>
          </ac:spMkLst>
        </pc:spChg>
        <pc:spChg chg="del">
          <ac:chgData name="Anh Nguyen Duc" userId="04a5c95d-4a59-4e21-b199-e9922fb46c5c" providerId="ADAL" clId="{3D21F91E-6785-4164-A756-10998006134C}" dt="2022-10-14T15:07:36.345" v="185" actId="478"/>
          <ac:spMkLst>
            <pc:docMk/>
            <pc:sldMk cId="2920736169" sldId="377"/>
            <ac:spMk id="7" creationId="{00000000-0000-0000-0000-000000000000}"/>
          </ac:spMkLst>
        </pc:spChg>
        <pc:spChg chg="add del mod">
          <ac:chgData name="Anh Nguyen Duc" userId="04a5c95d-4a59-4e21-b199-e9922fb46c5c" providerId="ADAL" clId="{3D21F91E-6785-4164-A756-10998006134C}" dt="2022-11-04T18:36:56.748" v="1266" actId="478"/>
          <ac:spMkLst>
            <pc:docMk/>
            <pc:sldMk cId="2920736169" sldId="377"/>
            <ac:spMk id="10" creationId="{348DFD60-D182-BC04-E640-3C4F85B8DF0E}"/>
          </ac:spMkLst>
        </pc:spChg>
        <pc:graphicFrameChg chg="add del">
          <ac:chgData name="Anh Nguyen Duc" userId="04a5c95d-4a59-4e21-b199-e9922fb46c5c" providerId="ADAL" clId="{3D21F91E-6785-4164-A756-10998006134C}" dt="2022-11-04T18:37:21.836" v="1270"/>
          <ac:graphicFrameMkLst>
            <pc:docMk/>
            <pc:sldMk cId="2920736169" sldId="377"/>
            <ac:graphicFrameMk id="3" creationId="{4E5A11EB-1DFB-2521-D1D5-0CB48E35E5BC}"/>
          </ac:graphicFrameMkLst>
        </pc:graphicFrameChg>
        <pc:graphicFrameChg chg="add mod modGraphic">
          <ac:chgData name="Anh Nguyen Duc" userId="04a5c95d-4a59-4e21-b199-e9922fb46c5c" providerId="ADAL" clId="{3D21F91E-6785-4164-A756-10998006134C}" dt="2022-10-14T15:07:49.557" v="200" actId="1076"/>
          <ac:graphicFrameMkLst>
            <pc:docMk/>
            <pc:sldMk cId="2920736169" sldId="377"/>
            <ac:graphicFrameMk id="8" creationId="{6044AEB5-B54C-AC38-3DC4-3A9666032AF8}"/>
          </ac:graphicFrameMkLst>
        </pc:graphicFrameChg>
      </pc:sldChg>
      <pc:sldChg chg="modSp new mod">
        <pc:chgData name="Anh Nguyen Duc" userId="04a5c95d-4a59-4e21-b199-e9922fb46c5c" providerId="ADAL" clId="{3D21F91E-6785-4164-A756-10998006134C}" dt="2022-10-14T15:18:16.496" v="701"/>
        <pc:sldMkLst>
          <pc:docMk/>
          <pc:sldMk cId="2589055232" sldId="378"/>
        </pc:sldMkLst>
        <pc:spChg chg="mod">
          <ac:chgData name="Anh Nguyen Duc" userId="04a5c95d-4a59-4e21-b199-e9922fb46c5c" providerId="ADAL" clId="{3D21F91E-6785-4164-A756-10998006134C}" dt="2022-10-14T15:17:13.567" v="668" actId="20577"/>
          <ac:spMkLst>
            <pc:docMk/>
            <pc:sldMk cId="2589055232" sldId="378"/>
            <ac:spMk id="2" creationId="{F02C006D-AEF2-7617-0AC4-D043611624CF}"/>
          </ac:spMkLst>
        </pc:spChg>
        <pc:spChg chg="mod">
          <ac:chgData name="Anh Nguyen Duc" userId="04a5c95d-4a59-4e21-b199-e9922fb46c5c" providerId="ADAL" clId="{3D21F91E-6785-4164-A756-10998006134C}" dt="2022-10-14T15:18:16.496" v="701"/>
          <ac:spMkLst>
            <pc:docMk/>
            <pc:sldMk cId="2589055232" sldId="378"/>
            <ac:spMk id="3" creationId="{ABD4259E-0238-D442-2062-89651E43E921}"/>
          </ac:spMkLst>
        </pc:spChg>
      </pc:sldChg>
      <pc:sldChg chg="modSp new mod">
        <pc:chgData name="Anh Nguyen Duc" userId="04a5c95d-4a59-4e21-b199-e9922fb46c5c" providerId="ADAL" clId="{3D21F91E-6785-4164-A756-10998006134C}" dt="2022-11-08T20:52:26.769" v="1309" actId="27636"/>
        <pc:sldMkLst>
          <pc:docMk/>
          <pc:sldMk cId="1258386390" sldId="379"/>
        </pc:sldMkLst>
        <pc:spChg chg="mod">
          <ac:chgData name="Anh Nguyen Duc" userId="04a5c95d-4a59-4e21-b199-e9922fb46c5c" providerId="ADAL" clId="{3D21F91E-6785-4164-A756-10998006134C}" dt="2022-10-14T15:08:58.897" v="217" actId="20577"/>
          <ac:spMkLst>
            <pc:docMk/>
            <pc:sldMk cId="1258386390" sldId="379"/>
            <ac:spMk id="2" creationId="{F9E0DCF6-124D-4447-E02E-9E0A79996888}"/>
          </ac:spMkLst>
        </pc:spChg>
        <pc:spChg chg="mod">
          <ac:chgData name="Anh Nguyen Duc" userId="04a5c95d-4a59-4e21-b199-e9922fb46c5c" providerId="ADAL" clId="{3D21F91E-6785-4164-A756-10998006134C}" dt="2022-11-08T20:52:26.769" v="1309" actId="27636"/>
          <ac:spMkLst>
            <pc:docMk/>
            <pc:sldMk cId="1258386390" sldId="379"/>
            <ac:spMk id="3" creationId="{777528F3-21DF-7A8B-506C-CEC2FD51F872}"/>
          </ac:spMkLst>
        </pc:spChg>
      </pc:sldChg>
      <pc:sldChg chg="addSp modSp new mod">
        <pc:chgData name="Anh Nguyen Duc" userId="04a5c95d-4a59-4e21-b199-e9922fb46c5c" providerId="ADAL" clId="{3D21F91E-6785-4164-A756-10998006134C}" dt="2022-10-14T15:21:11.030" v="860" actId="14100"/>
        <pc:sldMkLst>
          <pc:docMk/>
          <pc:sldMk cId="1472289546" sldId="380"/>
        </pc:sldMkLst>
        <pc:spChg chg="mod">
          <ac:chgData name="Anh Nguyen Duc" userId="04a5c95d-4a59-4e21-b199-e9922fb46c5c" providerId="ADAL" clId="{3D21F91E-6785-4164-A756-10998006134C}" dt="2022-10-14T15:19:50.669" v="749" actId="20577"/>
          <ac:spMkLst>
            <pc:docMk/>
            <pc:sldMk cId="1472289546" sldId="380"/>
            <ac:spMk id="2" creationId="{C7628D67-8C25-EB50-F16C-1AEA07691351}"/>
          </ac:spMkLst>
        </pc:spChg>
        <pc:spChg chg="mod">
          <ac:chgData name="Anh Nguyen Duc" userId="04a5c95d-4a59-4e21-b199-e9922fb46c5c" providerId="ADAL" clId="{3D21F91E-6785-4164-A756-10998006134C}" dt="2022-10-14T15:21:11.030" v="860" actId="14100"/>
          <ac:spMkLst>
            <pc:docMk/>
            <pc:sldMk cId="1472289546" sldId="380"/>
            <ac:spMk id="3" creationId="{2DACDF18-F78B-8DF2-D96F-89322A33AF84}"/>
          </ac:spMkLst>
        </pc:spChg>
        <pc:picChg chg="add mod">
          <ac:chgData name="Anh Nguyen Duc" userId="04a5c95d-4a59-4e21-b199-e9922fb46c5c" providerId="ADAL" clId="{3D21F91E-6785-4164-A756-10998006134C}" dt="2022-10-14T15:19:59.661" v="751" actId="1076"/>
          <ac:picMkLst>
            <pc:docMk/>
            <pc:sldMk cId="1472289546" sldId="380"/>
            <ac:picMk id="7" creationId="{A7EC23E6-0D11-C3A0-377D-52DF87CA13F4}"/>
          </ac:picMkLst>
        </pc:picChg>
      </pc:sldChg>
      <pc:sldChg chg="addSp delSp modSp add mod">
        <pc:chgData name="Anh Nguyen Duc" userId="04a5c95d-4a59-4e21-b199-e9922fb46c5c" providerId="ADAL" clId="{3D21F91E-6785-4164-A756-10998006134C}" dt="2022-10-14T15:22:06.011" v="893" actId="20577"/>
        <pc:sldMkLst>
          <pc:docMk/>
          <pc:sldMk cId="2265917967" sldId="381"/>
        </pc:sldMkLst>
        <pc:spChg chg="del">
          <ac:chgData name="Anh Nguyen Duc" userId="04a5c95d-4a59-4e21-b199-e9922fb46c5c" providerId="ADAL" clId="{3D21F91E-6785-4164-A756-10998006134C}" dt="2022-10-14T15:21:36.895" v="865" actId="478"/>
          <ac:spMkLst>
            <pc:docMk/>
            <pc:sldMk cId="2265917967" sldId="381"/>
            <ac:spMk id="3" creationId="{2DACDF18-F78B-8DF2-D96F-89322A33AF84}"/>
          </ac:spMkLst>
        </pc:spChg>
        <pc:spChg chg="add mod">
          <ac:chgData name="Anh Nguyen Duc" userId="04a5c95d-4a59-4e21-b199-e9922fb46c5c" providerId="ADAL" clId="{3D21F91E-6785-4164-A756-10998006134C}" dt="2022-10-14T15:22:06.011" v="893" actId="20577"/>
          <ac:spMkLst>
            <pc:docMk/>
            <pc:sldMk cId="2265917967" sldId="381"/>
            <ac:spMk id="10" creationId="{9090E57F-11D2-A943-AF20-2AD72D324C39}"/>
          </ac:spMkLst>
        </pc:spChg>
        <pc:picChg chg="del">
          <ac:chgData name="Anh Nguyen Duc" userId="04a5c95d-4a59-4e21-b199-e9922fb46c5c" providerId="ADAL" clId="{3D21F91E-6785-4164-A756-10998006134C}" dt="2022-10-14T15:21:30.744" v="862" actId="478"/>
          <ac:picMkLst>
            <pc:docMk/>
            <pc:sldMk cId="2265917967" sldId="381"/>
            <ac:picMk id="7" creationId="{A7EC23E6-0D11-C3A0-377D-52DF87CA13F4}"/>
          </ac:picMkLst>
        </pc:picChg>
        <pc:picChg chg="add mod">
          <ac:chgData name="Anh Nguyen Duc" userId="04a5c95d-4a59-4e21-b199-e9922fb46c5c" providerId="ADAL" clId="{3D21F91E-6785-4164-A756-10998006134C}" dt="2022-10-14T15:21:42.527" v="866" actId="14100"/>
          <ac:picMkLst>
            <pc:docMk/>
            <pc:sldMk cId="2265917967" sldId="381"/>
            <ac:picMk id="8" creationId="{A6AB0630-1369-894D-1F70-464A88A5143D}"/>
          </ac:picMkLst>
        </pc:picChg>
      </pc:sldChg>
      <pc:sldChg chg="addSp delSp modSp add mod">
        <pc:chgData name="Anh Nguyen Duc" userId="04a5c95d-4a59-4e21-b199-e9922fb46c5c" providerId="ADAL" clId="{3D21F91E-6785-4164-A756-10998006134C}" dt="2022-10-14T15:22:42.176" v="973" actId="20577"/>
        <pc:sldMkLst>
          <pc:docMk/>
          <pc:sldMk cId="2891355608" sldId="382"/>
        </pc:sldMkLst>
        <pc:spChg chg="mod">
          <ac:chgData name="Anh Nguyen Duc" userId="04a5c95d-4a59-4e21-b199-e9922fb46c5c" providerId="ADAL" clId="{3D21F91E-6785-4164-A756-10998006134C}" dt="2022-10-14T15:22:42.176" v="973" actId="20577"/>
          <ac:spMkLst>
            <pc:docMk/>
            <pc:sldMk cId="2891355608" sldId="382"/>
            <ac:spMk id="10" creationId="{9090E57F-11D2-A943-AF20-2AD72D324C39}"/>
          </ac:spMkLst>
        </pc:spChg>
        <pc:picChg chg="add mod">
          <ac:chgData name="Anh Nguyen Duc" userId="04a5c95d-4a59-4e21-b199-e9922fb46c5c" providerId="ADAL" clId="{3D21F91E-6785-4164-A756-10998006134C}" dt="2022-10-14T15:22:17.177" v="896"/>
          <ac:picMkLst>
            <pc:docMk/>
            <pc:sldMk cId="2891355608" sldId="382"/>
            <ac:picMk id="3" creationId="{9CE5023B-A88C-F452-3EA0-DB120BEC1893}"/>
          </ac:picMkLst>
        </pc:picChg>
        <pc:picChg chg="add mod">
          <ac:chgData name="Anh Nguyen Duc" userId="04a5c95d-4a59-4e21-b199-e9922fb46c5c" providerId="ADAL" clId="{3D21F91E-6785-4164-A756-10998006134C}" dt="2022-10-14T15:22:23.382" v="900" actId="1076"/>
          <ac:picMkLst>
            <pc:docMk/>
            <pc:sldMk cId="2891355608" sldId="382"/>
            <ac:picMk id="7" creationId="{9BA40CAD-A02B-06DC-72E3-701ED29672F1}"/>
          </ac:picMkLst>
        </pc:picChg>
        <pc:picChg chg="del mod">
          <ac:chgData name="Anh Nguyen Duc" userId="04a5c95d-4a59-4e21-b199-e9922fb46c5c" providerId="ADAL" clId="{3D21F91E-6785-4164-A756-10998006134C}" dt="2022-10-14T15:22:18.145" v="898" actId="478"/>
          <ac:picMkLst>
            <pc:docMk/>
            <pc:sldMk cId="2891355608" sldId="382"/>
            <ac:picMk id="8" creationId="{A6AB0630-1369-894D-1F70-464A88A5143D}"/>
          </ac:picMkLst>
        </pc:picChg>
      </pc:sldChg>
      <pc:sldChg chg="modSp new mod">
        <pc:chgData name="Anh Nguyen Duc" userId="04a5c95d-4a59-4e21-b199-e9922fb46c5c" providerId="ADAL" clId="{3D21F91E-6785-4164-A756-10998006134C}" dt="2022-10-14T15:23:36.853" v="1132" actId="20577"/>
        <pc:sldMkLst>
          <pc:docMk/>
          <pc:sldMk cId="3946035801" sldId="383"/>
        </pc:sldMkLst>
        <pc:spChg chg="mod">
          <ac:chgData name="Anh Nguyen Duc" userId="04a5c95d-4a59-4e21-b199-e9922fb46c5c" providerId="ADAL" clId="{3D21F91E-6785-4164-A756-10998006134C}" dt="2022-10-14T15:22:56.076" v="996" actId="5793"/>
          <ac:spMkLst>
            <pc:docMk/>
            <pc:sldMk cId="3946035801" sldId="383"/>
            <ac:spMk id="2" creationId="{2D2519E7-1E87-30DE-9C10-6A42DEE325BC}"/>
          </ac:spMkLst>
        </pc:spChg>
        <pc:spChg chg="mod">
          <ac:chgData name="Anh Nguyen Duc" userId="04a5c95d-4a59-4e21-b199-e9922fb46c5c" providerId="ADAL" clId="{3D21F91E-6785-4164-A756-10998006134C}" dt="2022-10-14T15:23:36.853" v="1132" actId="20577"/>
          <ac:spMkLst>
            <pc:docMk/>
            <pc:sldMk cId="3946035801" sldId="383"/>
            <ac:spMk id="3" creationId="{4BF6979B-DCD6-E0C4-2FD9-2F88C1CA50F2}"/>
          </ac:spMkLst>
        </pc:spChg>
      </pc:sldChg>
      <pc:sldChg chg="addSp delSp modSp new mod">
        <pc:chgData name="Anh Nguyen Duc" userId="04a5c95d-4a59-4e21-b199-e9922fb46c5c" providerId="ADAL" clId="{3D21F91E-6785-4164-A756-10998006134C}" dt="2022-10-14T15:44:34.905" v="1176" actId="948"/>
        <pc:sldMkLst>
          <pc:docMk/>
          <pc:sldMk cId="1828123755" sldId="384"/>
        </pc:sldMkLst>
        <pc:spChg chg="mod">
          <ac:chgData name="Anh Nguyen Duc" userId="04a5c95d-4a59-4e21-b199-e9922fb46c5c" providerId="ADAL" clId="{3D21F91E-6785-4164-A756-10998006134C}" dt="2022-10-14T15:28:07.165" v="1169" actId="20577"/>
          <ac:spMkLst>
            <pc:docMk/>
            <pc:sldMk cId="1828123755" sldId="384"/>
            <ac:spMk id="2" creationId="{D3ACBFE2-F098-B816-0594-3857F6BB0A1D}"/>
          </ac:spMkLst>
        </pc:spChg>
        <pc:spChg chg="del">
          <ac:chgData name="Anh Nguyen Duc" userId="04a5c95d-4a59-4e21-b199-e9922fb46c5c" providerId="ADAL" clId="{3D21F91E-6785-4164-A756-10998006134C}" dt="2022-10-14T15:27:15.723" v="1134"/>
          <ac:spMkLst>
            <pc:docMk/>
            <pc:sldMk cId="1828123755" sldId="384"/>
            <ac:spMk id="3" creationId="{2EB905A4-94EB-F01A-41E3-6B6FAD244565}"/>
          </ac:spMkLst>
        </pc:spChg>
        <pc:graphicFrameChg chg="add mod modGraphic">
          <ac:chgData name="Anh Nguyen Duc" userId="04a5c95d-4a59-4e21-b199-e9922fb46c5c" providerId="ADAL" clId="{3D21F91E-6785-4164-A756-10998006134C}" dt="2022-10-14T15:44:34.905" v="1176" actId="948"/>
          <ac:graphicFrameMkLst>
            <pc:docMk/>
            <pc:sldMk cId="1828123755" sldId="384"/>
            <ac:graphicFrameMk id="7" creationId="{97F8534F-F4B7-4E21-F493-057E92A2A1C8}"/>
          </ac:graphicFrameMkLst>
        </pc:graphicFrameChg>
      </pc:sldChg>
      <pc:sldChg chg="modSp add mod">
        <pc:chgData name="Anh Nguyen Duc" userId="04a5c95d-4a59-4e21-b199-e9922fb46c5c" providerId="ADAL" clId="{3D21F91E-6785-4164-A756-10998006134C}" dt="2022-10-14T15:49:41.318" v="1198" actId="20577"/>
        <pc:sldMkLst>
          <pc:docMk/>
          <pc:sldMk cId="2209347836" sldId="385"/>
        </pc:sldMkLst>
        <pc:spChg chg="mod">
          <ac:chgData name="Anh Nguyen Duc" userId="04a5c95d-4a59-4e21-b199-e9922fb46c5c" providerId="ADAL" clId="{3D21F91E-6785-4164-A756-10998006134C}" dt="2022-10-14T15:49:41.318" v="1198" actId="20577"/>
          <ac:spMkLst>
            <pc:docMk/>
            <pc:sldMk cId="2209347836" sldId="385"/>
            <ac:spMk id="2" creationId="{00000000-0000-0000-0000-000000000000}"/>
          </ac:spMkLst>
        </pc:spChg>
      </pc:sldChg>
      <pc:sldChg chg="modSp add mod">
        <pc:chgData name="Anh Nguyen Duc" userId="04a5c95d-4a59-4e21-b199-e9922fb46c5c" providerId="ADAL" clId="{3D21F91E-6785-4164-A756-10998006134C}" dt="2022-10-14T15:49:59.744" v="1213" actId="20577"/>
        <pc:sldMkLst>
          <pc:docMk/>
          <pc:sldMk cId="2249576857" sldId="386"/>
        </pc:sldMkLst>
        <pc:spChg chg="mod">
          <ac:chgData name="Anh Nguyen Duc" userId="04a5c95d-4a59-4e21-b199-e9922fb46c5c" providerId="ADAL" clId="{3D21F91E-6785-4164-A756-10998006134C}" dt="2022-10-14T15:49:59.744" v="1213" actId="20577"/>
          <ac:spMkLst>
            <pc:docMk/>
            <pc:sldMk cId="2249576857" sldId="386"/>
            <ac:spMk id="2" creationId="{00000000-0000-0000-0000-000000000000}"/>
          </ac:spMkLst>
        </pc:spChg>
      </pc:sldChg>
      <pc:sldChg chg="new del">
        <pc:chgData name="Anh Nguyen Duc" userId="04a5c95d-4a59-4e21-b199-e9922fb46c5c" providerId="ADAL" clId="{3D21F91E-6785-4164-A756-10998006134C}" dt="2022-10-14T15:50:22.367" v="1240" actId="47"/>
        <pc:sldMkLst>
          <pc:docMk/>
          <pc:sldMk cId="1631846950" sldId="387"/>
        </pc:sldMkLst>
      </pc:sldChg>
      <pc:sldChg chg="modSp new mod">
        <pc:chgData name="Anh Nguyen Duc" userId="04a5c95d-4a59-4e21-b199-e9922fb46c5c" providerId="ADAL" clId="{3D21F91E-6785-4164-A756-10998006134C}" dt="2022-11-08T21:07:03.258" v="1381" actId="20577"/>
        <pc:sldMkLst>
          <pc:docMk/>
          <pc:sldMk cId="3934889668" sldId="387"/>
        </pc:sldMkLst>
        <pc:spChg chg="mod">
          <ac:chgData name="Anh Nguyen Duc" userId="04a5c95d-4a59-4e21-b199-e9922fb46c5c" providerId="ADAL" clId="{3D21F91E-6785-4164-A756-10998006134C}" dt="2022-11-08T21:07:01.216" v="1379" actId="20577"/>
          <ac:spMkLst>
            <pc:docMk/>
            <pc:sldMk cId="3934889668" sldId="387"/>
            <ac:spMk id="2" creationId="{38A05D0B-D1BA-10AD-7217-FC5795C10FCE}"/>
          </ac:spMkLst>
        </pc:spChg>
        <pc:spChg chg="mod">
          <ac:chgData name="Anh Nguyen Duc" userId="04a5c95d-4a59-4e21-b199-e9922fb46c5c" providerId="ADAL" clId="{3D21F91E-6785-4164-A756-10998006134C}" dt="2022-11-08T21:07:03.258" v="1381" actId="20577"/>
          <ac:spMkLst>
            <pc:docMk/>
            <pc:sldMk cId="3934889668" sldId="387"/>
            <ac:spMk id="3" creationId="{82BB1209-292E-EC9E-39F0-E55E9F953EA6}"/>
          </ac:spMkLst>
        </pc:spChg>
      </pc:sldChg>
      <pc:sldChg chg="modSp add del mod">
        <pc:chgData name="Anh Nguyen Duc" userId="04a5c95d-4a59-4e21-b199-e9922fb46c5c" providerId="ADAL" clId="{3D21F91E-6785-4164-A756-10998006134C}" dt="2022-11-08T20:53:28.504" v="1310" actId="47"/>
        <pc:sldMkLst>
          <pc:docMk/>
          <pc:sldMk cId="410010829" sldId="388"/>
        </pc:sldMkLst>
        <pc:spChg chg="mod">
          <ac:chgData name="Anh Nguyen Duc" userId="04a5c95d-4a59-4e21-b199-e9922fb46c5c" providerId="ADAL" clId="{3D21F91E-6785-4164-A756-10998006134C}" dt="2022-10-14T15:50:20.161" v="1239" actId="20577"/>
          <ac:spMkLst>
            <pc:docMk/>
            <pc:sldMk cId="410010829" sldId="388"/>
            <ac:spMk id="2" creationId="{00000000-0000-0000-0000-000000000000}"/>
          </ac:spMkLst>
        </pc:spChg>
      </pc:sldChg>
    </pc:docChg>
  </pc:docChgLst>
  <pc:docChgLst>
    <pc:chgData name="Anh Nguyen Duc" userId="04a5c95d-4a59-4e21-b199-e9922fb46c5c" providerId="ADAL" clId="{E9B72E77-4AF8-4AE8-8F63-B03C90B8F086}"/>
    <pc:docChg chg="undo redo custSel addSld delSld modSld sldOrd">
      <pc:chgData name="Anh Nguyen Duc" userId="04a5c95d-4a59-4e21-b199-e9922fb46c5c" providerId="ADAL" clId="{E9B72E77-4AF8-4AE8-8F63-B03C90B8F086}" dt="2023-04-05T08:43:58.277" v="322" actId="20577"/>
      <pc:docMkLst>
        <pc:docMk/>
      </pc:docMkLst>
      <pc:sldChg chg="del">
        <pc:chgData name="Anh Nguyen Duc" userId="04a5c95d-4a59-4e21-b199-e9922fb46c5c" providerId="ADAL" clId="{E9B72E77-4AF8-4AE8-8F63-B03C90B8F086}" dt="2023-04-05T08:09:27.889" v="274" actId="47"/>
        <pc:sldMkLst>
          <pc:docMk/>
          <pc:sldMk cId="1423380838" sldId="306"/>
        </pc:sldMkLst>
      </pc:sldChg>
      <pc:sldChg chg="ord">
        <pc:chgData name="Anh Nguyen Duc" userId="04a5c95d-4a59-4e21-b199-e9922fb46c5c" providerId="ADAL" clId="{E9B72E77-4AF8-4AE8-8F63-B03C90B8F086}" dt="2023-04-05T08:09:46.011" v="277"/>
        <pc:sldMkLst>
          <pc:docMk/>
          <pc:sldMk cId="1490063648" sldId="324"/>
        </pc:sldMkLst>
      </pc:sldChg>
      <pc:sldChg chg="del">
        <pc:chgData name="Anh Nguyen Duc" userId="04a5c95d-4a59-4e21-b199-e9922fb46c5c" providerId="ADAL" clId="{E9B72E77-4AF8-4AE8-8F63-B03C90B8F086}" dt="2023-04-05T08:09:16.732" v="273" actId="47"/>
        <pc:sldMkLst>
          <pc:docMk/>
          <pc:sldMk cId="1002306332" sldId="336"/>
        </pc:sldMkLst>
      </pc:sldChg>
      <pc:sldChg chg="addSp delSp add del setBg delDesignElem">
        <pc:chgData name="Anh Nguyen Duc" userId="04a5c95d-4a59-4e21-b199-e9922fb46c5c" providerId="ADAL" clId="{E9B72E77-4AF8-4AE8-8F63-B03C90B8F086}" dt="2023-04-05T08:10:31.676" v="312"/>
        <pc:sldMkLst>
          <pc:docMk/>
          <pc:sldMk cId="0" sldId="365"/>
        </pc:sldMkLst>
        <pc:spChg chg="add del">
          <ac:chgData name="Anh Nguyen Duc" userId="04a5c95d-4a59-4e21-b199-e9922fb46c5c" providerId="ADAL" clId="{E9B72E77-4AF8-4AE8-8F63-B03C90B8F086}" dt="2023-04-05T08:10:31.200" v="311"/>
          <ac:spMkLst>
            <pc:docMk/>
            <pc:sldMk cId="0" sldId="365"/>
            <ac:spMk id="39945" creationId="{C4285719-470E-454C-AF62-8323075F1F5B}"/>
          </ac:spMkLst>
        </pc:spChg>
        <pc:spChg chg="add del">
          <ac:chgData name="Anh Nguyen Duc" userId="04a5c95d-4a59-4e21-b199-e9922fb46c5c" providerId="ADAL" clId="{E9B72E77-4AF8-4AE8-8F63-B03C90B8F086}" dt="2023-04-05T08:10:31.200" v="311"/>
          <ac:spMkLst>
            <pc:docMk/>
            <pc:sldMk cId="0" sldId="365"/>
            <ac:spMk id="39947" creationId="{CD9FE4EF-C4D8-49A0-B2FF-81D8DB7D8A24}"/>
          </ac:spMkLst>
        </pc:spChg>
        <pc:spChg chg="add del">
          <ac:chgData name="Anh Nguyen Duc" userId="04a5c95d-4a59-4e21-b199-e9922fb46c5c" providerId="ADAL" clId="{E9B72E77-4AF8-4AE8-8F63-B03C90B8F086}" dt="2023-04-05T08:10:31.200" v="311"/>
          <ac:spMkLst>
            <pc:docMk/>
            <pc:sldMk cId="0" sldId="365"/>
            <ac:spMk id="39949" creationId="{4300840D-0A0B-4512-BACA-B439D5B9C57C}"/>
          </ac:spMkLst>
        </pc:spChg>
        <pc:spChg chg="add del">
          <ac:chgData name="Anh Nguyen Duc" userId="04a5c95d-4a59-4e21-b199-e9922fb46c5c" providerId="ADAL" clId="{E9B72E77-4AF8-4AE8-8F63-B03C90B8F086}" dt="2023-04-05T08:10:31.200" v="311"/>
          <ac:spMkLst>
            <pc:docMk/>
            <pc:sldMk cId="0" sldId="365"/>
            <ac:spMk id="39951" creationId="{D2B78728-A580-49A7-84F9-6EF6F583ADE0}"/>
          </ac:spMkLst>
        </pc:spChg>
        <pc:spChg chg="add del">
          <ac:chgData name="Anh Nguyen Duc" userId="04a5c95d-4a59-4e21-b199-e9922fb46c5c" providerId="ADAL" clId="{E9B72E77-4AF8-4AE8-8F63-B03C90B8F086}" dt="2023-04-05T08:10:31.200" v="311"/>
          <ac:spMkLst>
            <pc:docMk/>
            <pc:sldMk cId="0" sldId="365"/>
            <ac:spMk id="39953" creationId="{38FAA1A1-D861-433F-88FA-1E9D6FD31D11}"/>
          </ac:spMkLst>
        </pc:spChg>
        <pc:spChg chg="add del">
          <ac:chgData name="Anh Nguyen Duc" userId="04a5c95d-4a59-4e21-b199-e9922fb46c5c" providerId="ADAL" clId="{E9B72E77-4AF8-4AE8-8F63-B03C90B8F086}" dt="2023-04-05T08:10:31.200" v="311"/>
          <ac:spMkLst>
            <pc:docMk/>
            <pc:sldMk cId="0" sldId="365"/>
            <ac:spMk id="39955" creationId="{8D71EDA1-87BF-4D5D-AB79-F346FD19278A}"/>
          </ac:spMkLst>
        </pc:spChg>
      </pc:sldChg>
      <pc:sldChg chg="addSp delSp add del setBg delDesignElem">
        <pc:chgData name="Anh Nguyen Duc" userId="04a5c95d-4a59-4e21-b199-e9922fb46c5c" providerId="ADAL" clId="{E9B72E77-4AF8-4AE8-8F63-B03C90B8F086}" dt="2023-04-05T08:10:31.676" v="312"/>
        <pc:sldMkLst>
          <pc:docMk/>
          <pc:sldMk cId="0" sldId="374"/>
        </pc:sldMkLst>
        <pc:spChg chg="add del">
          <ac:chgData name="Anh Nguyen Duc" userId="04a5c95d-4a59-4e21-b199-e9922fb46c5c" providerId="ADAL" clId="{E9B72E77-4AF8-4AE8-8F63-B03C90B8F086}" dt="2023-04-05T08:10:31.200" v="311"/>
          <ac:spMkLst>
            <pc:docMk/>
            <pc:sldMk cId="0" sldId="374"/>
            <ac:spMk id="429064" creationId="{09588DA8-065E-4F6F-8EFD-43104AB2E0CF}"/>
          </ac:spMkLst>
        </pc:spChg>
        <pc:spChg chg="add del">
          <ac:chgData name="Anh Nguyen Duc" userId="04a5c95d-4a59-4e21-b199-e9922fb46c5c" providerId="ADAL" clId="{E9B72E77-4AF8-4AE8-8F63-B03C90B8F086}" dt="2023-04-05T08:10:31.200" v="311"/>
          <ac:spMkLst>
            <pc:docMk/>
            <pc:sldMk cId="0" sldId="374"/>
            <ac:spMk id="429066" creationId="{C4285719-470E-454C-AF62-8323075F1F5B}"/>
          </ac:spMkLst>
        </pc:spChg>
        <pc:spChg chg="add del">
          <ac:chgData name="Anh Nguyen Duc" userId="04a5c95d-4a59-4e21-b199-e9922fb46c5c" providerId="ADAL" clId="{E9B72E77-4AF8-4AE8-8F63-B03C90B8F086}" dt="2023-04-05T08:10:31.200" v="311"/>
          <ac:spMkLst>
            <pc:docMk/>
            <pc:sldMk cId="0" sldId="374"/>
            <ac:spMk id="429068" creationId="{CD9FE4EF-C4D8-49A0-B2FF-81D8DB7D8A24}"/>
          </ac:spMkLst>
        </pc:spChg>
        <pc:spChg chg="add del">
          <ac:chgData name="Anh Nguyen Duc" userId="04a5c95d-4a59-4e21-b199-e9922fb46c5c" providerId="ADAL" clId="{E9B72E77-4AF8-4AE8-8F63-B03C90B8F086}" dt="2023-04-05T08:10:31.200" v="311"/>
          <ac:spMkLst>
            <pc:docMk/>
            <pc:sldMk cId="0" sldId="374"/>
            <ac:spMk id="429070" creationId="{4300840D-0A0B-4512-BACA-B439D5B9C57C}"/>
          </ac:spMkLst>
        </pc:spChg>
        <pc:spChg chg="add del">
          <ac:chgData name="Anh Nguyen Duc" userId="04a5c95d-4a59-4e21-b199-e9922fb46c5c" providerId="ADAL" clId="{E9B72E77-4AF8-4AE8-8F63-B03C90B8F086}" dt="2023-04-05T08:10:31.200" v="311"/>
          <ac:spMkLst>
            <pc:docMk/>
            <pc:sldMk cId="0" sldId="374"/>
            <ac:spMk id="429072" creationId="{D2B78728-A580-49A7-84F9-6EF6F583ADE0}"/>
          </ac:spMkLst>
        </pc:spChg>
        <pc:spChg chg="add del">
          <ac:chgData name="Anh Nguyen Duc" userId="04a5c95d-4a59-4e21-b199-e9922fb46c5c" providerId="ADAL" clId="{E9B72E77-4AF8-4AE8-8F63-B03C90B8F086}" dt="2023-04-05T08:10:31.200" v="311"/>
          <ac:spMkLst>
            <pc:docMk/>
            <pc:sldMk cId="0" sldId="374"/>
            <ac:spMk id="429074" creationId="{38FAA1A1-D861-433F-88FA-1E9D6FD31D11}"/>
          </ac:spMkLst>
        </pc:spChg>
        <pc:spChg chg="add del">
          <ac:chgData name="Anh Nguyen Duc" userId="04a5c95d-4a59-4e21-b199-e9922fb46c5c" providerId="ADAL" clId="{E9B72E77-4AF8-4AE8-8F63-B03C90B8F086}" dt="2023-04-05T08:10:31.200" v="311"/>
          <ac:spMkLst>
            <pc:docMk/>
            <pc:sldMk cId="0" sldId="374"/>
            <ac:spMk id="429076" creationId="{8D71EDA1-87BF-4D5D-AB79-F346FD19278A}"/>
          </ac:spMkLst>
        </pc:spChg>
      </pc:sldChg>
      <pc:sldChg chg="del">
        <pc:chgData name="Anh Nguyen Duc" userId="04a5c95d-4a59-4e21-b199-e9922fb46c5c" providerId="ADAL" clId="{E9B72E77-4AF8-4AE8-8F63-B03C90B8F086}" dt="2023-04-05T08:09:27.889" v="274" actId="47"/>
        <pc:sldMkLst>
          <pc:docMk/>
          <pc:sldMk cId="178126205" sldId="374"/>
        </pc:sldMkLst>
      </pc:sldChg>
      <pc:sldChg chg="addSp delSp add del setBg delDesignElem">
        <pc:chgData name="Anh Nguyen Duc" userId="04a5c95d-4a59-4e21-b199-e9922fb46c5c" providerId="ADAL" clId="{E9B72E77-4AF8-4AE8-8F63-B03C90B8F086}" dt="2023-04-05T08:10:31.676" v="312"/>
        <pc:sldMkLst>
          <pc:docMk/>
          <pc:sldMk cId="0" sldId="375"/>
        </pc:sldMkLst>
        <pc:spChg chg="add del">
          <ac:chgData name="Anh Nguyen Duc" userId="04a5c95d-4a59-4e21-b199-e9922fb46c5c" providerId="ADAL" clId="{E9B72E77-4AF8-4AE8-8F63-B03C90B8F086}" dt="2023-04-05T08:10:31.200" v="311"/>
          <ac:spMkLst>
            <pc:docMk/>
            <pc:sldMk cId="0" sldId="375"/>
            <ac:spMk id="432136" creationId="{09588DA8-065E-4F6F-8EFD-43104AB2E0CF}"/>
          </ac:spMkLst>
        </pc:spChg>
        <pc:spChg chg="add del">
          <ac:chgData name="Anh Nguyen Duc" userId="04a5c95d-4a59-4e21-b199-e9922fb46c5c" providerId="ADAL" clId="{E9B72E77-4AF8-4AE8-8F63-B03C90B8F086}" dt="2023-04-05T08:10:31.200" v="311"/>
          <ac:spMkLst>
            <pc:docMk/>
            <pc:sldMk cId="0" sldId="375"/>
            <ac:spMk id="432138" creationId="{C4285719-470E-454C-AF62-8323075F1F5B}"/>
          </ac:spMkLst>
        </pc:spChg>
        <pc:spChg chg="add del">
          <ac:chgData name="Anh Nguyen Duc" userId="04a5c95d-4a59-4e21-b199-e9922fb46c5c" providerId="ADAL" clId="{E9B72E77-4AF8-4AE8-8F63-B03C90B8F086}" dt="2023-04-05T08:10:31.200" v="311"/>
          <ac:spMkLst>
            <pc:docMk/>
            <pc:sldMk cId="0" sldId="375"/>
            <ac:spMk id="432140" creationId="{CD9FE4EF-C4D8-49A0-B2FF-81D8DB7D8A24}"/>
          </ac:spMkLst>
        </pc:spChg>
        <pc:spChg chg="add del">
          <ac:chgData name="Anh Nguyen Duc" userId="04a5c95d-4a59-4e21-b199-e9922fb46c5c" providerId="ADAL" clId="{E9B72E77-4AF8-4AE8-8F63-B03C90B8F086}" dt="2023-04-05T08:10:31.200" v="311"/>
          <ac:spMkLst>
            <pc:docMk/>
            <pc:sldMk cId="0" sldId="375"/>
            <ac:spMk id="432142" creationId="{4300840D-0A0B-4512-BACA-B439D5B9C57C}"/>
          </ac:spMkLst>
        </pc:spChg>
        <pc:spChg chg="add del">
          <ac:chgData name="Anh Nguyen Duc" userId="04a5c95d-4a59-4e21-b199-e9922fb46c5c" providerId="ADAL" clId="{E9B72E77-4AF8-4AE8-8F63-B03C90B8F086}" dt="2023-04-05T08:10:31.200" v="311"/>
          <ac:spMkLst>
            <pc:docMk/>
            <pc:sldMk cId="0" sldId="375"/>
            <ac:spMk id="432144" creationId="{D2B78728-A580-49A7-84F9-6EF6F583ADE0}"/>
          </ac:spMkLst>
        </pc:spChg>
        <pc:spChg chg="add del">
          <ac:chgData name="Anh Nguyen Duc" userId="04a5c95d-4a59-4e21-b199-e9922fb46c5c" providerId="ADAL" clId="{E9B72E77-4AF8-4AE8-8F63-B03C90B8F086}" dt="2023-04-05T08:10:31.200" v="311"/>
          <ac:spMkLst>
            <pc:docMk/>
            <pc:sldMk cId="0" sldId="375"/>
            <ac:spMk id="432146" creationId="{38FAA1A1-D861-433F-88FA-1E9D6FD31D11}"/>
          </ac:spMkLst>
        </pc:spChg>
        <pc:spChg chg="add del">
          <ac:chgData name="Anh Nguyen Duc" userId="04a5c95d-4a59-4e21-b199-e9922fb46c5c" providerId="ADAL" clId="{E9B72E77-4AF8-4AE8-8F63-B03C90B8F086}" dt="2023-04-05T08:10:31.200" v="311"/>
          <ac:spMkLst>
            <pc:docMk/>
            <pc:sldMk cId="0" sldId="375"/>
            <ac:spMk id="432148" creationId="{8D71EDA1-87BF-4D5D-AB79-F346FD19278A}"/>
          </ac:spMkLst>
        </pc:spChg>
      </pc:sldChg>
      <pc:sldChg chg="del">
        <pc:chgData name="Anh Nguyen Duc" userId="04a5c95d-4a59-4e21-b199-e9922fb46c5c" providerId="ADAL" clId="{E9B72E77-4AF8-4AE8-8F63-B03C90B8F086}" dt="2023-04-05T08:09:30.984" v="275" actId="47"/>
        <pc:sldMkLst>
          <pc:docMk/>
          <pc:sldMk cId="1363323390" sldId="375"/>
        </pc:sldMkLst>
      </pc:sldChg>
      <pc:sldChg chg="ord">
        <pc:chgData name="Anh Nguyen Duc" userId="04a5c95d-4a59-4e21-b199-e9922fb46c5c" providerId="ADAL" clId="{E9B72E77-4AF8-4AE8-8F63-B03C90B8F086}" dt="2023-04-05T08:09:46.011" v="277"/>
        <pc:sldMkLst>
          <pc:docMk/>
          <pc:sldMk cId="2920736169" sldId="377"/>
        </pc:sldMkLst>
      </pc:sldChg>
      <pc:sldChg chg="addSp delSp add del setBg delDesignElem">
        <pc:chgData name="Anh Nguyen Duc" userId="04a5c95d-4a59-4e21-b199-e9922fb46c5c" providerId="ADAL" clId="{E9B72E77-4AF8-4AE8-8F63-B03C90B8F086}" dt="2023-04-05T08:10:31.676" v="312"/>
        <pc:sldMkLst>
          <pc:docMk/>
          <pc:sldMk cId="0" sldId="383"/>
        </pc:sldMkLst>
        <pc:spChg chg="add del">
          <ac:chgData name="Anh Nguyen Duc" userId="04a5c95d-4a59-4e21-b199-e9922fb46c5c" providerId="ADAL" clId="{E9B72E77-4AF8-4AE8-8F63-B03C90B8F086}" dt="2023-04-05T08:10:31.200" v="311"/>
          <ac:spMkLst>
            <pc:docMk/>
            <pc:sldMk cId="0" sldId="383"/>
            <ac:spMk id="450568" creationId="{09588DA8-065E-4F6F-8EFD-43104AB2E0CF}"/>
          </ac:spMkLst>
        </pc:spChg>
        <pc:spChg chg="add del">
          <ac:chgData name="Anh Nguyen Duc" userId="04a5c95d-4a59-4e21-b199-e9922fb46c5c" providerId="ADAL" clId="{E9B72E77-4AF8-4AE8-8F63-B03C90B8F086}" dt="2023-04-05T08:10:31.200" v="311"/>
          <ac:spMkLst>
            <pc:docMk/>
            <pc:sldMk cId="0" sldId="383"/>
            <ac:spMk id="450570" creationId="{C4285719-470E-454C-AF62-8323075F1F5B}"/>
          </ac:spMkLst>
        </pc:spChg>
        <pc:spChg chg="add del">
          <ac:chgData name="Anh Nguyen Duc" userId="04a5c95d-4a59-4e21-b199-e9922fb46c5c" providerId="ADAL" clId="{E9B72E77-4AF8-4AE8-8F63-B03C90B8F086}" dt="2023-04-05T08:10:31.200" v="311"/>
          <ac:spMkLst>
            <pc:docMk/>
            <pc:sldMk cId="0" sldId="383"/>
            <ac:spMk id="450572" creationId="{CD9FE4EF-C4D8-49A0-B2FF-81D8DB7D8A24}"/>
          </ac:spMkLst>
        </pc:spChg>
        <pc:spChg chg="add del">
          <ac:chgData name="Anh Nguyen Duc" userId="04a5c95d-4a59-4e21-b199-e9922fb46c5c" providerId="ADAL" clId="{E9B72E77-4AF8-4AE8-8F63-B03C90B8F086}" dt="2023-04-05T08:10:31.200" v="311"/>
          <ac:spMkLst>
            <pc:docMk/>
            <pc:sldMk cId="0" sldId="383"/>
            <ac:spMk id="450574" creationId="{4300840D-0A0B-4512-BACA-B439D5B9C57C}"/>
          </ac:spMkLst>
        </pc:spChg>
        <pc:spChg chg="add del">
          <ac:chgData name="Anh Nguyen Duc" userId="04a5c95d-4a59-4e21-b199-e9922fb46c5c" providerId="ADAL" clId="{E9B72E77-4AF8-4AE8-8F63-B03C90B8F086}" dt="2023-04-05T08:10:31.200" v="311"/>
          <ac:spMkLst>
            <pc:docMk/>
            <pc:sldMk cId="0" sldId="383"/>
            <ac:spMk id="450576" creationId="{D2B78728-A580-49A7-84F9-6EF6F583ADE0}"/>
          </ac:spMkLst>
        </pc:spChg>
        <pc:spChg chg="add del">
          <ac:chgData name="Anh Nguyen Duc" userId="04a5c95d-4a59-4e21-b199-e9922fb46c5c" providerId="ADAL" clId="{E9B72E77-4AF8-4AE8-8F63-B03C90B8F086}" dt="2023-04-05T08:10:31.200" v="311"/>
          <ac:spMkLst>
            <pc:docMk/>
            <pc:sldMk cId="0" sldId="383"/>
            <ac:spMk id="450578" creationId="{38FAA1A1-D861-433F-88FA-1E9D6FD31D11}"/>
          </ac:spMkLst>
        </pc:spChg>
        <pc:spChg chg="add del">
          <ac:chgData name="Anh Nguyen Duc" userId="04a5c95d-4a59-4e21-b199-e9922fb46c5c" providerId="ADAL" clId="{E9B72E77-4AF8-4AE8-8F63-B03C90B8F086}" dt="2023-04-05T08:10:31.200" v="311"/>
          <ac:spMkLst>
            <pc:docMk/>
            <pc:sldMk cId="0" sldId="383"/>
            <ac:spMk id="450580" creationId="{8D71EDA1-87BF-4D5D-AB79-F346FD19278A}"/>
          </ac:spMkLst>
        </pc:spChg>
      </pc:sldChg>
      <pc:sldChg chg="del">
        <pc:chgData name="Anh Nguyen Duc" userId="04a5c95d-4a59-4e21-b199-e9922fb46c5c" providerId="ADAL" clId="{E9B72E77-4AF8-4AE8-8F63-B03C90B8F086}" dt="2023-04-04T18:56:07.129" v="0" actId="47"/>
        <pc:sldMkLst>
          <pc:docMk/>
          <pc:sldMk cId="3946035801" sldId="383"/>
        </pc:sldMkLst>
      </pc:sldChg>
      <pc:sldChg chg="modSp mod">
        <pc:chgData name="Anh Nguyen Duc" userId="04a5c95d-4a59-4e21-b199-e9922fb46c5c" providerId="ADAL" clId="{E9B72E77-4AF8-4AE8-8F63-B03C90B8F086}" dt="2023-04-04T18:59:05.354" v="32" actId="12"/>
        <pc:sldMkLst>
          <pc:docMk/>
          <pc:sldMk cId="3934889668" sldId="387"/>
        </pc:sldMkLst>
        <pc:spChg chg="mod">
          <ac:chgData name="Anh Nguyen Duc" userId="04a5c95d-4a59-4e21-b199-e9922fb46c5c" providerId="ADAL" clId="{E9B72E77-4AF8-4AE8-8F63-B03C90B8F086}" dt="2023-04-04T18:59:05.354" v="32" actId="12"/>
          <ac:spMkLst>
            <pc:docMk/>
            <pc:sldMk cId="3934889668" sldId="387"/>
            <ac:spMk id="3" creationId="{82BB1209-292E-EC9E-39F0-E55E9F953EA6}"/>
          </ac:spMkLst>
        </pc:spChg>
      </pc:sldChg>
      <pc:sldChg chg="modSp add mod modNotes modNotesTx">
        <pc:chgData name="Anh Nguyen Duc" userId="04a5c95d-4a59-4e21-b199-e9922fb46c5c" providerId="ADAL" clId="{E9B72E77-4AF8-4AE8-8F63-B03C90B8F086}" dt="2023-04-05T08:43:58.277" v="322" actId="20577"/>
        <pc:sldMkLst>
          <pc:docMk/>
          <pc:sldMk cId="3237578935" sldId="388"/>
        </pc:sldMkLst>
        <pc:spChg chg="mod">
          <ac:chgData name="Anh Nguyen Duc" userId="04a5c95d-4a59-4e21-b199-e9922fb46c5c" providerId="ADAL" clId="{E9B72E77-4AF8-4AE8-8F63-B03C90B8F086}" dt="2023-04-05T08:43:58.277" v="322" actId="20577"/>
          <ac:spMkLst>
            <pc:docMk/>
            <pc:sldMk cId="3237578935" sldId="388"/>
            <ac:spMk id="3" creationId="{82BB1209-292E-EC9E-39F0-E55E9F953EA6}"/>
          </ac:spMkLst>
        </pc:spChg>
      </pc:sldChg>
      <pc:sldChg chg="addSp delSp add del setBg delDesignElem">
        <pc:chgData name="Anh Nguyen Duc" userId="04a5c95d-4a59-4e21-b199-e9922fb46c5c" providerId="ADAL" clId="{E9B72E77-4AF8-4AE8-8F63-B03C90B8F086}" dt="2023-04-05T08:10:31.676" v="312"/>
        <pc:sldMkLst>
          <pc:docMk/>
          <pc:sldMk cId="0" sldId="389"/>
        </pc:sldMkLst>
        <pc:spChg chg="add del">
          <ac:chgData name="Anh Nguyen Duc" userId="04a5c95d-4a59-4e21-b199-e9922fb46c5c" providerId="ADAL" clId="{E9B72E77-4AF8-4AE8-8F63-B03C90B8F086}" dt="2023-04-05T08:10:31.200" v="311"/>
          <ac:spMkLst>
            <pc:docMk/>
            <pc:sldMk cId="0" sldId="389"/>
            <ac:spMk id="424968" creationId="{09588DA8-065E-4F6F-8EFD-43104AB2E0CF}"/>
          </ac:spMkLst>
        </pc:spChg>
        <pc:spChg chg="add del">
          <ac:chgData name="Anh Nguyen Duc" userId="04a5c95d-4a59-4e21-b199-e9922fb46c5c" providerId="ADAL" clId="{E9B72E77-4AF8-4AE8-8F63-B03C90B8F086}" dt="2023-04-05T08:10:31.200" v="311"/>
          <ac:spMkLst>
            <pc:docMk/>
            <pc:sldMk cId="0" sldId="389"/>
            <ac:spMk id="424970" creationId="{C4285719-470E-454C-AF62-8323075F1F5B}"/>
          </ac:spMkLst>
        </pc:spChg>
        <pc:spChg chg="add del">
          <ac:chgData name="Anh Nguyen Duc" userId="04a5c95d-4a59-4e21-b199-e9922fb46c5c" providerId="ADAL" clId="{E9B72E77-4AF8-4AE8-8F63-B03C90B8F086}" dt="2023-04-05T08:10:31.200" v="311"/>
          <ac:spMkLst>
            <pc:docMk/>
            <pc:sldMk cId="0" sldId="389"/>
            <ac:spMk id="424972" creationId="{CD9FE4EF-C4D8-49A0-B2FF-81D8DB7D8A24}"/>
          </ac:spMkLst>
        </pc:spChg>
        <pc:spChg chg="add del">
          <ac:chgData name="Anh Nguyen Duc" userId="04a5c95d-4a59-4e21-b199-e9922fb46c5c" providerId="ADAL" clId="{E9B72E77-4AF8-4AE8-8F63-B03C90B8F086}" dt="2023-04-05T08:10:31.200" v="311"/>
          <ac:spMkLst>
            <pc:docMk/>
            <pc:sldMk cId="0" sldId="389"/>
            <ac:spMk id="424974" creationId="{4300840D-0A0B-4512-BACA-B439D5B9C57C}"/>
          </ac:spMkLst>
        </pc:spChg>
        <pc:spChg chg="add del">
          <ac:chgData name="Anh Nguyen Duc" userId="04a5c95d-4a59-4e21-b199-e9922fb46c5c" providerId="ADAL" clId="{E9B72E77-4AF8-4AE8-8F63-B03C90B8F086}" dt="2023-04-05T08:10:31.200" v="311"/>
          <ac:spMkLst>
            <pc:docMk/>
            <pc:sldMk cId="0" sldId="389"/>
            <ac:spMk id="424976" creationId="{D2B78728-A580-49A7-84F9-6EF6F583ADE0}"/>
          </ac:spMkLst>
        </pc:spChg>
        <pc:spChg chg="add del">
          <ac:chgData name="Anh Nguyen Duc" userId="04a5c95d-4a59-4e21-b199-e9922fb46c5c" providerId="ADAL" clId="{E9B72E77-4AF8-4AE8-8F63-B03C90B8F086}" dt="2023-04-05T08:10:31.200" v="311"/>
          <ac:spMkLst>
            <pc:docMk/>
            <pc:sldMk cId="0" sldId="389"/>
            <ac:spMk id="424978" creationId="{38FAA1A1-D861-433F-88FA-1E9D6FD31D11}"/>
          </ac:spMkLst>
        </pc:spChg>
        <pc:spChg chg="add del">
          <ac:chgData name="Anh Nguyen Duc" userId="04a5c95d-4a59-4e21-b199-e9922fb46c5c" providerId="ADAL" clId="{E9B72E77-4AF8-4AE8-8F63-B03C90B8F086}" dt="2023-04-05T08:10:31.200" v="311"/>
          <ac:spMkLst>
            <pc:docMk/>
            <pc:sldMk cId="0" sldId="389"/>
            <ac:spMk id="424980" creationId="{8D71EDA1-87BF-4D5D-AB79-F346FD19278A}"/>
          </ac:spMkLst>
        </pc:spChg>
      </pc:sldChg>
      <pc:sldChg chg="addSp delSp add del setBg delDesignElem">
        <pc:chgData name="Anh Nguyen Duc" userId="04a5c95d-4a59-4e21-b199-e9922fb46c5c" providerId="ADAL" clId="{E9B72E77-4AF8-4AE8-8F63-B03C90B8F086}" dt="2023-04-05T08:10:31.676" v="312"/>
        <pc:sldMkLst>
          <pc:docMk/>
          <pc:sldMk cId="0" sldId="393"/>
        </pc:sldMkLst>
        <pc:spChg chg="add del">
          <ac:chgData name="Anh Nguyen Duc" userId="04a5c95d-4a59-4e21-b199-e9922fb46c5c" providerId="ADAL" clId="{E9B72E77-4AF8-4AE8-8F63-B03C90B8F086}" dt="2023-04-05T08:10:31.200" v="311"/>
          <ac:spMkLst>
            <pc:docMk/>
            <pc:sldMk cId="0" sldId="393"/>
            <ac:spMk id="471048" creationId="{09588DA8-065E-4F6F-8EFD-43104AB2E0CF}"/>
          </ac:spMkLst>
        </pc:spChg>
        <pc:spChg chg="add del">
          <ac:chgData name="Anh Nguyen Duc" userId="04a5c95d-4a59-4e21-b199-e9922fb46c5c" providerId="ADAL" clId="{E9B72E77-4AF8-4AE8-8F63-B03C90B8F086}" dt="2023-04-05T08:10:31.200" v="311"/>
          <ac:spMkLst>
            <pc:docMk/>
            <pc:sldMk cId="0" sldId="393"/>
            <ac:spMk id="471050" creationId="{C4285719-470E-454C-AF62-8323075F1F5B}"/>
          </ac:spMkLst>
        </pc:spChg>
        <pc:spChg chg="add del">
          <ac:chgData name="Anh Nguyen Duc" userId="04a5c95d-4a59-4e21-b199-e9922fb46c5c" providerId="ADAL" clId="{E9B72E77-4AF8-4AE8-8F63-B03C90B8F086}" dt="2023-04-05T08:10:31.200" v="311"/>
          <ac:spMkLst>
            <pc:docMk/>
            <pc:sldMk cId="0" sldId="393"/>
            <ac:spMk id="471052" creationId="{CD9FE4EF-C4D8-49A0-B2FF-81D8DB7D8A24}"/>
          </ac:spMkLst>
        </pc:spChg>
        <pc:spChg chg="add del">
          <ac:chgData name="Anh Nguyen Duc" userId="04a5c95d-4a59-4e21-b199-e9922fb46c5c" providerId="ADAL" clId="{E9B72E77-4AF8-4AE8-8F63-B03C90B8F086}" dt="2023-04-05T08:10:31.200" v="311"/>
          <ac:spMkLst>
            <pc:docMk/>
            <pc:sldMk cId="0" sldId="393"/>
            <ac:spMk id="471054" creationId="{4300840D-0A0B-4512-BACA-B439D5B9C57C}"/>
          </ac:spMkLst>
        </pc:spChg>
        <pc:spChg chg="add del">
          <ac:chgData name="Anh Nguyen Duc" userId="04a5c95d-4a59-4e21-b199-e9922fb46c5c" providerId="ADAL" clId="{E9B72E77-4AF8-4AE8-8F63-B03C90B8F086}" dt="2023-04-05T08:10:31.200" v="311"/>
          <ac:spMkLst>
            <pc:docMk/>
            <pc:sldMk cId="0" sldId="393"/>
            <ac:spMk id="471056" creationId="{D2B78728-A580-49A7-84F9-6EF6F583ADE0}"/>
          </ac:spMkLst>
        </pc:spChg>
        <pc:spChg chg="add del">
          <ac:chgData name="Anh Nguyen Duc" userId="04a5c95d-4a59-4e21-b199-e9922fb46c5c" providerId="ADAL" clId="{E9B72E77-4AF8-4AE8-8F63-B03C90B8F086}" dt="2023-04-05T08:10:31.200" v="311"/>
          <ac:spMkLst>
            <pc:docMk/>
            <pc:sldMk cId="0" sldId="393"/>
            <ac:spMk id="471058" creationId="{38FAA1A1-D861-433F-88FA-1E9D6FD31D11}"/>
          </ac:spMkLst>
        </pc:spChg>
        <pc:spChg chg="add del">
          <ac:chgData name="Anh Nguyen Duc" userId="04a5c95d-4a59-4e21-b199-e9922fb46c5c" providerId="ADAL" clId="{E9B72E77-4AF8-4AE8-8F63-B03C90B8F086}" dt="2023-04-05T08:10:31.200" v="311"/>
          <ac:spMkLst>
            <pc:docMk/>
            <pc:sldMk cId="0" sldId="393"/>
            <ac:spMk id="471060" creationId="{8D71EDA1-87BF-4D5D-AB79-F346FD19278A}"/>
          </ac:spMkLst>
        </pc:spChg>
      </pc:sldChg>
      <pc:sldChg chg="addSp delSp add del setBg delDesignElem">
        <pc:chgData name="Anh Nguyen Duc" userId="04a5c95d-4a59-4e21-b199-e9922fb46c5c" providerId="ADAL" clId="{E9B72E77-4AF8-4AE8-8F63-B03C90B8F086}" dt="2023-04-05T08:10:31.676" v="312"/>
        <pc:sldMkLst>
          <pc:docMk/>
          <pc:sldMk cId="0" sldId="1000"/>
        </pc:sldMkLst>
        <pc:spChg chg="add del">
          <ac:chgData name="Anh Nguyen Duc" userId="04a5c95d-4a59-4e21-b199-e9922fb46c5c" providerId="ADAL" clId="{E9B72E77-4AF8-4AE8-8F63-B03C90B8F086}" dt="2023-04-05T08:10:31.200" v="311"/>
          <ac:spMkLst>
            <pc:docMk/>
            <pc:sldMk cId="0" sldId="1000"/>
            <ac:spMk id="239624" creationId="{09588DA8-065E-4F6F-8EFD-43104AB2E0CF}"/>
          </ac:spMkLst>
        </pc:spChg>
        <pc:spChg chg="add del">
          <ac:chgData name="Anh Nguyen Duc" userId="04a5c95d-4a59-4e21-b199-e9922fb46c5c" providerId="ADAL" clId="{E9B72E77-4AF8-4AE8-8F63-B03C90B8F086}" dt="2023-04-05T08:10:31.200" v="311"/>
          <ac:spMkLst>
            <pc:docMk/>
            <pc:sldMk cId="0" sldId="1000"/>
            <ac:spMk id="239626" creationId="{C4285719-470E-454C-AF62-8323075F1F5B}"/>
          </ac:spMkLst>
        </pc:spChg>
        <pc:spChg chg="add del">
          <ac:chgData name="Anh Nguyen Duc" userId="04a5c95d-4a59-4e21-b199-e9922fb46c5c" providerId="ADAL" clId="{E9B72E77-4AF8-4AE8-8F63-B03C90B8F086}" dt="2023-04-05T08:10:31.200" v="311"/>
          <ac:spMkLst>
            <pc:docMk/>
            <pc:sldMk cId="0" sldId="1000"/>
            <ac:spMk id="239628" creationId="{CD9FE4EF-C4D8-49A0-B2FF-81D8DB7D8A24}"/>
          </ac:spMkLst>
        </pc:spChg>
        <pc:spChg chg="add del">
          <ac:chgData name="Anh Nguyen Duc" userId="04a5c95d-4a59-4e21-b199-e9922fb46c5c" providerId="ADAL" clId="{E9B72E77-4AF8-4AE8-8F63-B03C90B8F086}" dt="2023-04-05T08:10:31.200" v="311"/>
          <ac:spMkLst>
            <pc:docMk/>
            <pc:sldMk cId="0" sldId="1000"/>
            <ac:spMk id="239630" creationId="{4300840D-0A0B-4512-BACA-B439D5B9C57C}"/>
          </ac:spMkLst>
        </pc:spChg>
        <pc:spChg chg="add del">
          <ac:chgData name="Anh Nguyen Duc" userId="04a5c95d-4a59-4e21-b199-e9922fb46c5c" providerId="ADAL" clId="{E9B72E77-4AF8-4AE8-8F63-B03C90B8F086}" dt="2023-04-05T08:10:31.200" v="311"/>
          <ac:spMkLst>
            <pc:docMk/>
            <pc:sldMk cId="0" sldId="1000"/>
            <ac:spMk id="239632" creationId="{D2B78728-A580-49A7-84F9-6EF6F583ADE0}"/>
          </ac:spMkLst>
        </pc:spChg>
        <pc:spChg chg="add del">
          <ac:chgData name="Anh Nguyen Duc" userId="04a5c95d-4a59-4e21-b199-e9922fb46c5c" providerId="ADAL" clId="{E9B72E77-4AF8-4AE8-8F63-B03C90B8F086}" dt="2023-04-05T08:10:31.200" v="311"/>
          <ac:spMkLst>
            <pc:docMk/>
            <pc:sldMk cId="0" sldId="1000"/>
            <ac:spMk id="239634" creationId="{38FAA1A1-D861-433F-88FA-1E9D6FD31D11}"/>
          </ac:spMkLst>
        </pc:spChg>
        <pc:spChg chg="add del">
          <ac:chgData name="Anh Nguyen Duc" userId="04a5c95d-4a59-4e21-b199-e9922fb46c5c" providerId="ADAL" clId="{E9B72E77-4AF8-4AE8-8F63-B03C90B8F086}" dt="2023-04-05T08:10:31.200" v="311"/>
          <ac:spMkLst>
            <pc:docMk/>
            <pc:sldMk cId="0" sldId="1000"/>
            <ac:spMk id="239636" creationId="{8D71EDA1-87BF-4D5D-AB79-F346FD19278A}"/>
          </ac:spMkLst>
        </pc:spChg>
      </pc:sldChg>
      <pc:sldChg chg="addSp delSp add del setBg delDesignElem">
        <pc:chgData name="Anh Nguyen Duc" userId="04a5c95d-4a59-4e21-b199-e9922fb46c5c" providerId="ADAL" clId="{E9B72E77-4AF8-4AE8-8F63-B03C90B8F086}" dt="2023-04-05T08:10:31.676" v="312"/>
        <pc:sldMkLst>
          <pc:docMk/>
          <pc:sldMk cId="67153482" sldId="1143"/>
        </pc:sldMkLst>
        <pc:spChg chg="add del">
          <ac:chgData name="Anh Nguyen Duc" userId="04a5c95d-4a59-4e21-b199-e9922fb46c5c" providerId="ADAL" clId="{E9B72E77-4AF8-4AE8-8F63-B03C90B8F086}" dt="2023-04-05T08:10:31.200" v="311"/>
          <ac:spMkLst>
            <pc:docMk/>
            <pc:sldMk cId="67153482" sldId="1143"/>
            <ac:spMk id="452616" creationId="{09588DA8-065E-4F6F-8EFD-43104AB2E0CF}"/>
          </ac:spMkLst>
        </pc:spChg>
        <pc:spChg chg="add del">
          <ac:chgData name="Anh Nguyen Duc" userId="04a5c95d-4a59-4e21-b199-e9922fb46c5c" providerId="ADAL" clId="{E9B72E77-4AF8-4AE8-8F63-B03C90B8F086}" dt="2023-04-05T08:10:31.200" v="311"/>
          <ac:spMkLst>
            <pc:docMk/>
            <pc:sldMk cId="67153482" sldId="1143"/>
            <ac:spMk id="452618" creationId="{C4285719-470E-454C-AF62-8323075F1F5B}"/>
          </ac:spMkLst>
        </pc:spChg>
        <pc:spChg chg="add del">
          <ac:chgData name="Anh Nguyen Duc" userId="04a5c95d-4a59-4e21-b199-e9922fb46c5c" providerId="ADAL" clId="{E9B72E77-4AF8-4AE8-8F63-B03C90B8F086}" dt="2023-04-05T08:10:31.200" v="311"/>
          <ac:spMkLst>
            <pc:docMk/>
            <pc:sldMk cId="67153482" sldId="1143"/>
            <ac:spMk id="452620" creationId="{CD9FE4EF-C4D8-49A0-B2FF-81D8DB7D8A24}"/>
          </ac:spMkLst>
        </pc:spChg>
        <pc:spChg chg="add del">
          <ac:chgData name="Anh Nguyen Duc" userId="04a5c95d-4a59-4e21-b199-e9922fb46c5c" providerId="ADAL" clId="{E9B72E77-4AF8-4AE8-8F63-B03C90B8F086}" dt="2023-04-05T08:10:31.200" v="311"/>
          <ac:spMkLst>
            <pc:docMk/>
            <pc:sldMk cId="67153482" sldId="1143"/>
            <ac:spMk id="452622" creationId="{4300840D-0A0B-4512-BACA-B439D5B9C57C}"/>
          </ac:spMkLst>
        </pc:spChg>
        <pc:spChg chg="add del">
          <ac:chgData name="Anh Nguyen Duc" userId="04a5c95d-4a59-4e21-b199-e9922fb46c5c" providerId="ADAL" clId="{E9B72E77-4AF8-4AE8-8F63-B03C90B8F086}" dt="2023-04-05T08:10:31.200" v="311"/>
          <ac:spMkLst>
            <pc:docMk/>
            <pc:sldMk cId="67153482" sldId="1143"/>
            <ac:spMk id="452624" creationId="{D2B78728-A580-49A7-84F9-6EF6F583ADE0}"/>
          </ac:spMkLst>
        </pc:spChg>
        <pc:spChg chg="add del">
          <ac:chgData name="Anh Nguyen Duc" userId="04a5c95d-4a59-4e21-b199-e9922fb46c5c" providerId="ADAL" clId="{E9B72E77-4AF8-4AE8-8F63-B03C90B8F086}" dt="2023-04-05T08:10:31.200" v="311"/>
          <ac:spMkLst>
            <pc:docMk/>
            <pc:sldMk cId="67153482" sldId="1143"/>
            <ac:spMk id="452626" creationId="{38FAA1A1-D861-433F-88FA-1E9D6FD31D11}"/>
          </ac:spMkLst>
        </pc:spChg>
        <pc:spChg chg="add del">
          <ac:chgData name="Anh Nguyen Duc" userId="04a5c95d-4a59-4e21-b199-e9922fb46c5c" providerId="ADAL" clId="{E9B72E77-4AF8-4AE8-8F63-B03C90B8F086}" dt="2023-04-05T08:10:31.200" v="311"/>
          <ac:spMkLst>
            <pc:docMk/>
            <pc:sldMk cId="67153482" sldId="1143"/>
            <ac:spMk id="452628" creationId="{8D71EDA1-87BF-4D5D-AB79-F346FD19278A}"/>
          </ac:spMkLst>
        </pc:spChg>
      </pc:sldChg>
      <pc:sldChg chg="addSp delSp add del setBg delDesignElem modNotes">
        <pc:chgData name="Anh Nguyen Duc" userId="04a5c95d-4a59-4e21-b199-e9922fb46c5c" providerId="ADAL" clId="{E9B72E77-4AF8-4AE8-8F63-B03C90B8F086}" dt="2023-04-05T08:10:32.135" v="313" actId="27636"/>
        <pc:sldMkLst>
          <pc:docMk/>
          <pc:sldMk cId="3373298284" sldId="1154"/>
        </pc:sldMkLst>
        <pc:spChg chg="add del">
          <ac:chgData name="Anh Nguyen Duc" userId="04a5c95d-4a59-4e21-b199-e9922fb46c5c" providerId="ADAL" clId="{E9B72E77-4AF8-4AE8-8F63-B03C90B8F086}" dt="2023-04-05T08:10:31.200" v="311"/>
          <ac:spMkLst>
            <pc:docMk/>
            <pc:sldMk cId="3373298284" sldId="1154"/>
            <ac:spMk id="39945" creationId="{C4285719-470E-454C-AF62-8323075F1F5B}"/>
          </ac:spMkLst>
        </pc:spChg>
        <pc:spChg chg="add del">
          <ac:chgData name="Anh Nguyen Duc" userId="04a5c95d-4a59-4e21-b199-e9922fb46c5c" providerId="ADAL" clId="{E9B72E77-4AF8-4AE8-8F63-B03C90B8F086}" dt="2023-04-05T08:10:31.200" v="311"/>
          <ac:spMkLst>
            <pc:docMk/>
            <pc:sldMk cId="3373298284" sldId="1154"/>
            <ac:spMk id="39947" creationId="{CD9FE4EF-C4D8-49A0-B2FF-81D8DB7D8A24}"/>
          </ac:spMkLst>
        </pc:spChg>
        <pc:spChg chg="add del">
          <ac:chgData name="Anh Nguyen Duc" userId="04a5c95d-4a59-4e21-b199-e9922fb46c5c" providerId="ADAL" clId="{E9B72E77-4AF8-4AE8-8F63-B03C90B8F086}" dt="2023-04-05T08:10:31.200" v="311"/>
          <ac:spMkLst>
            <pc:docMk/>
            <pc:sldMk cId="3373298284" sldId="1154"/>
            <ac:spMk id="39949" creationId="{4300840D-0A0B-4512-BACA-B439D5B9C57C}"/>
          </ac:spMkLst>
        </pc:spChg>
        <pc:spChg chg="add del">
          <ac:chgData name="Anh Nguyen Duc" userId="04a5c95d-4a59-4e21-b199-e9922fb46c5c" providerId="ADAL" clId="{E9B72E77-4AF8-4AE8-8F63-B03C90B8F086}" dt="2023-04-05T08:10:31.200" v="311"/>
          <ac:spMkLst>
            <pc:docMk/>
            <pc:sldMk cId="3373298284" sldId="1154"/>
            <ac:spMk id="39951" creationId="{D2B78728-A580-49A7-84F9-6EF6F583ADE0}"/>
          </ac:spMkLst>
        </pc:spChg>
        <pc:spChg chg="add del">
          <ac:chgData name="Anh Nguyen Duc" userId="04a5c95d-4a59-4e21-b199-e9922fb46c5c" providerId="ADAL" clId="{E9B72E77-4AF8-4AE8-8F63-B03C90B8F086}" dt="2023-04-05T08:10:31.200" v="311"/>
          <ac:spMkLst>
            <pc:docMk/>
            <pc:sldMk cId="3373298284" sldId="1154"/>
            <ac:spMk id="39953" creationId="{38FAA1A1-D861-433F-88FA-1E9D6FD31D11}"/>
          </ac:spMkLst>
        </pc:spChg>
        <pc:spChg chg="add del">
          <ac:chgData name="Anh Nguyen Duc" userId="04a5c95d-4a59-4e21-b199-e9922fb46c5c" providerId="ADAL" clId="{E9B72E77-4AF8-4AE8-8F63-B03C90B8F086}" dt="2023-04-05T08:10:31.200" v="311"/>
          <ac:spMkLst>
            <pc:docMk/>
            <pc:sldMk cId="3373298284" sldId="1154"/>
            <ac:spMk id="39955" creationId="{8D71EDA1-87BF-4D5D-AB79-F346FD19278A}"/>
          </ac:spMkLst>
        </pc:spChg>
      </pc:sldChg>
      <pc:sldChg chg="addSp delSp add del setBg delDesignElem modNotes">
        <pc:chgData name="Anh Nguyen Duc" userId="04a5c95d-4a59-4e21-b199-e9922fb46c5c" providerId="ADAL" clId="{E9B72E77-4AF8-4AE8-8F63-B03C90B8F086}" dt="2023-04-05T08:10:32.156" v="314" actId="27636"/>
        <pc:sldMkLst>
          <pc:docMk/>
          <pc:sldMk cId="3214322671" sldId="1155"/>
        </pc:sldMkLst>
        <pc:spChg chg="add del">
          <ac:chgData name="Anh Nguyen Duc" userId="04a5c95d-4a59-4e21-b199-e9922fb46c5c" providerId="ADAL" clId="{E9B72E77-4AF8-4AE8-8F63-B03C90B8F086}" dt="2023-04-05T08:10:31.200" v="311"/>
          <ac:spMkLst>
            <pc:docMk/>
            <pc:sldMk cId="3214322671" sldId="1155"/>
            <ac:spMk id="39945" creationId="{C4285719-470E-454C-AF62-8323075F1F5B}"/>
          </ac:spMkLst>
        </pc:spChg>
        <pc:spChg chg="add del">
          <ac:chgData name="Anh Nguyen Duc" userId="04a5c95d-4a59-4e21-b199-e9922fb46c5c" providerId="ADAL" clId="{E9B72E77-4AF8-4AE8-8F63-B03C90B8F086}" dt="2023-04-05T08:10:31.200" v="311"/>
          <ac:spMkLst>
            <pc:docMk/>
            <pc:sldMk cId="3214322671" sldId="1155"/>
            <ac:spMk id="39947" creationId="{CD9FE4EF-C4D8-49A0-B2FF-81D8DB7D8A24}"/>
          </ac:spMkLst>
        </pc:spChg>
        <pc:spChg chg="add del">
          <ac:chgData name="Anh Nguyen Duc" userId="04a5c95d-4a59-4e21-b199-e9922fb46c5c" providerId="ADAL" clId="{E9B72E77-4AF8-4AE8-8F63-B03C90B8F086}" dt="2023-04-05T08:10:31.200" v="311"/>
          <ac:spMkLst>
            <pc:docMk/>
            <pc:sldMk cId="3214322671" sldId="1155"/>
            <ac:spMk id="39949" creationId="{4300840D-0A0B-4512-BACA-B439D5B9C57C}"/>
          </ac:spMkLst>
        </pc:spChg>
        <pc:spChg chg="add del">
          <ac:chgData name="Anh Nguyen Duc" userId="04a5c95d-4a59-4e21-b199-e9922fb46c5c" providerId="ADAL" clId="{E9B72E77-4AF8-4AE8-8F63-B03C90B8F086}" dt="2023-04-05T08:10:31.200" v="311"/>
          <ac:spMkLst>
            <pc:docMk/>
            <pc:sldMk cId="3214322671" sldId="1155"/>
            <ac:spMk id="39951" creationId="{D2B78728-A580-49A7-84F9-6EF6F583ADE0}"/>
          </ac:spMkLst>
        </pc:spChg>
        <pc:spChg chg="add del">
          <ac:chgData name="Anh Nguyen Duc" userId="04a5c95d-4a59-4e21-b199-e9922fb46c5c" providerId="ADAL" clId="{E9B72E77-4AF8-4AE8-8F63-B03C90B8F086}" dt="2023-04-05T08:10:31.200" v="311"/>
          <ac:spMkLst>
            <pc:docMk/>
            <pc:sldMk cId="3214322671" sldId="1155"/>
            <ac:spMk id="39953" creationId="{38FAA1A1-D861-433F-88FA-1E9D6FD31D11}"/>
          </ac:spMkLst>
        </pc:spChg>
        <pc:spChg chg="add del">
          <ac:chgData name="Anh Nguyen Duc" userId="04a5c95d-4a59-4e21-b199-e9922fb46c5c" providerId="ADAL" clId="{E9B72E77-4AF8-4AE8-8F63-B03C90B8F086}" dt="2023-04-05T08:10:31.200" v="311"/>
          <ac:spMkLst>
            <pc:docMk/>
            <pc:sldMk cId="3214322671" sldId="1155"/>
            <ac:spMk id="39955" creationId="{8D71EDA1-87BF-4D5D-AB79-F346FD19278A}"/>
          </ac:spMkLst>
        </pc:spChg>
      </pc:sldChg>
      <pc:sldChg chg="addSp delSp add del setBg delDesignElem modNotes">
        <pc:chgData name="Anh Nguyen Duc" userId="04a5c95d-4a59-4e21-b199-e9922fb46c5c" providerId="ADAL" clId="{E9B72E77-4AF8-4AE8-8F63-B03C90B8F086}" dt="2023-04-05T08:13:00.158" v="320" actId="47"/>
        <pc:sldMkLst>
          <pc:docMk/>
          <pc:sldMk cId="1229596991" sldId="1156"/>
        </pc:sldMkLst>
        <pc:spChg chg="add del">
          <ac:chgData name="Anh Nguyen Duc" userId="04a5c95d-4a59-4e21-b199-e9922fb46c5c" providerId="ADAL" clId="{E9B72E77-4AF8-4AE8-8F63-B03C90B8F086}" dt="2023-04-05T08:10:31.200" v="311"/>
          <ac:spMkLst>
            <pc:docMk/>
            <pc:sldMk cId="1229596991" sldId="1156"/>
            <ac:spMk id="39945" creationId="{C4285719-470E-454C-AF62-8323075F1F5B}"/>
          </ac:spMkLst>
        </pc:spChg>
        <pc:spChg chg="add del">
          <ac:chgData name="Anh Nguyen Duc" userId="04a5c95d-4a59-4e21-b199-e9922fb46c5c" providerId="ADAL" clId="{E9B72E77-4AF8-4AE8-8F63-B03C90B8F086}" dt="2023-04-05T08:10:31.200" v="311"/>
          <ac:spMkLst>
            <pc:docMk/>
            <pc:sldMk cId="1229596991" sldId="1156"/>
            <ac:spMk id="39947" creationId="{CD9FE4EF-C4D8-49A0-B2FF-81D8DB7D8A24}"/>
          </ac:spMkLst>
        </pc:spChg>
        <pc:spChg chg="add del">
          <ac:chgData name="Anh Nguyen Duc" userId="04a5c95d-4a59-4e21-b199-e9922fb46c5c" providerId="ADAL" clId="{E9B72E77-4AF8-4AE8-8F63-B03C90B8F086}" dt="2023-04-05T08:10:31.200" v="311"/>
          <ac:spMkLst>
            <pc:docMk/>
            <pc:sldMk cId="1229596991" sldId="1156"/>
            <ac:spMk id="39949" creationId="{4300840D-0A0B-4512-BACA-B439D5B9C57C}"/>
          </ac:spMkLst>
        </pc:spChg>
        <pc:spChg chg="add del">
          <ac:chgData name="Anh Nguyen Duc" userId="04a5c95d-4a59-4e21-b199-e9922fb46c5c" providerId="ADAL" clId="{E9B72E77-4AF8-4AE8-8F63-B03C90B8F086}" dt="2023-04-05T08:10:31.200" v="311"/>
          <ac:spMkLst>
            <pc:docMk/>
            <pc:sldMk cId="1229596991" sldId="1156"/>
            <ac:spMk id="39951" creationId="{D2B78728-A580-49A7-84F9-6EF6F583ADE0}"/>
          </ac:spMkLst>
        </pc:spChg>
        <pc:spChg chg="add del">
          <ac:chgData name="Anh Nguyen Duc" userId="04a5c95d-4a59-4e21-b199-e9922fb46c5c" providerId="ADAL" clId="{E9B72E77-4AF8-4AE8-8F63-B03C90B8F086}" dt="2023-04-05T08:10:31.200" v="311"/>
          <ac:spMkLst>
            <pc:docMk/>
            <pc:sldMk cId="1229596991" sldId="1156"/>
            <ac:spMk id="39953" creationId="{38FAA1A1-D861-433F-88FA-1E9D6FD31D11}"/>
          </ac:spMkLst>
        </pc:spChg>
        <pc:spChg chg="add del">
          <ac:chgData name="Anh Nguyen Duc" userId="04a5c95d-4a59-4e21-b199-e9922fb46c5c" providerId="ADAL" clId="{E9B72E77-4AF8-4AE8-8F63-B03C90B8F086}" dt="2023-04-05T08:10:31.200" v="311"/>
          <ac:spMkLst>
            <pc:docMk/>
            <pc:sldMk cId="1229596991" sldId="1156"/>
            <ac:spMk id="39955" creationId="{8D71EDA1-87BF-4D5D-AB79-F346FD19278A}"/>
          </ac:spMkLst>
        </pc:spChg>
      </pc:sldChg>
      <pc:sldChg chg="addSp delSp add del setBg delDesignElem">
        <pc:chgData name="Anh Nguyen Duc" userId="04a5c95d-4a59-4e21-b199-e9922fb46c5c" providerId="ADAL" clId="{E9B72E77-4AF8-4AE8-8F63-B03C90B8F086}" dt="2023-04-05T08:10:31.676" v="312"/>
        <pc:sldMkLst>
          <pc:docMk/>
          <pc:sldMk cId="1083750071" sldId="1160"/>
        </pc:sldMkLst>
        <pc:spChg chg="add del">
          <ac:chgData name="Anh Nguyen Duc" userId="04a5c95d-4a59-4e21-b199-e9922fb46c5c" providerId="ADAL" clId="{E9B72E77-4AF8-4AE8-8F63-B03C90B8F086}" dt="2023-04-05T08:10:31.200" v="311"/>
          <ac:spMkLst>
            <pc:docMk/>
            <pc:sldMk cId="1083750071" sldId="1160"/>
            <ac:spMk id="432136" creationId="{09588DA8-065E-4F6F-8EFD-43104AB2E0CF}"/>
          </ac:spMkLst>
        </pc:spChg>
        <pc:spChg chg="add del">
          <ac:chgData name="Anh Nguyen Duc" userId="04a5c95d-4a59-4e21-b199-e9922fb46c5c" providerId="ADAL" clId="{E9B72E77-4AF8-4AE8-8F63-B03C90B8F086}" dt="2023-04-05T08:10:31.200" v="311"/>
          <ac:spMkLst>
            <pc:docMk/>
            <pc:sldMk cId="1083750071" sldId="1160"/>
            <ac:spMk id="432138" creationId="{C4285719-470E-454C-AF62-8323075F1F5B}"/>
          </ac:spMkLst>
        </pc:spChg>
        <pc:spChg chg="add del">
          <ac:chgData name="Anh Nguyen Duc" userId="04a5c95d-4a59-4e21-b199-e9922fb46c5c" providerId="ADAL" clId="{E9B72E77-4AF8-4AE8-8F63-B03C90B8F086}" dt="2023-04-05T08:10:31.200" v="311"/>
          <ac:spMkLst>
            <pc:docMk/>
            <pc:sldMk cId="1083750071" sldId="1160"/>
            <ac:spMk id="432140" creationId="{CD9FE4EF-C4D8-49A0-B2FF-81D8DB7D8A24}"/>
          </ac:spMkLst>
        </pc:spChg>
        <pc:spChg chg="add del">
          <ac:chgData name="Anh Nguyen Duc" userId="04a5c95d-4a59-4e21-b199-e9922fb46c5c" providerId="ADAL" clId="{E9B72E77-4AF8-4AE8-8F63-B03C90B8F086}" dt="2023-04-05T08:10:31.200" v="311"/>
          <ac:spMkLst>
            <pc:docMk/>
            <pc:sldMk cId="1083750071" sldId="1160"/>
            <ac:spMk id="432142" creationId="{4300840D-0A0B-4512-BACA-B439D5B9C57C}"/>
          </ac:spMkLst>
        </pc:spChg>
        <pc:spChg chg="add del">
          <ac:chgData name="Anh Nguyen Duc" userId="04a5c95d-4a59-4e21-b199-e9922fb46c5c" providerId="ADAL" clId="{E9B72E77-4AF8-4AE8-8F63-B03C90B8F086}" dt="2023-04-05T08:10:31.200" v="311"/>
          <ac:spMkLst>
            <pc:docMk/>
            <pc:sldMk cId="1083750071" sldId="1160"/>
            <ac:spMk id="432144" creationId="{D2B78728-A580-49A7-84F9-6EF6F583ADE0}"/>
          </ac:spMkLst>
        </pc:spChg>
        <pc:spChg chg="add del">
          <ac:chgData name="Anh Nguyen Duc" userId="04a5c95d-4a59-4e21-b199-e9922fb46c5c" providerId="ADAL" clId="{E9B72E77-4AF8-4AE8-8F63-B03C90B8F086}" dt="2023-04-05T08:10:31.200" v="311"/>
          <ac:spMkLst>
            <pc:docMk/>
            <pc:sldMk cId="1083750071" sldId="1160"/>
            <ac:spMk id="432146" creationId="{38FAA1A1-D861-433F-88FA-1E9D6FD31D11}"/>
          </ac:spMkLst>
        </pc:spChg>
        <pc:spChg chg="add del">
          <ac:chgData name="Anh Nguyen Duc" userId="04a5c95d-4a59-4e21-b199-e9922fb46c5c" providerId="ADAL" clId="{E9B72E77-4AF8-4AE8-8F63-B03C90B8F086}" dt="2023-04-05T08:10:31.200" v="311"/>
          <ac:spMkLst>
            <pc:docMk/>
            <pc:sldMk cId="1083750071" sldId="1160"/>
            <ac:spMk id="432148" creationId="{8D71EDA1-87BF-4D5D-AB79-F346FD19278A}"/>
          </ac:spMkLst>
        </pc:spChg>
      </pc:sldChg>
      <pc:sldChg chg="addSp delSp add del setBg delDesignElem">
        <pc:chgData name="Anh Nguyen Duc" userId="04a5c95d-4a59-4e21-b199-e9922fb46c5c" providerId="ADAL" clId="{E9B72E77-4AF8-4AE8-8F63-B03C90B8F086}" dt="2023-04-05T08:10:31.676" v="312"/>
        <pc:sldMkLst>
          <pc:docMk/>
          <pc:sldMk cId="270548728" sldId="1161"/>
        </pc:sldMkLst>
        <pc:spChg chg="add del">
          <ac:chgData name="Anh Nguyen Duc" userId="04a5c95d-4a59-4e21-b199-e9922fb46c5c" providerId="ADAL" clId="{E9B72E77-4AF8-4AE8-8F63-B03C90B8F086}" dt="2023-04-05T08:10:31.200" v="311"/>
          <ac:spMkLst>
            <pc:docMk/>
            <pc:sldMk cId="270548728" sldId="1161"/>
            <ac:spMk id="432136" creationId="{09588DA8-065E-4F6F-8EFD-43104AB2E0CF}"/>
          </ac:spMkLst>
        </pc:spChg>
        <pc:spChg chg="add del">
          <ac:chgData name="Anh Nguyen Duc" userId="04a5c95d-4a59-4e21-b199-e9922fb46c5c" providerId="ADAL" clId="{E9B72E77-4AF8-4AE8-8F63-B03C90B8F086}" dt="2023-04-05T08:10:31.200" v="311"/>
          <ac:spMkLst>
            <pc:docMk/>
            <pc:sldMk cId="270548728" sldId="1161"/>
            <ac:spMk id="432138" creationId="{C4285719-470E-454C-AF62-8323075F1F5B}"/>
          </ac:spMkLst>
        </pc:spChg>
        <pc:spChg chg="add del">
          <ac:chgData name="Anh Nguyen Duc" userId="04a5c95d-4a59-4e21-b199-e9922fb46c5c" providerId="ADAL" clId="{E9B72E77-4AF8-4AE8-8F63-B03C90B8F086}" dt="2023-04-05T08:10:31.200" v="311"/>
          <ac:spMkLst>
            <pc:docMk/>
            <pc:sldMk cId="270548728" sldId="1161"/>
            <ac:spMk id="432140" creationId="{CD9FE4EF-C4D8-49A0-B2FF-81D8DB7D8A24}"/>
          </ac:spMkLst>
        </pc:spChg>
        <pc:spChg chg="add del">
          <ac:chgData name="Anh Nguyen Duc" userId="04a5c95d-4a59-4e21-b199-e9922fb46c5c" providerId="ADAL" clId="{E9B72E77-4AF8-4AE8-8F63-B03C90B8F086}" dt="2023-04-05T08:10:31.200" v="311"/>
          <ac:spMkLst>
            <pc:docMk/>
            <pc:sldMk cId="270548728" sldId="1161"/>
            <ac:spMk id="432142" creationId="{4300840D-0A0B-4512-BACA-B439D5B9C57C}"/>
          </ac:spMkLst>
        </pc:spChg>
        <pc:spChg chg="add del">
          <ac:chgData name="Anh Nguyen Duc" userId="04a5c95d-4a59-4e21-b199-e9922fb46c5c" providerId="ADAL" clId="{E9B72E77-4AF8-4AE8-8F63-B03C90B8F086}" dt="2023-04-05T08:10:31.200" v="311"/>
          <ac:spMkLst>
            <pc:docMk/>
            <pc:sldMk cId="270548728" sldId="1161"/>
            <ac:spMk id="432144" creationId="{D2B78728-A580-49A7-84F9-6EF6F583ADE0}"/>
          </ac:spMkLst>
        </pc:spChg>
        <pc:spChg chg="add del">
          <ac:chgData name="Anh Nguyen Duc" userId="04a5c95d-4a59-4e21-b199-e9922fb46c5c" providerId="ADAL" clId="{E9B72E77-4AF8-4AE8-8F63-B03C90B8F086}" dt="2023-04-05T08:10:31.200" v="311"/>
          <ac:spMkLst>
            <pc:docMk/>
            <pc:sldMk cId="270548728" sldId="1161"/>
            <ac:spMk id="432146" creationId="{38FAA1A1-D861-433F-88FA-1E9D6FD31D11}"/>
          </ac:spMkLst>
        </pc:spChg>
        <pc:spChg chg="add del">
          <ac:chgData name="Anh Nguyen Duc" userId="04a5c95d-4a59-4e21-b199-e9922fb46c5c" providerId="ADAL" clId="{E9B72E77-4AF8-4AE8-8F63-B03C90B8F086}" dt="2023-04-05T08:10:31.200" v="311"/>
          <ac:spMkLst>
            <pc:docMk/>
            <pc:sldMk cId="270548728" sldId="1161"/>
            <ac:spMk id="432148" creationId="{8D71EDA1-87BF-4D5D-AB79-F346FD19278A}"/>
          </ac:spMkLst>
        </pc:spChg>
      </pc:sldChg>
      <pc:sldChg chg="addSp delSp add del setBg delDesignElem">
        <pc:chgData name="Anh Nguyen Duc" userId="04a5c95d-4a59-4e21-b199-e9922fb46c5c" providerId="ADAL" clId="{E9B72E77-4AF8-4AE8-8F63-B03C90B8F086}" dt="2023-04-05T08:10:31.676" v="312"/>
        <pc:sldMkLst>
          <pc:docMk/>
          <pc:sldMk cId="2059308224" sldId="1162"/>
        </pc:sldMkLst>
        <pc:spChg chg="add del">
          <ac:chgData name="Anh Nguyen Duc" userId="04a5c95d-4a59-4e21-b199-e9922fb46c5c" providerId="ADAL" clId="{E9B72E77-4AF8-4AE8-8F63-B03C90B8F086}" dt="2023-04-05T08:10:31.200" v="311"/>
          <ac:spMkLst>
            <pc:docMk/>
            <pc:sldMk cId="2059308224" sldId="1162"/>
            <ac:spMk id="432136" creationId="{09588DA8-065E-4F6F-8EFD-43104AB2E0CF}"/>
          </ac:spMkLst>
        </pc:spChg>
        <pc:spChg chg="add del">
          <ac:chgData name="Anh Nguyen Duc" userId="04a5c95d-4a59-4e21-b199-e9922fb46c5c" providerId="ADAL" clId="{E9B72E77-4AF8-4AE8-8F63-B03C90B8F086}" dt="2023-04-05T08:10:31.200" v="311"/>
          <ac:spMkLst>
            <pc:docMk/>
            <pc:sldMk cId="2059308224" sldId="1162"/>
            <ac:spMk id="432138" creationId="{C4285719-470E-454C-AF62-8323075F1F5B}"/>
          </ac:spMkLst>
        </pc:spChg>
        <pc:spChg chg="add del">
          <ac:chgData name="Anh Nguyen Duc" userId="04a5c95d-4a59-4e21-b199-e9922fb46c5c" providerId="ADAL" clId="{E9B72E77-4AF8-4AE8-8F63-B03C90B8F086}" dt="2023-04-05T08:10:31.200" v="311"/>
          <ac:spMkLst>
            <pc:docMk/>
            <pc:sldMk cId="2059308224" sldId="1162"/>
            <ac:spMk id="432140" creationId="{CD9FE4EF-C4D8-49A0-B2FF-81D8DB7D8A24}"/>
          </ac:spMkLst>
        </pc:spChg>
        <pc:spChg chg="add del">
          <ac:chgData name="Anh Nguyen Duc" userId="04a5c95d-4a59-4e21-b199-e9922fb46c5c" providerId="ADAL" clId="{E9B72E77-4AF8-4AE8-8F63-B03C90B8F086}" dt="2023-04-05T08:10:31.200" v="311"/>
          <ac:spMkLst>
            <pc:docMk/>
            <pc:sldMk cId="2059308224" sldId="1162"/>
            <ac:spMk id="432142" creationId="{4300840D-0A0B-4512-BACA-B439D5B9C57C}"/>
          </ac:spMkLst>
        </pc:spChg>
        <pc:spChg chg="add del">
          <ac:chgData name="Anh Nguyen Duc" userId="04a5c95d-4a59-4e21-b199-e9922fb46c5c" providerId="ADAL" clId="{E9B72E77-4AF8-4AE8-8F63-B03C90B8F086}" dt="2023-04-05T08:10:31.200" v="311"/>
          <ac:spMkLst>
            <pc:docMk/>
            <pc:sldMk cId="2059308224" sldId="1162"/>
            <ac:spMk id="432144" creationId="{D2B78728-A580-49A7-84F9-6EF6F583ADE0}"/>
          </ac:spMkLst>
        </pc:spChg>
        <pc:spChg chg="add del">
          <ac:chgData name="Anh Nguyen Duc" userId="04a5c95d-4a59-4e21-b199-e9922fb46c5c" providerId="ADAL" clId="{E9B72E77-4AF8-4AE8-8F63-B03C90B8F086}" dt="2023-04-05T08:10:31.200" v="311"/>
          <ac:spMkLst>
            <pc:docMk/>
            <pc:sldMk cId="2059308224" sldId="1162"/>
            <ac:spMk id="432146" creationId="{38FAA1A1-D861-433F-88FA-1E9D6FD31D11}"/>
          </ac:spMkLst>
        </pc:spChg>
        <pc:spChg chg="add del">
          <ac:chgData name="Anh Nguyen Duc" userId="04a5c95d-4a59-4e21-b199-e9922fb46c5c" providerId="ADAL" clId="{E9B72E77-4AF8-4AE8-8F63-B03C90B8F086}" dt="2023-04-05T08:10:31.200" v="311"/>
          <ac:spMkLst>
            <pc:docMk/>
            <pc:sldMk cId="2059308224" sldId="1162"/>
            <ac:spMk id="432148" creationId="{8D71EDA1-87BF-4D5D-AB79-F346FD19278A}"/>
          </ac:spMkLst>
        </pc:spChg>
      </pc:sldChg>
      <pc:sldChg chg="addSp delSp add del setBg delDesignElem">
        <pc:chgData name="Anh Nguyen Duc" userId="04a5c95d-4a59-4e21-b199-e9922fb46c5c" providerId="ADAL" clId="{E9B72E77-4AF8-4AE8-8F63-B03C90B8F086}" dt="2023-04-05T08:10:31.676" v="312"/>
        <pc:sldMkLst>
          <pc:docMk/>
          <pc:sldMk cId="906959798" sldId="1164"/>
        </pc:sldMkLst>
        <pc:spChg chg="add del">
          <ac:chgData name="Anh Nguyen Duc" userId="04a5c95d-4a59-4e21-b199-e9922fb46c5c" providerId="ADAL" clId="{E9B72E77-4AF8-4AE8-8F63-B03C90B8F086}" dt="2023-04-05T08:10:31.200" v="311"/>
          <ac:spMkLst>
            <pc:docMk/>
            <pc:sldMk cId="906959798" sldId="1164"/>
            <ac:spMk id="432136" creationId="{09588DA8-065E-4F6F-8EFD-43104AB2E0CF}"/>
          </ac:spMkLst>
        </pc:spChg>
        <pc:spChg chg="add del">
          <ac:chgData name="Anh Nguyen Duc" userId="04a5c95d-4a59-4e21-b199-e9922fb46c5c" providerId="ADAL" clId="{E9B72E77-4AF8-4AE8-8F63-B03C90B8F086}" dt="2023-04-05T08:10:31.200" v="311"/>
          <ac:spMkLst>
            <pc:docMk/>
            <pc:sldMk cId="906959798" sldId="1164"/>
            <ac:spMk id="432138" creationId="{C4285719-470E-454C-AF62-8323075F1F5B}"/>
          </ac:spMkLst>
        </pc:spChg>
        <pc:spChg chg="add del">
          <ac:chgData name="Anh Nguyen Duc" userId="04a5c95d-4a59-4e21-b199-e9922fb46c5c" providerId="ADAL" clId="{E9B72E77-4AF8-4AE8-8F63-B03C90B8F086}" dt="2023-04-05T08:10:31.200" v="311"/>
          <ac:spMkLst>
            <pc:docMk/>
            <pc:sldMk cId="906959798" sldId="1164"/>
            <ac:spMk id="432140" creationId="{CD9FE4EF-C4D8-49A0-B2FF-81D8DB7D8A24}"/>
          </ac:spMkLst>
        </pc:spChg>
        <pc:spChg chg="add del">
          <ac:chgData name="Anh Nguyen Duc" userId="04a5c95d-4a59-4e21-b199-e9922fb46c5c" providerId="ADAL" clId="{E9B72E77-4AF8-4AE8-8F63-B03C90B8F086}" dt="2023-04-05T08:10:31.200" v="311"/>
          <ac:spMkLst>
            <pc:docMk/>
            <pc:sldMk cId="906959798" sldId="1164"/>
            <ac:spMk id="432142" creationId="{4300840D-0A0B-4512-BACA-B439D5B9C57C}"/>
          </ac:spMkLst>
        </pc:spChg>
        <pc:spChg chg="add del">
          <ac:chgData name="Anh Nguyen Duc" userId="04a5c95d-4a59-4e21-b199-e9922fb46c5c" providerId="ADAL" clId="{E9B72E77-4AF8-4AE8-8F63-B03C90B8F086}" dt="2023-04-05T08:10:31.200" v="311"/>
          <ac:spMkLst>
            <pc:docMk/>
            <pc:sldMk cId="906959798" sldId="1164"/>
            <ac:spMk id="432144" creationId="{D2B78728-A580-49A7-84F9-6EF6F583ADE0}"/>
          </ac:spMkLst>
        </pc:spChg>
        <pc:spChg chg="add del">
          <ac:chgData name="Anh Nguyen Duc" userId="04a5c95d-4a59-4e21-b199-e9922fb46c5c" providerId="ADAL" clId="{E9B72E77-4AF8-4AE8-8F63-B03C90B8F086}" dt="2023-04-05T08:10:31.200" v="311"/>
          <ac:spMkLst>
            <pc:docMk/>
            <pc:sldMk cId="906959798" sldId="1164"/>
            <ac:spMk id="432146" creationId="{38FAA1A1-D861-433F-88FA-1E9D6FD31D11}"/>
          </ac:spMkLst>
        </pc:spChg>
        <pc:spChg chg="add del">
          <ac:chgData name="Anh Nguyen Duc" userId="04a5c95d-4a59-4e21-b199-e9922fb46c5c" providerId="ADAL" clId="{E9B72E77-4AF8-4AE8-8F63-B03C90B8F086}" dt="2023-04-05T08:10:31.200" v="311"/>
          <ac:spMkLst>
            <pc:docMk/>
            <pc:sldMk cId="906959798" sldId="1164"/>
            <ac:spMk id="432148" creationId="{8D71EDA1-87BF-4D5D-AB79-F346FD19278A}"/>
          </ac:spMkLst>
        </pc:spChg>
      </pc:sldChg>
      <pc:sldChg chg="addSp delSp add del setBg delDesignElem">
        <pc:chgData name="Anh Nguyen Duc" userId="04a5c95d-4a59-4e21-b199-e9922fb46c5c" providerId="ADAL" clId="{E9B72E77-4AF8-4AE8-8F63-B03C90B8F086}" dt="2023-04-05T08:10:31.676" v="312"/>
        <pc:sldMkLst>
          <pc:docMk/>
          <pc:sldMk cId="831801946" sldId="1166"/>
        </pc:sldMkLst>
        <pc:spChg chg="add del">
          <ac:chgData name="Anh Nguyen Duc" userId="04a5c95d-4a59-4e21-b199-e9922fb46c5c" providerId="ADAL" clId="{E9B72E77-4AF8-4AE8-8F63-B03C90B8F086}" dt="2023-04-05T08:10:31.200" v="311"/>
          <ac:spMkLst>
            <pc:docMk/>
            <pc:sldMk cId="831801946" sldId="1166"/>
            <ac:spMk id="429064" creationId="{09588DA8-065E-4F6F-8EFD-43104AB2E0CF}"/>
          </ac:spMkLst>
        </pc:spChg>
        <pc:spChg chg="add del">
          <ac:chgData name="Anh Nguyen Duc" userId="04a5c95d-4a59-4e21-b199-e9922fb46c5c" providerId="ADAL" clId="{E9B72E77-4AF8-4AE8-8F63-B03C90B8F086}" dt="2023-04-05T08:10:31.200" v="311"/>
          <ac:spMkLst>
            <pc:docMk/>
            <pc:sldMk cId="831801946" sldId="1166"/>
            <ac:spMk id="429066" creationId="{C4285719-470E-454C-AF62-8323075F1F5B}"/>
          </ac:spMkLst>
        </pc:spChg>
        <pc:spChg chg="add del">
          <ac:chgData name="Anh Nguyen Duc" userId="04a5c95d-4a59-4e21-b199-e9922fb46c5c" providerId="ADAL" clId="{E9B72E77-4AF8-4AE8-8F63-B03C90B8F086}" dt="2023-04-05T08:10:31.200" v="311"/>
          <ac:spMkLst>
            <pc:docMk/>
            <pc:sldMk cId="831801946" sldId="1166"/>
            <ac:spMk id="429068" creationId="{CD9FE4EF-C4D8-49A0-B2FF-81D8DB7D8A24}"/>
          </ac:spMkLst>
        </pc:spChg>
        <pc:spChg chg="add del">
          <ac:chgData name="Anh Nguyen Duc" userId="04a5c95d-4a59-4e21-b199-e9922fb46c5c" providerId="ADAL" clId="{E9B72E77-4AF8-4AE8-8F63-B03C90B8F086}" dt="2023-04-05T08:10:31.200" v="311"/>
          <ac:spMkLst>
            <pc:docMk/>
            <pc:sldMk cId="831801946" sldId="1166"/>
            <ac:spMk id="429070" creationId="{4300840D-0A0B-4512-BACA-B439D5B9C57C}"/>
          </ac:spMkLst>
        </pc:spChg>
        <pc:spChg chg="add del">
          <ac:chgData name="Anh Nguyen Duc" userId="04a5c95d-4a59-4e21-b199-e9922fb46c5c" providerId="ADAL" clId="{E9B72E77-4AF8-4AE8-8F63-B03C90B8F086}" dt="2023-04-05T08:10:31.200" v="311"/>
          <ac:spMkLst>
            <pc:docMk/>
            <pc:sldMk cId="831801946" sldId="1166"/>
            <ac:spMk id="429072" creationId="{D2B78728-A580-49A7-84F9-6EF6F583ADE0}"/>
          </ac:spMkLst>
        </pc:spChg>
        <pc:spChg chg="add del">
          <ac:chgData name="Anh Nguyen Duc" userId="04a5c95d-4a59-4e21-b199-e9922fb46c5c" providerId="ADAL" clId="{E9B72E77-4AF8-4AE8-8F63-B03C90B8F086}" dt="2023-04-05T08:10:31.200" v="311"/>
          <ac:spMkLst>
            <pc:docMk/>
            <pc:sldMk cId="831801946" sldId="1166"/>
            <ac:spMk id="429074" creationId="{38FAA1A1-D861-433F-88FA-1E9D6FD31D11}"/>
          </ac:spMkLst>
        </pc:spChg>
        <pc:spChg chg="add del">
          <ac:chgData name="Anh Nguyen Duc" userId="04a5c95d-4a59-4e21-b199-e9922fb46c5c" providerId="ADAL" clId="{E9B72E77-4AF8-4AE8-8F63-B03C90B8F086}" dt="2023-04-05T08:10:31.200" v="311"/>
          <ac:spMkLst>
            <pc:docMk/>
            <pc:sldMk cId="831801946" sldId="1166"/>
            <ac:spMk id="429076" creationId="{8D71EDA1-87BF-4D5D-AB79-F346FD19278A}"/>
          </ac:spMkLst>
        </pc:spChg>
      </pc:sldChg>
      <pc:sldChg chg="addSp delSp add del setBg delDesignElem">
        <pc:chgData name="Anh Nguyen Duc" userId="04a5c95d-4a59-4e21-b199-e9922fb46c5c" providerId="ADAL" clId="{E9B72E77-4AF8-4AE8-8F63-B03C90B8F086}" dt="2023-04-05T08:11:20.069" v="319" actId="47"/>
        <pc:sldMkLst>
          <pc:docMk/>
          <pc:sldMk cId="2064201830" sldId="1167"/>
        </pc:sldMkLst>
        <pc:spChg chg="add del">
          <ac:chgData name="Anh Nguyen Duc" userId="04a5c95d-4a59-4e21-b199-e9922fb46c5c" providerId="ADAL" clId="{E9B72E77-4AF8-4AE8-8F63-B03C90B8F086}" dt="2023-04-05T08:10:31.200" v="311"/>
          <ac:spMkLst>
            <pc:docMk/>
            <pc:sldMk cId="2064201830" sldId="1167"/>
            <ac:spMk id="429064" creationId="{09588DA8-065E-4F6F-8EFD-43104AB2E0CF}"/>
          </ac:spMkLst>
        </pc:spChg>
        <pc:spChg chg="add del">
          <ac:chgData name="Anh Nguyen Duc" userId="04a5c95d-4a59-4e21-b199-e9922fb46c5c" providerId="ADAL" clId="{E9B72E77-4AF8-4AE8-8F63-B03C90B8F086}" dt="2023-04-05T08:10:31.200" v="311"/>
          <ac:spMkLst>
            <pc:docMk/>
            <pc:sldMk cId="2064201830" sldId="1167"/>
            <ac:spMk id="429066" creationId="{C4285719-470E-454C-AF62-8323075F1F5B}"/>
          </ac:spMkLst>
        </pc:spChg>
        <pc:spChg chg="add del">
          <ac:chgData name="Anh Nguyen Duc" userId="04a5c95d-4a59-4e21-b199-e9922fb46c5c" providerId="ADAL" clId="{E9B72E77-4AF8-4AE8-8F63-B03C90B8F086}" dt="2023-04-05T08:10:31.200" v="311"/>
          <ac:spMkLst>
            <pc:docMk/>
            <pc:sldMk cId="2064201830" sldId="1167"/>
            <ac:spMk id="429068" creationId="{CD9FE4EF-C4D8-49A0-B2FF-81D8DB7D8A24}"/>
          </ac:spMkLst>
        </pc:spChg>
        <pc:spChg chg="add del">
          <ac:chgData name="Anh Nguyen Duc" userId="04a5c95d-4a59-4e21-b199-e9922fb46c5c" providerId="ADAL" clId="{E9B72E77-4AF8-4AE8-8F63-B03C90B8F086}" dt="2023-04-05T08:10:31.200" v="311"/>
          <ac:spMkLst>
            <pc:docMk/>
            <pc:sldMk cId="2064201830" sldId="1167"/>
            <ac:spMk id="429070" creationId="{4300840D-0A0B-4512-BACA-B439D5B9C57C}"/>
          </ac:spMkLst>
        </pc:spChg>
        <pc:spChg chg="add del">
          <ac:chgData name="Anh Nguyen Duc" userId="04a5c95d-4a59-4e21-b199-e9922fb46c5c" providerId="ADAL" clId="{E9B72E77-4AF8-4AE8-8F63-B03C90B8F086}" dt="2023-04-05T08:10:31.200" v="311"/>
          <ac:spMkLst>
            <pc:docMk/>
            <pc:sldMk cId="2064201830" sldId="1167"/>
            <ac:spMk id="429072" creationId="{D2B78728-A580-49A7-84F9-6EF6F583ADE0}"/>
          </ac:spMkLst>
        </pc:spChg>
        <pc:spChg chg="add del">
          <ac:chgData name="Anh Nguyen Duc" userId="04a5c95d-4a59-4e21-b199-e9922fb46c5c" providerId="ADAL" clId="{E9B72E77-4AF8-4AE8-8F63-B03C90B8F086}" dt="2023-04-05T08:10:31.200" v="311"/>
          <ac:spMkLst>
            <pc:docMk/>
            <pc:sldMk cId="2064201830" sldId="1167"/>
            <ac:spMk id="429074" creationId="{38FAA1A1-D861-433F-88FA-1E9D6FD31D11}"/>
          </ac:spMkLst>
        </pc:spChg>
        <pc:spChg chg="add del">
          <ac:chgData name="Anh Nguyen Duc" userId="04a5c95d-4a59-4e21-b199-e9922fb46c5c" providerId="ADAL" clId="{E9B72E77-4AF8-4AE8-8F63-B03C90B8F086}" dt="2023-04-05T08:10:31.200" v="311"/>
          <ac:spMkLst>
            <pc:docMk/>
            <pc:sldMk cId="2064201830" sldId="1167"/>
            <ac:spMk id="429076" creationId="{8D71EDA1-87BF-4D5D-AB79-F346FD19278A}"/>
          </ac:spMkLst>
        </pc:spChg>
      </pc:sldChg>
      <pc:sldChg chg="addSp delSp add del setBg delDesignElem">
        <pc:chgData name="Anh Nguyen Duc" userId="04a5c95d-4a59-4e21-b199-e9922fb46c5c" providerId="ADAL" clId="{E9B72E77-4AF8-4AE8-8F63-B03C90B8F086}" dt="2023-04-05T08:10:31.676" v="312"/>
        <pc:sldMkLst>
          <pc:docMk/>
          <pc:sldMk cId="2058995027" sldId="1168"/>
        </pc:sldMkLst>
        <pc:spChg chg="add del">
          <ac:chgData name="Anh Nguyen Duc" userId="04a5c95d-4a59-4e21-b199-e9922fb46c5c" providerId="ADAL" clId="{E9B72E77-4AF8-4AE8-8F63-B03C90B8F086}" dt="2023-04-05T08:10:31.200" v="311"/>
          <ac:spMkLst>
            <pc:docMk/>
            <pc:sldMk cId="2058995027" sldId="1168"/>
            <ac:spMk id="432136" creationId="{09588DA8-065E-4F6F-8EFD-43104AB2E0CF}"/>
          </ac:spMkLst>
        </pc:spChg>
        <pc:spChg chg="add del">
          <ac:chgData name="Anh Nguyen Duc" userId="04a5c95d-4a59-4e21-b199-e9922fb46c5c" providerId="ADAL" clId="{E9B72E77-4AF8-4AE8-8F63-B03C90B8F086}" dt="2023-04-05T08:10:31.200" v="311"/>
          <ac:spMkLst>
            <pc:docMk/>
            <pc:sldMk cId="2058995027" sldId="1168"/>
            <ac:spMk id="432138" creationId="{C4285719-470E-454C-AF62-8323075F1F5B}"/>
          </ac:spMkLst>
        </pc:spChg>
        <pc:spChg chg="add del">
          <ac:chgData name="Anh Nguyen Duc" userId="04a5c95d-4a59-4e21-b199-e9922fb46c5c" providerId="ADAL" clId="{E9B72E77-4AF8-4AE8-8F63-B03C90B8F086}" dt="2023-04-05T08:10:31.200" v="311"/>
          <ac:spMkLst>
            <pc:docMk/>
            <pc:sldMk cId="2058995027" sldId="1168"/>
            <ac:spMk id="432140" creationId="{CD9FE4EF-C4D8-49A0-B2FF-81D8DB7D8A24}"/>
          </ac:spMkLst>
        </pc:spChg>
        <pc:spChg chg="add del">
          <ac:chgData name="Anh Nguyen Duc" userId="04a5c95d-4a59-4e21-b199-e9922fb46c5c" providerId="ADAL" clId="{E9B72E77-4AF8-4AE8-8F63-B03C90B8F086}" dt="2023-04-05T08:10:31.200" v="311"/>
          <ac:spMkLst>
            <pc:docMk/>
            <pc:sldMk cId="2058995027" sldId="1168"/>
            <ac:spMk id="432142" creationId="{4300840D-0A0B-4512-BACA-B439D5B9C57C}"/>
          </ac:spMkLst>
        </pc:spChg>
        <pc:spChg chg="add del">
          <ac:chgData name="Anh Nguyen Duc" userId="04a5c95d-4a59-4e21-b199-e9922fb46c5c" providerId="ADAL" clId="{E9B72E77-4AF8-4AE8-8F63-B03C90B8F086}" dt="2023-04-05T08:10:31.200" v="311"/>
          <ac:spMkLst>
            <pc:docMk/>
            <pc:sldMk cId="2058995027" sldId="1168"/>
            <ac:spMk id="432144" creationId="{D2B78728-A580-49A7-84F9-6EF6F583ADE0}"/>
          </ac:spMkLst>
        </pc:spChg>
        <pc:spChg chg="add del">
          <ac:chgData name="Anh Nguyen Duc" userId="04a5c95d-4a59-4e21-b199-e9922fb46c5c" providerId="ADAL" clId="{E9B72E77-4AF8-4AE8-8F63-B03C90B8F086}" dt="2023-04-05T08:10:31.200" v="311"/>
          <ac:spMkLst>
            <pc:docMk/>
            <pc:sldMk cId="2058995027" sldId="1168"/>
            <ac:spMk id="432146" creationId="{38FAA1A1-D861-433F-88FA-1E9D6FD31D11}"/>
          </ac:spMkLst>
        </pc:spChg>
        <pc:spChg chg="add del">
          <ac:chgData name="Anh Nguyen Duc" userId="04a5c95d-4a59-4e21-b199-e9922fb46c5c" providerId="ADAL" clId="{E9B72E77-4AF8-4AE8-8F63-B03C90B8F086}" dt="2023-04-05T08:10:31.200" v="311"/>
          <ac:spMkLst>
            <pc:docMk/>
            <pc:sldMk cId="2058995027" sldId="1168"/>
            <ac:spMk id="432148" creationId="{8D71EDA1-87BF-4D5D-AB79-F346FD19278A}"/>
          </ac:spMkLst>
        </pc:spChg>
      </pc:sldChg>
      <pc:sldChg chg="addSp delSp add del setBg delDesignElem">
        <pc:chgData name="Anh Nguyen Duc" userId="04a5c95d-4a59-4e21-b199-e9922fb46c5c" providerId="ADAL" clId="{E9B72E77-4AF8-4AE8-8F63-B03C90B8F086}" dt="2023-04-05T08:11:15.064" v="318" actId="47"/>
        <pc:sldMkLst>
          <pc:docMk/>
          <pc:sldMk cId="177757314" sldId="1169"/>
        </pc:sldMkLst>
        <pc:spChg chg="add del">
          <ac:chgData name="Anh Nguyen Duc" userId="04a5c95d-4a59-4e21-b199-e9922fb46c5c" providerId="ADAL" clId="{E9B72E77-4AF8-4AE8-8F63-B03C90B8F086}" dt="2023-04-05T08:10:31.200" v="311"/>
          <ac:spMkLst>
            <pc:docMk/>
            <pc:sldMk cId="177757314" sldId="1169"/>
            <ac:spMk id="429064" creationId="{09588DA8-065E-4F6F-8EFD-43104AB2E0CF}"/>
          </ac:spMkLst>
        </pc:spChg>
        <pc:spChg chg="add del">
          <ac:chgData name="Anh Nguyen Duc" userId="04a5c95d-4a59-4e21-b199-e9922fb46c5c" providerId="ADAL" clId="{E9B72E77-4AF8-4AE8-8F63-B03C90B8F086}" dt="2023-04-05T08:10:31.200" v="311"/>
          <ac:spMkLst>
            <pc:docMk/>
            <pc:sldMk cId="177757314" sldId="1169"/>
            <ac:spMk id="429066" creationId="{C4285719-470E-454C-AF62-8323075F1F5B}"/>
          </ac:spMkLst>
        </pc:spChg>
        <pc:spChg chg="add del">
          <ac:chgData name="Anh Nguyen Duc" userId="04a5c95d-4a59-4e21-b199-e9922fb46c5c" providerId="ADAL" clId="{E9B72E77-4AF8-4AE8-8F63-B03C90B8F086}" dt="2023-04-05T08:10:31.200" v="311"/>
          <ac:spMkLst>
            <pc:docMk/>
            <pc:sldMk cId="177757314" sldId="1169"/>
            <ac:spMk id="429068" creationId="{CD9FE4EF-C4D8-49A0-B2FF-81D8DB7D8A24}"/>
          </ac:spMkLst>
        </pc:spChg>
        <pc:spChg chg="add del">
          <ac:chgData name="Anh Nguyen Duc" userId="04a5c95d-4a59-4e21-b199-e9922fb46c5c" providerId="ADAL" clId="{E9B72E77-4AF8-4AE8-8F63-B03C90B8F086}" dt="2023-04-05T08:10:31.200" v="311"/>
          <ac:spMkLst>
            <pc:docMk/>
            <pc:sldMk cId="177757314" sldId="1169"/>
            <ac:spMk id="429070" creationId="{4300840D-0A0B-4512-BACA-B439D5B9C57C}"/>
          </ac:spMkLst>
        </pc:spChg>
        <pc:spChg chg="add del">
          <ac:chgData name="Anh Nguyen Duc" userId="04a5c95d-4a59-4e21-b199-e9922fb46c5c" providerId="ADAL" clId="{E9B72E77-4AF8-4AE8-8F63-B03C90B8F086}" dt="2023-04-05T08:10:31.200" v="311"/>
          <ac:spMkLst>
            <pc:docMk/>
            <pc:sldMk cId="177757314" sldId="1169"/>
            <ac:spMk id="429072" creationId="{D2B78728-A580-49A7-84F9-6EF6F583ADE0}"/>
          </ac:spMkLst>
        </pc:spChg>
        <pc:spChg chg="add del">
          <ac:chgData name="Anh Nguyen Duc" userId="04a5c95d-4a59-4e21-b199-e9922fb46c5c" providerId="ADAL" clId="{E9B72E77-4AF8-4AE8-8F63-B03C90B8F086}" dt="2023-04-05T08:10:31.200" v="311"/>
          <ac:spMkLst>
            <pc:docMk/>
            <pc:sldMk cId="177757314" sldId="1169"/>
            <ac:spMk id="429074" creationId="{38FAA1A1-D861-433F-88FA-1E9D6FD31D11}"/>
          </ac:spMkLst>
        </pc:spChg>
        <pc:spChg chg="add del">
          <ac:chgData name="Anh Nguyen Duc" userId="04a5c95d-4a59-4e21-b199-e9922fb46c5c" providerId="ADAL" clId="{E9B72E77-4AF8-4AE8-8F63-B03C90B8F086}" dt="2023-04-05T08:10:31.200" v="311"/>
          <ac:spMkLst>
            <pc:docMk/>
            <pc:sldMk cId="177757314" sldId="1169"/>
            <ac:spMk id="429076" creationId="{8D71EDA1-87BF-4D5D-AB79-F346FD19278A}"/>
          </ac:spMkLst>
        </pc:spChg>
      </pc:sldChg>
      <pc:sldChg chg="addSp delSp add del setBg delDesignElem">
        <pc:chgData name="Anh Nguyen Duc" userId="04a5c95d-4a59-4e21-b199-e9922fb46c5c" providerId="ADAL" clId="{E9B72E77-4AF8-4AE8-8F63-B03C90B8F086}" dt="2023-04-05T08:10:54.773" v="317" actId="47"/>
        <pc:sldMkLst>
          <pc:docMk/>
          <pc:sldMk cId="1404993069" sldId="1170"/>
        </pc:sldMkLst>
        <pc:spChg chg="add del">
          <ac:chgData name="Anh Nguyen Duc" userId="04a5c95d-4a59-4e21-b199-e9922fb46c5c" providerId="ADAL" clId="{E9B72E77-4AF8-4AE8-8F63-B03C90B8F086}" dt="2023-04-05T08:10:31.200" v="311"/>
          <ac:spMkLst>
            <pc:docMk/>
            <pc:sldMk cId="1404993069" sldId="1170"/>
            <ac:spMk id="429064" creationId="{09588DA8-065E-4F6F-8EFD-43104AB2E0CF}"/>
          </ac:spMkLst>
        </pc:spChg>
        <pc:spChg chg="add del">
          <ac:chgData name="Anh Nguyen Duc" userId="04a5c95d-4a59-4e21-b199-e9922fb46c5c" providerId="ADAL" clId="{E9B72E77-4AF8-4AE8-8F63-B03C90B8F086}" dt="2023-04-05T08:10:31.200" v="311"/>
          <ac:spMkLst>
            <pc:docMk/>
            <pc:sldMk cId="1404993069" sldId="1170"/>
            <ac:spMk id="429066" creationId="{C4285719-470E-454C-AF62-8323075F1F5B}"/>
          </ac:spMkLst>
        </pc:spChg>
        <pc:spChg chg="add del">
          <ac:chgData name="Anh Nguyen Duc" userId="04a5c95d-4a59-4e21-b199-e9922fb46c5c" providerId="ADAL" clId="{E9B72E77-4AF8-4AE8-8F63-B03C90B8F086}" dt="2023-04-05T08:10:31.200" v="311"/>
          <ac:spMkLst>
            <pc:docMk/>
            <pc:sldMk cId="1404993069" sldId="1170"/>
            <ac:spMk id="429068" creationId="{CD9FE4EF-C4D8-49A0-B2FF-81D8DB7D8A24}"/>
          </ac:spMkLst>
        </pc:spChg>
        <pc:spChg chg="add del">
          <ac:chgData name="Anh Nguyen Duc" userId="04a5c95d-4a59-4e21-b199-e9922fb46c5c" providerId="ADAL" clId="{E9B72E77-4AF8-4AE8-8F63-B03C90B8F086}" dt="2023-04-05T08:10:31.200" v="311"/>
          <ac:spMkLst>
            <pc:docMk/>
            <pc:sldMk cId="1404993069" sldId="1170"/>
            <ac:spMk id="429070" creationId="{4300840D-0A0B-4512-BACA-B439D5B9C57C}"/>
          </ac:spMkLst>
        </pc:spChg>
        <pc:spChg chg="add del">
          <ac:chgData name="Anh Nguyen Duc" userId="04a5c95d-4a59-4e21-b199-e9922fb46c5c" providerId="ADAL" clId="{E9B72E77-4AF8-4AE8-8F63-B03C90B8F086}" dt="2023-04-05T08:10:31.200" v="311"/>
          <ac:spMkLst>
            <pc:docMk/>
            <pc:sldMk cId="1404993069" sldId="1170"/>
            <ac:spMk id="429072" creationId="{D2B78728-A580-49A7-84F9-6EF6F583ADE0}"/>
          </ac:spMkLst>
        </pc:spChg>
        <pc:spChg chg="add del">
          <ac:chgData name="Anh Nguyen Duc" userId="04a5c95d-4a59-4e21-b199-e9922fb46c5c" providerId="ADAL" clId="{E9B72E77-4AF8-4AE8-8F63-B03C90B8F086}" dt="2023-04-05T08:10:31.200" v="311"/>
          <ac:spMkLst>
            <pc:docMk/>
            <pc:sldMk cId="1404993069" sldId="1170"/>
            <ac:spMk id="429074" creationId="{38FAA1A1-D861-433F-88FA-1E9D6FD31D11}"/>
          </ac:spMkLst>
        </pc:spChg>
        <pc:spChg chg="add del">
          <ac:chgData name="Anh Nguyen Duc" userId="04a5c95d-4a59-4e21-b199-e9922fb46c5c" providerId="ADAL" clId="{E9B72E77-4AF8-4AE8-8F63-B03C90B8F086}" dt="2023-04-05T08:10:31.200" v="311"/>
          <ac:spMkLst>
            <pc:docMk/>
            <pc:sldMk cId="1404993069" sldId="1170"/>
            <ac:spMk id="429076" creationId="{8D71EDA1-87BF-4D5D-AB79-F346FD19278A}"/>
          </ac:spMkLst>
        </pc:spChg>
      </pc:sldChg>
      <pc:sldChg chg="addSp delSp add del setBg delDesignElem">
        <pc:chgData name="Anh Nguyen Duc" userId="04a5c95d-4a59-4e21-b199-e9922fb46c5c" providerId="ADAL" clId="{E9B72E77-4AF8-4AE8-8F63-B03C90B8F086}" dt="2023-04-05T08:11:15.064" v="318" actId="47"/>
        <pc:sldMkLst>
          <pc:docMk/>
          <pc:sldMk cId="304846538" sldId="1171"/>
        </pc:sldMkLst>
        <pc:spChg chg="add del">
          <ac:chgData name="Anh Nguyen Duc" userId="04a5c95d-4a59-4e21-b199-e9922fb46c5c" providerId="ADAL" clId="{E9B72E77-4AF8-4AE8-8F63-B03C90B8F086}" dt="2023-04-05T08:10:31.200" v="311"/>
          <ac:spMkLst>
            <pc:docMk/>
            <pc:sldMk cId="304846538" sldId="1171"/>
            <ac:spMk id="429064" creationId="{09588DA8-065E-4F6F-8EFD-43104AB2E0CF}"/>
          </ac:spMkLst>
        </pc:spChg>
        <pc:spChg chg="add del">
          <ac:chgData name="Anh Nguyen Duc" userId="04a5c95d-4a59-4e21-b199-e9922fb46c5c" providerId="ADAL" clId="{E9B72E77-4AF8-4AE8-8F63-B03C90B8F086}" dt="2023-04-05T08:10:31.200" v="311"/>
          <ac:spMkLst>
            <pc:docMk/>
            <pc:sldMk cId="304846538" sldId="1171"/>
            <ac:spMk id="429066" creationId="{C4285719-470E-454C-AF62-8323075F1F5B}"/>
          </ac:spMkLst>
        </pc:spChg>
        <pc:spChg chg="add del">
          <ac:chgData name="Anh Nguyen Duc" userId="04a5c95d-4a59-4e21-b199-e9922fb46c5c" providerId="ADAL" clId="{E9B72E77-4AF8-4AE8-8F63-B03C90B8F086}" dt="2023-04-05T08:10:31.200" v="311"/>
          <ac:spMkLst>
            <pc:docMk/>
            <pc:sldMk cId="304846538" sldId="1171"/>
            <ac:spMk id="429068" creationId="{CD9FE4EF-C4D8-49A0-B2FF-81D8DB7D8A24}"/>
          </ac:spMkLst>
        </pc:spChg>
        <pc:spChg chg="add del">
          <ac:chgData name="Anh Nguyen Duc" userId="04a5c95d-4a59-4e21-b199-e9922fb46c5c" providerId="ADAL" clId="{E9B72E77-4AF8-4AE8-8F63-B03C90B8F086}" dt="2023-04-05T08:10:31.200" v="311"/>
          <ac:spMkLst>
            <pc:docMk/>
            <pc:sldMk cId="304846538" sldId="1171"/>
            <ac:spMk id="429070" creationId="{4300840D-0A0B-4512-BACA-B439D5B9C57C}"/>
          </ac:spMkLst>
        </pc:spChg>
        <pc:spChg chg="add del">
          <ac:chgData name="Anh Nguyen Duc" userId="04a5c95d-4a59-4e21-b199-e9922fb46c5c" providerId="ADAL" clId="{E9B72E77-4AF8-4AE8-8F63-B03C90B8F086}" dt="2023-04-05T08:10:31.200" v="311"/>
          <ac:spMkLst>
            <pc:docMk/>
            <pc:sldMk cId="304846538" sldId="1171"/>
            <ac:spMk id="429072" creationId="{D2B78728-A580-49A7-84F9-6EF6F583ADE0}"/>
          </ac:spMkLst>
        </pc:spChg>
        <pc:spChg chg="add del">
          <ac:chgData name="Anh Nguyen Duc" userId="04a5c95d-4a59-4e21-b199-e9922fb46c5c" providerId="ADAL" clId="{E9B72E77-4AF8-4AE8-8F63-B03C90B8F086}" dt="2023-04-05T08:10:31.200" v="311"/>
          <ac:spMkLst>
            <pc:docMk/>
            <pc:sldMk cId="304846538" sldId="1171"/>
            <ac:spMk id="429074" creationId="{38FAA1A1-D861-433F-88FA-1E9D6FD31D11}"/>
          </ac:spMkLst>
        </pc:spChg>
        <pc:spChg chg="add del">
          <ac:chgData name="Anh Nguyen Duc" userId="04a5c95d-4a59-4e21-b199-e9922fb46c5c" providerId="ADAL" clId="{E9B72E77-4AF8-4AE8-8F63-B03C90B8F086}" dt="2023-04-05T08:10:31.200" v="311"/>
          <ac:spMkLst>
            <pc:docMk/>
            <pc:sldMk cId="304846538" sldId="1171"/>
            <ac:spMk id="429076" creationId="{8D71EDA1-87BF-4D5D-AB79-F346FD19278A}"/>
          </ac:spMkLst>
        </pc:spChg>
      </pc:sldChg>
      <pc:sldChg chg="addSp delSp add del setBg delDesignElem">
        <pc:chgData name="Anh Nguyen Duc" userId="04a5c95d-4a59-4e21-b199-e9922fb46c5c" providerId="ADAL" clId="{E9B72E77-4AF8-4AE8-8F63-B03C90B8F086}" dt="2023-04-05T08:10:31.676" v="312"/>
        <pc:sldMkLst>
          <pc:docMk/>
          <pc:sldMk cId="0" sldId="1172"/>
        </pc:sldMkLst>
        <pc:spChg chg="add del">
          <ac:chgData name="Anh Nguyen Duc" userId="04a5c95d-4a59-4e21-b199-e9922fb46c5c" providerId="ADAL" clId="{E9B72E77-4AF8-4AE8-8F63-B03C90B8F086}" dt="2023-04-05T08:10:31.200" v="311"/>
          <ac:spMkLst>
            <pc:docMk/>
            <pc:sldMk cId="0" sldId="1172"/>
            <ac:spMk id="446472" creationId="{09588DA8-065E-4F6F-8EFD-43104AB2E0CF}"/>
          </ac:spMkLst>
        </pc:spChg>
        <pc:spChg chg="add del">
          <ac:chgData name="Anh Nguyen Duc" userId="04a5c95d-4a59-4e21-b199-e9922fb46c5c" providerId="ADAL" clId="{E9B72E77-4AF8-4AE8-8F63-B03C90B8F086}" dt="2023-04-05T08:10:31.200" v="311"/>
          <ac:spMkLst>
            <pc:docMk/>
            <pc:sldMk cId="0" sldId="1172"/>
            <ac:spMk id="446474" creationId="{C4285719-470E-454C-AF62-8323075F1F5B}"/>
          </ac:spMkLst>
        </pc:spChg>
        <pc:spChg chg="add del">
          <ac:chgData name="Anh Nguyen Duc" userId="04a5c95d-4a59-4e21-b199-e9922fb46c5c" providerId="ADAL" clId="{E9B72E77-4AF8-4AE8-8F63-B03C90B8F086}" dt="2023-04-05T08:10:31.200" v="311"/>
          <ac:spMkLst>
            <pc:docMk/>
            <pc:sldMk cId="0" sldId="1172"/>
            <ac:spMk id="446476" creationId="{CD9FE4EF-C4D8-49A0-B2FF-81D8DB7D8A24}"/>
          </ac:spMkLst>
        </pc:spChg>
        <pc:spChg chg="add del">
          <ac:chgData name="Anh Nguyen Duc" userId="04a5c95d-4a59-4e21-b199-e9922fb46c5c" providerId="ADAL" clId="{E9B72E77-4AF8-4AE8-8F63-B03C90B8F086}" dt="2023-04-05T08:10:31.200" v="311"/>
          <ac:spMkLst>
            <pc:docMk/>
            <pc:sldMk cId="0" sldId="1172"/>
            <ac:spMk id="446478" creationId="{4300840D-0A0B-4512-BACA-B439D5B9C57C}"/>
          </ac:spMkLst>
        </pc:spChg>
        <pc:spChg chg="add del">
          <ac:chgData name="Anh Nguyen Duc" userId="04a5c95d-4a59-4e21-b199-e9922fb46c5c" providerId="ADAL" clId="{E9B72E77-4AF8-4AE8-8F63-B03C90B8F086}" dt="2023-04-05T08:10:31.200" v="311"/>
          <ac:spMkLst>
            <pc:docMk/>
            <pc:sldMk cId="0" sldId="1172"/>
            <ac:spMk id="446480" creationId="{D2B78728-A580-49A7-84F9-6EF6F583ADE0}"/>
          </ac:spMkLst>
        </pc:spChg>
        <pc:spChg chg="add del">
          <ac:chgData name="Anh Nguyen Duc" userId="04a5c95d-4a59-4e21-b199-e9922fb46c5c" providerId="ADAL" clId="{E9B72E77-4AF8-4AE8-8F63-B03C90B8F086}" dt="2023-04-05T08:10:31.200" v="311"/>
          <ac:spMkLst>
            <pc:docMk/>
            <pc:sldMk cId="0" sldId="1172"/>
            <ac:spMk id="446482" creationId="{38FAA1A1-D861-433F-88FA-1E9D6FD31D11}"/>
          </ac:spMkLst>
        </pc:spChg>
        <pc:spChg chg="add del">
          <ac:chgData name="Anh Nguyen Duc" userId="04a5c95d-4a59-4e21-b199-e9922fb46c5c" providerId="ADAL" clId="{E9B72E77-4AF8-4AE8-8F63-B03C90B8F086}" dt="2023-04-05T08:10:31.200" v="311"/>
          <ac:spMkLst>
            <pc:docMk/>
            <pc:sldMk cId="0" sldId="1172"/>
            <ac:spMk id="446484" creationId="{8D71EDA1-87BF-4D5D-AB79-F346FD19278A}"/>
          </ac:spMkLst>
        </pc:spChg>
      </pc:sldChg>
      <pc:sldChg chg="addSp delSp add del setBg delDesignElem">
        <pc:chgData name="Anh Nguyen Duc" userId="04a5c95d-4a59-4e21-b199-e9922fb46c5c" providerId="ADAL" clId="{E9B72E77-4AF8-4AE8-8F63-B03C90B8F086}" dt="2023-04-05T08:10:31.676" v="312"/>
        <pc:sldMkLst>
          <pc:docMk/>
          <pc:sldMk cId="0" sldId="1173"/>
        </pc:sldMkLst>
        <pc:spChg chg="add del">
          <ac:chgData name="Anh Nguyen Duc" userId="04a5c95d-4a59-4e21-b199-e9922fb46c5c" providerId="ADAL" clId="{E9B72E77-4AF8-4AE8-8F63-B03C90B8F086}" dt="2023-04-05T08:10:31.200" v="311"/>
          <ac:spMkLst>
            <pc:docMk/>
            <pc:sldMk cId="0" sldId="1173"/>
            <ac:spMk id="442376" creationId="{09588DA8-065E-4F6F-8EFD-43104AB2E0CF}"/>
          </ac:spMkLst>
        </pc:spChg>
        <pc:spChg chg="add del">
          <ac:chgData name="Anh Nguyen Duc" userId="04a5c95d-4a59-4e21-b199-e9922fb46c5c" providerId="ADAL" clId="{E9B72E77-4AF8-4AE8-8F63-B03C90B8F086}" dt="2023-04-05T08:10:31.200" v="311"/>
          <ac:spMkLst>
            <pc:docMk/>
            <pc:sldMk cId="0" sldId="1173"/>
            <ac:spMk id="442378" creationId="{C4285719-470E-454C-AF62-8323075F1F5B}"/>
          </ac:spMkLst>
        </pc:spChg>
        <pc:spChg chg="add del">
          <ac:chgData name="Anh Nguyen Duc" userId="04a5c95d-4a59-4e21-b199-e9922fb46c5c" providerId="ADAL" clId="{E9B72E77-4AF8-4AE8-8F63-B03C90B8F086}" dt="2023-04-05T08:10:31.200" v="311"/>
          <ac:spMkLst>
            <pc:docMk/>
            <pc:sldMk cId="0" sldId="1173"/>
            <ac:spMk id="442380" creationId="{CD9FE4EF-C4D8-49A0-B2FF-81D8DB7D8A24}"/>
          </ac:spMkLst>
        </pc:spChg>
        <pc:spChg chg="add del">
          <ac:chgData name="Anh Nguyen Duc" userId="04a5c95d-4a59-4e21-b199-e9922fb46c5c" providerId="ADAL" clId="{E9B72E77-4AF8-4AE8-8F63-B03C90B8F086}" dt="2023-04-05T08:10:31.200" v="311"/>
          <ac:spMkLst>
            <pc:docMk/>
            <pc:sldMk cId="0" sldId="1173"/>
            <ac:spMk id="442382" creationId="{4300840D-0A0B-4512-BACA-B439D5B9C57C}"/>
          </ac:spMkLst>
        </pc:spChg>
        <pc:spChg chg="add del">
          <ac:chgData name="Anh Nguyen Duc" userId="04a5c95d-4a59-4e21-b199-e9922fb46c5c" providerId="ADAL" clId="{E9B72E77-4AF8-4AE8-8F63-B03C90B8F086}" dt="2023-04-05T08:10:31.200" v="311"/>
          <ac:spMkLst>
            <pc:docMk/>
            <pc:sldMk cId="0" sldId="1173"/>
            <ac:spMk id="442384" creationId="{D2B78728-A580-49A7-84F9-6EF6F583ADE0}"/>
          </ac:spMkLst>
        </pc:spChg>
        <pc:spChg chg="add del">
          <ac:chgData name="Anh Nguyen Duc" userId="04a5c95d-4a59-4e21-b199-e9922fb46c5c" providerId="ADAL" clId="{E9B72E77-4AF8-4AE8-8F63-B03C90B8F086}" dt="2023-04-05T08:10:31.200" v="311"/>
          <ac:spMkLst>
            <pc:docMk/>
            <pc:sldMk cId="0" sldId="1173"/>
            <ac:spMk id="442386" creationId="{38FAA1A1-D861-433F-88FA-1E9D6FD31D11}"/>
          </ac:spMkLst>
        </pc:spChg>
        <pc:spChg chg="add del">
          <ac:chgData name="Anh Nguyen Duc" userId="04a5c95d-4a59-4e21-b199-e9922fb46c5c" providerId="ADAL" clId="{E9B72E77-4AF8-4AE8-8F63-B03C90B8F086}" dt="2023-04-05T08:10:31.200" v="311"/>
          <ac:spMkLst>
            <pc:docMk/>
            <pc:sldMk cId="0" sldId="1173"/>
            <ac:spMk id="442388" creationId="{8D71EDA1-87BF-4D5D-AB79-F346FD19278A}"/>
          </ac:spMkLst>
        </pc:spChg>
      </pc:sldChg>
      <pc:sldChg chg="addSp delSp add del setBg delDesignElem">
        <pc:chgData name="Anh Nguyen Duc" userId="04a5c95d-4a59-4e21-b199-e9922fb46c5c" providerId="ADAL" clId="{E9B72E77-4AF8-4AE8-8F63-B03C90B8F086}" dt="2023-04-05T08:10:31.676" v="312"/>
        <pc:sldMkLst>
          <pc:docMk/>
          <pc:sldMk cId="0" sldId="1174"/>
        </pc:sldMkLst>
        <pc:spChg chg="add del">
          <ac:chgData name="Anh Nguyen Duc" userId="04a5c95d-4a59-4e21-b199-e9922fb46c5c" providerId="ADAL" clId="{E9B72E77-4AF8-4AE8-8F63-B03C90B8F086}" dt="2023-04-05T08:10:31.200" v="311"/>
          <ac:spMkLst>
            <pc:docMk/>
            <pc:sldMk cId="0" sldId="1174"/>
            <ac:spMk id="448520" creationId="{09588DA8-065E-4F6F-8EFD-43104AB2E0CF}"/>
          </ac:spMkLst>
        </pc:spChg>
        <pc:spChg chg="add del">
          <ac:chgData name="Anh Nguyen Duc" userId="04a5c95d-4a59-4e21-b199-e9922fb46c5c" providerId="ADAL" clId="{E9B72E77-4AF8-4AE8-8F63-B03C90B8F086}" dt="2023-04-05T08:10:31.200" v="311"/>
          <ac:spMkLst>
            <pc:docMk/>
            <pc:sldMk cId="0" sldId="1174"/>
            <ac:spMk id="448522" creationId="{C4285719-470E-454C-AF62-8323075F1F5B}"/>
          </ac:spMkLst>
        </pc:spChg>
        <pc:spChg chg="add del">
          <ac:chgData name="Anh Nguyen Duc" userId="04a5c95d-4a59-4e21-b199-e9922fb46c5c" providerId="ADAL" clId="{E9B72E77-4AF8-4AE8-8F63-B03C90B8F086}" dt="2023-04-05T08:10:31.200" v="311"/>
          <ac:spMkLst>
            <pc:docMk/>
            <pc:sldMk cId="0" sldId="1174"/>
            <ac:spMk id="448524" creationId="{CD9FE4EF-C4D8-49A0-B2FF-81D8DB7D8A24}"/>
          </ac:spMkLst>
        </pc:spChg>
        <pc:spChg chg="add del">
          <ac:chgData name="Anh Nguyen Duc" userId="04a5c95d-4a59-4e21-b199-e9922fb46c5c" providerId="ADAL" clId="{E9B72E77-4AF8-4AE8-8F63-B03C90B8F086}" dt="2023-04-05T08:10:31.200" v="311"/>
          <ac:spMkLst>
            <pc:docMk/>
            <pc:sldMk cId="0" sldId="1174"/>
            <ac:spMk id="448526" creationId="{4300840D-0A0B-4512-BACA-B439D5B9C57C}"/>
          </ac:spMkLst>
        </pc:spChg>
        <pc:spChg chg="add del">
          <ac:chgData name="Anh Nguyen Duc" userId="04a5c95d-4a59-4e21-b199-e9922fb46c5c" providerId="ADAL" clId="{E9B72E77-4AF8-4AE8-8F63-B03C90B8F086}" dt="2023-04-05T08:10:31.200" v="311"/>
          <ac:spMkLst>
            <pc:docMk/>
            <pc:sldMk cId="0" sldId="1174"/>
            <ac:spMk id="448528" creationId="{D2B78728-A580-49A7-84F9-6EF6F583ADE0}"/>
          </ac:spMkLst>
        </pc:spChg>
        <pc:spChg chg="add del">
          <ac:chgData name="Anh Nguyen Duc" userId="04a5c95d-4a59-4e21-b199-e9922fb46c5c" providerId="ADAL" clId="{E9B72E77-4AF8-4AE8-8F63-B03C90B8F086}" dt="2023-04-05T08:10:31.200" v="311"/>
          <ac:spMkLst>
            <pc:docMk/>
            <pc:sldMk cId="0" sldId="1174"/>
            <ac:spMk id="448530" creationId="{38FAA1A1-D861-433F-88FA-1E9D6FD31D11}"/>
          </ac:spMkLst>
        </pc:spChg>
        <pc:spChg chg="add del">
          <ac:chgData name="Anh Nguyen Duc" userId="04a5c95d-4a59-4e21-b199-e9922fb46c5c" providerId="ADAL" clId="{E9B72E77-4AF8-4AE8-8F63-B03C90B8F086}" dt="2023-04-05T08:10:31.200" v="311"/>
          <ac:spMkLst>
            <pc:docMk/>
            <pc:sldMk cId="0" sldId="1174"/>
            <ac:spMk id="448532" creationId="{8D71EDA1-87BF-4D5D-AB79-F346FD19278A}"/>
          </ac:spMkLst>
        </pc:spChg>
      </pc:sldChg>
      <pc:sldChg chg="addSp delSp add del setBg delDesignElem">
        <pc:chgData name="Anh Nguyen Duc" userId="04a5c95d-4a59-4e21-b199-e9922fb46c5c" providerId="ADAL" clId="{E9B72E77-4AF8-4AE8-8F63-B03C90B8F086}" dt="2023-04-05T08:10:31.676" v="312"/>
        <pc:sldMkLst>
          <pc:docMk/>
          <pc:sldMk cId="0" sldId="1175"/>
        </pc:sldMkLst>
        <pc:spChg chg="add del">
          <ac:chgData name="Anh Nguyen Duc" userId="04a5c95d-4a59-4e21-b199-e9922fb46c5c" providerId="ADAL" clId="{E9B72E77-4AF8-4AE8-8F63-B03C90B8F086}" dt="2023-04-05T08:10:31.200" v="311"/>
          <ac:spMkLst>
            <pc:docMk/>
            <pc:sldMk cId="0" sldId="1175"/>
            <ac:spMk id="451592" creationId="{09588DA8-065E-4F6F-8EFD-43104AB2E0CF}"/>
          </ac:spMkLst>
        </pc:spChg>
        <pc:spChg chg="add del">
          <ac:chgData name="Anh Nguyen Duc" userId="04a5c95d-4a59-4e21-b199-e9922fb46c5c" providerId="ADAL" clId="{E9B72E77-4AF8-4AE8-8F63-B03C90B8F086}" dt="2023-04-05T08:10:31.200" v="311"/>
          <ac:spMkLst>
            <pc:docMk/>
            <pc:sldMk cId="0" sldId="1175"/>
            <ac:spMk id="451594" creationId="{C4285719-470E-454C-AF62-8323075F1F5B}"/>
          </ac:spMkLst>
        </pc:spChg>
        <pc:spChg chg="add del">
          <ac:chgData name="Anh Nguyen Duc" userId="04a5c95d-4a59-4e21-b199-e9922fb46c5c" providerId="ADAL" clId="{E9B72E77-4AF8-4AE8-8F63-B03C90B8F086}" dt="2023-04-05T08:10:31.200" v="311"/>
          <ac:spMkLst>
            <pc:docMk/>
            <pc:sldMk cId="0" sldId="1175"/>
            <ac:spMk id="451596" creationId="{CD9FE4EF-C4D8-49A0-B2FF-81D8DB7D8A24}"/>
          </ac:spMkLst>
        </pc:spChg>
        <pc:spChg chg="add del">
          <ac:chgData name="Anh Nguyen Duc" userId="04a5c95d-4a59-4e21-b199-e9922fb46c5c" providerId="ADAL" clId="{E9B72E77-4AF8-4AE8-8F63-B03C90B8F086}" dt="2023-04-05T08:10:31.200" v="311"/>
          <ac:spMkLst>
            <pc:docMk/>
            <pc:sldMk cId="0" sldId="1175"/>
            <ac:spMk id="451598" creationId="{4300840D-0A0B-4512-BACA-B439D5B9C57C}"/>
          </ac:spMkLst>
        </pc:spChg>
        <pc:spChg chg="add del">
          <ac:chgData name="Anh Nguyen Duc" userId="04a5c95d-4a59-4e21-b199-e9922fb46c5c" providerId="ADAL" clId="{E9B72E77-4AF8-4AE8-8F63-B03C90B8F086}" dt="2023-04-05T08:10:31.200" v="311"/>
          <ac:spMkLst>
            <pc:docMk/>
            <pc:sldMk cId="0" sldId="1175"/>
            <ac:spMk id="451600" creationId="{D2B78728-A580-49A7-84F9-6EF6F583ADE0}"/>
          </ac:spMkLst>
        </pc:spChg>
        <pc:spChg chg="add del">
          <ac:chgData name="Anh Nguyen Duc" userId="04a5c95d-4a59-4e21-b199-e9922fb46c5c" providerId="ADAL" clId="{E9B72E77-4AF8-4AE8-8F63-B03C90B8F086}" dt="2023-04-05T08:10:31.200" v="311"/>
          <ac:spMkLst>
            <pc:docMk/>
            <pc:sldMk cId="0" sldId="1175"/>
            <ac:spMk id="451602" creationId="{38FAA1A1-D861-433F-88FA-1E9D6FD31D11}"/>
          </ac:spMkLst>
        </pc:spChg>
        <pc:spChg chg="add del">
          <ac:chgData name="Anh Nguyen Duc" userId="04a5c95d-4a59-4e21-b199-e9922fb46c5c" providerId="ADAL" clId="{E9B72E77-4AF8-4AE8-8F63-B03C90B8F086}" dt="2023-04-05T08:10:31.200" v="311"/>
          <ac:spMkLst>
            <pc:docMk/>
            <pc:sldMk cId="0" sldId="1175"/>
            <ac:spMk id="451604" creationId="{8D71EDA1-87BF-4D5D-AB79-F346FD19278A}"/>
          </ac:spMkLst>
        </pc:spChg>
      </pc:sldChg>
      <pc:sldChg chg="addSp delSp add del setBg delDesignElem">
        <pc:chgData name="Anh Nguyen Duc" userId="04a5c95d-4a59-4e21-b199-e9922fb46c5c" providerId="ADAL" clId="{E9B72E77-4AF8-4AE8-8F63-B03C90B8F086}" dt="2023-04-05T08:10:31.676" v="312"/>
        <pc:sldMkLst>
          <pc:docMk/>
          <pc:sldMk cId="0" sldId="1176"/>
        </pc:sldMkLst>
        <pc:spChg chg="add del">
          <ac:chgData name="Anh Nguyen Duc" userId="04a5c95d-4a59-4e21-b199-e9922fb46c5c" providerId="ADAL" clId="{E9B72E77-4AF8-4AE8-8F63-B03C90B8F086}" dt="2023-04-05T08:10:31.200" v="311"/>
          <ac:spMkLst>
            <pc:docMk/>
            <pc:sldMk cId="0" sldId="1176"/>
            <ac:spMk id="452616" creationId="{09588DA8-065E-4F6F-8EFD-43104AB2E0CF}"/>
          </ac:spMkLst>
        </pc:spChg>
        <pc:spChg chg="add del">
          <ac:chgData name="Anh Nguyen Duc" userId="04a5c95d-4a59-4e21-b199-e9922fb46c5c" providerId="ADAL" clId="{E9B72E77-4AF8-4AE8-8F63-B03C90B8F086}" dt="2023-04-05T08:10:31.200" v="311"/>
          <ac:spMkLst>
            <pc:docMk/>
            <pc:sldMk cId="0" sldId="1176"/>
            <ac:spMk id="452618" creationId="{C4285719-470E-454C-AF62-8323075F1F5B}"/>
          </ac:spMkLst>
        </pc:spChg>
        <pc:spChg chg="add del">
          <ac:chgData name="Anh Nguyen Duc" userId="04a5c95d-4a59-4e21-b199-e9922fb46c5c" providerId="ADAL" clId="{E9B72E77-4AF8-4AE8-8F63-B03C90B8F086}" dt="2023-04-05T08:10:31.200" v="311"/>
          <ac:spMkLst>
            <pc:docMk/>
            <pc:sldMk cId="0" sldId="1176"/>
            <ac:spMk id="452620" creationId="{CD9FE4EF-C4D8-49A0-B2FF-81D8DB7D8A24}"/>
          </ac:spMkLst>
        </pc:spChg>
        <pc:spChg chg="add del">
          <ac:chgData name="Anh Nguyen Duc" userId="04a5c95d-4a59-4e21-b199-e9922fb46c5c" providerId="ADAL" clId="{E9B72E77-4AF8-4AE8-8F63-B03C90B8F086}" dt="2023-04-05T08:10:31.200" v="311"/>
          <ac:spMkLst>
            <pc:docMk/>
            <pc:sldMk cId="0" sldId="1176"/>
            <ac:spMk id="452622" creationId="{4300840D-0A0B-4512-BACA-B439D5B9C57C}"/>
          </ac:spMkLst>
        </pc:spChg>
        <pc:spChg chg="add del">
          <ac:chgData name="Anh Nguyen Duc" userId="04a5c95d-4a59-4e21-b199-e9922fb46c5c" providerId="ADAL" clId="{E9B72E77-4AF8-4AE8-8F63-B03C90B8F086}" dt="2023-04-05T08:10:31.200" v="311"/>
          <ac:spMkLst>
            <pc:docMk/>
            <pc:sldMk cId="0" sldId="1176"/>
            <ac:spMk id="452624" creationId="{D2B78728-A580-49A7-84F9-6EF6F583ADE0}"/>
          </ac:spMkLst>
        </pc:spChg>
        <pc:spChg chg="add del">
          <ac:chgData name="Anh Nguyen Duc" userId="04a5c95d-4a59-4e21-b199-e9922fb46c5c" providerId="ADAL" clId="{E9B72E77-4AF8-4AE8-8F63-B03C90B8F086}" dt="2023-04-05T08:10:31.200" v="311"/>
          <ac:spMkLst>
            <pc:docMk/>
            <pc:sldMk cId="0" sldId="1176"/>
            <ac:spMk id="452626" creationId="{38FAA1A1-D861-433F-88FA-1E9D6FD31D11}"/>
          </ac:spMkLst>
        </pc:spChg>
        <pc:spChg chg="add del">
          <ac:chgData name="Anh Nguyen Duc" userId="04a5c95d-4a59-4e21-b199-e9922fb46c5c" providerId="ADAL" clId="{E9B72E77-4AF8-4AE8-8F63-B03C90B8F086}" dt="2023-04-05T08:10:31.200" v="311"/>
          <ac:spMkLst>
            <pc:docMk/>
            <pc:sldMk cId="0" sldId="1176"/>
            <ac:spMk id="452628" creationId="{8D71EDA1-87BF-4D5D-AB79-F346FD19278A}"/>
          </ac:spMkLst>
        </pc:spChg>
      </pc:sldChg>
      <pc:sldChg chg="addSp delSp add del setBg delDesignElem">
        <pc:chgData name="Anh Nguyen Duc" userId="04a5c95d-4a59-4e21-b199-e9922fb46c5c" providerId="ADAL" clId="{E9B72E77-4AF8-4AE8-8F63-B03C90B8F086}" dt="2023-04-05T08:10:31.676" v="312"/>
        <pc:sldMkLst>
          <pc:docMk/>
          <pc:sldMk cId="0" sldId="1177"/>
        </pc:sldMkLst>
        <pc:spChg chg="add del">
          <ac:chgData name="Anh Nguyen Duc" userId="04a5c95d-4a59-4e21-b199-e9922fb46c5c" providerId="ADAL" clId="{E9B72E77-4AF8-4AE8-8F63-B03C90B8F086}" dt="2023-04-05T08:10:31.200" v="311"/>
          <ac:spMkLst>
            <pc:docMk/>
            <pc:sldMk cId="0" sldId="1177"/>
            <ac:spMk id="455688" creationId="{09588DA8-065E-4F6F-8EFD-43104AB2E0CF}"/>
          </ac:spMkLst>
        </pc:spChg>
        <pc:spChg chg="add del">
          <ac:chgData name="Anh Nguyen Duc" userId="04a5c95d-4a59-4e21-b199-e9922fb46c5c" providerId="ADAL" clId="{E9B72E77-4AF8-4AE8-8F63-B03C90B8F086}" dt="2023-04-05T08:10:31.200" v="311"/>
          <ac:spMkLst>
            <pc:docMk/>
            <pc:sldMk cId="0" sldId="1177"/>
            <ac:spMk id="455690" creationId="{C4285719-470E-454C-AF62-8323075F1F5B}"/>
          </ac:spMkLst>
        </pc:spChg>
        <pc:spChg chg="add del">
          <ac:chgData name="Anh Nguyen Duc" userId="04a5c95d-4a59-4e21-b199-e9922fb46c5c" providerId="ADAL" clId="{E9B72E77-4AF8-4AE8-8F63-B03C90B8F086}" dt="2023-04-05T08:10:31.200" v="311"/>
          <ac:spMkLst>
            <pc:docMk/>
            <pc:sldMk cId="0" sldId="1177"/>
            <ac:spMk id="455692" creationId="{CD9FE4EF-C4D8-49A0-B2FF-81D8DB7D8A24}"/>
          </ac:spMkLst>
        </pc:spChg>
        <pc:spChg chg="add del">
          <ac:chgData name="Anh Nguyen Duc" userId="04a5c95d-4a59-4e21-b199-e9922fb46c5c" providerId="ADAL" clId="{E9B72E77-4AF8-4AE8-8F63-B03C90B8F086}" dt="2023-04-05T08:10:31.200" v="311"/>
          <ac:spMkLst>
            <pc:docMk/>
            <pc:sldMk cId="0" sldId="1177"/>
            <ac:spMk id="455694" creationId="{4300840D-0A0B-4512-BACA-B439D5B9C57C}"/>
          </ac:spMkLst>
        </pc:spChg>
        <pc:spChg chg="add del">
          <ac:chgData name="Anh Nguyen Duc" userId="04a5c95d-4a59-4e21-b199-e9922fb46c5c" providerId="ADAL" clId="{E9B72E77-4AF8-4AE8-8F63-B03C90B8F086}" dt="2023-04-05T08:10:31.200" v="311"/>
          <ac:spMkLst>
            <pc:docMk/>
            <pc:sldMk cId="0" sldId="1177"/>
            <ac:spMk id="455696" creationId="{D2B78728-A580-49A7-84F9-6EF6F583ADE0}"/>
          </ac:spMkLst>
        </pc:spChg>
        <pc:spChg chg="add del">
          <ac:chgData name="Anh Nguyen Duc" userId="04a5c95d-4a59-4e21-b199-e9922fb46c5c" providerId="ADAL" clId="{E9B72E77-4AF8-4AE8-8F63-B03C90B8F086}" dt="2023-04-05T08:10:31.200" v="311"/>
          <ac:spMkLst>
            <pc:docMk/>
            <pc:sldMk cId="0" sldId="1177"/>
            <ac:spMk id="455698" creationId="{38FAA1A1-D861-433F-88FA-1E9D6FD31D11}"/>
          </ac:spMkLst>
        </pc:spChg>
        <pc:spChg chg="add del">
          <ac:chgData name="Anh Nguyen Duc" userId="04a5c95d-4a59-4e21-b199-e9922fb46c5c" providerId="ADAL" clId="{E9B72E77-4AF8-4AE8-8F63-B03C90B8F086}" dt="2023-04-05T08:10:31.200" v="311"/>
          <ac:spMkLst>
            <pc:docMk/>
            <pc:sldMk cId="0" sldId="1177"/>
            <ac:spMk id="455700" creationId="{8D71EDA1-87BF-4D5D-AB79-F346FD19278A}"/>
          </ac:spMkLst>
        </pc:spChg>
      </pc:sldChg>
    </pc:docChg>
  </pc:docChgLst>
</pc:chgInfo>
</file>

<file path=ppt/diagrams/_rels/data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ata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F45B62-5318-0E4B-ABC1-2D39EFB8C748}" type="doc">
      <dgm:prSet loTypeId="urn:microsoft.com/office/officeart/2005/8/layout/vProcess5" loCatId="list" qsTypeId="urn:microsoft.com/office/officeart/2005/8/quickstyle/simple1" qsCatId="simple" csTypeId="urn:microsoft.com/office/officeart/2005/8/colors/accent1_2" csCatId="accent1"/>
      <dgm:spPr/>
      <dgm:t>
        <a:bodyPr/>
        <a:lstStyle/>
        <a:p>
          <a:endParaRPr lang="en-GB"/>
        </a:p>
      </dgm:t>
    </dgm:pt>
    <dgm:pt modelId="{1E7F52AE-8E42-394B-8535-10A63797B2DA}">
      <dgm:prSet/>
      <dgm:spPr/>
      <dgm:t>
        <a:bodyPr/>
        <a:lstStyle/>
        <a:p>
          <a:r>
            <a:rPr lang="en-US"/>
            <a:t>Tests are designed to verify each of the functionalities</a:t>
          </a:r>
          <a:endParaRPr lang="en-NO"/>
        </a:p>
      </dgm:t>
    </dgm:pt>
    <dgm:pt modelId="{AB86AFBE-298D-C44D-AF75-1BC075F65714}" type="parTrans" cxnId="{9A67513D-7D81-3741-AF85-4ECE0D4CFF27}">
      <dgm:prSet/>
      <dgm:spPr/>
      <dgm:t>
        <a:bodyPr/>
        <a:lstStyle/>
        <a:p>
          <a:endParaRPr lang="en-GB"/>
        </a:p>
      </dgm:t>
    </dgm:pt>
    <dgm:pt modelId="{437AD08C-9EEC-2647-AD4F-207ACFF5227E}" type="sibTrans" cxnId="{9A67513D-7D81-3741-AF85-4ECE0D4CFF27}">
      <dgm:prSet/>
      <dgm:spPr/>
      <dgm:t>
        <a:bodyPr/>
        <a:lstStyle/>
        <a:p>
          <a:endParaRPr lang="en-GB"/>
        </a:p>
      </dgm:t>
    </dgm:pt>
    <dgm:pt modelId="{80422619-9446-2B49-BFC2-AAE52823B2A9}">
      <dgm:prSet/>
      <dgm:spPr/>
      <dgm:t>
        <a:bodyPr/>
        <a:lstStyle/>
        <a:p>
          <a:r>
            <a:rPr lang="en-US"/>
            <a:t>Tests are designed to verify that all the modules function individually as desired within the systems</a:t>
          </a:r>
          <a:endParaRPr lang="en-NO"/>
        </a:p>
      </dgm:t>
    </dgm:pt>
    <dgm:pt modelId="{A8779B60-1115-214B-8278-7F384B6D6D0B}" type="parTrans" cxnId="{36BF5EAE-5399-3645-8E39-04B844A313D2}">
      <dgm:prSet/>
      <dgm:spPr/>
      <dgm:t>
        <a:bodyPr/>
        <a:lstStyle/>
        <a:p>
          <a:endParaRPr lang="en-GB"/>
        </a:p>
      </dgm:t>
    </dgm:pt>
    <dgm:pt modelId="{BA6C4B08-F75E-D045-9132-5A3F623D4216}" type="sibTrans" cxnId="{36BF5EAE-5399-3645-8E39-04B844A313D2}">
      <dgm:prSet/>
      <dgm:spPr/>
      <dgm:t>
        <a:bodyPr/>
        <a:lstStyle/>
        <a:p>
          <a:endParaRPr lang="en-GB"/>
        </a:p>
      </dgm:t>
    </dgm:pt>
    <dgm:pt modelId="{F1C16589-7DD1-C44C-AD95-A51B1F1623D4}">
      <dgm:prSet/>
      <dgm:spPr/>
      <dgm:t>
        <a:bodyPr/>
        <a:lstStyle/>
        <a:p>
          <a:r>
            <a:rPr lang="en-US"/>
            <a:t>The idea here is to ensure that individual modules function correctly within the whole system.</a:t>
          </a:r>
          <a:endParaRPr lang="en-NO"/>
        </a:p>
      </dgm:t>
    </dgm:pt>
    <dgm:pt modelId="{A4C1D4D0-5245-7540-B0B7-FFBF2827532B}" type="parTrans" cxnId="{EBE88607-036A-064F-AFE9-CC6FA325DF53}">
      <dgm:prSet/>
      <dgm:spPr/>
      <dgm:t>
        <a:bodyPr/>
        <a:lstStyle/>
        <a:p>
          <a:endParaRPr lang="en-GB"/>
        </a:p>
      </dgm:t>
    </dgm:pt>
    <dgm:pt modelId="{3CDA4ADE-455D-9F40-B886-4523228D4743}" type="sibTrans" cxnId="{EBE88607-036A-064F-AFE9-CC6FA325DF53}">
      <dgm:prSet/>
      <dgm:spPr/>
      <dgm:t>
        <a:bodyPr/>
        <a:lstStyle/>
        <a:p>
          <a:endParaRPr lang="en-GB"/>
        </a:p>
      </dgm:t>
    </dgm:pt>
    <dgm:pt modelId="{C0365CB9-04A8-FA40-8F8D-44599483E2B6}" type="pres">
      <dgm:prSet presAssocID="{24F45B62-5318-0E4B-ABC1-2D39EFB8C748}" presName="outerComposite" presStyleCnt="0">
        <dgm:presLayoutVars>
          <dgm:chMax val="5"/>
          <dgm:dir/>
          <dgm:resizeHandles val="exact"/>
        </dgm:presLayoutVars>
      </dgm:prSet>
      <dgm:spPr/>
    </dgm:pt>
    <dgm:pt modelId="{7F50E395-80CA-3C47-AC49-E3EE800985AC}" type="pres">
      <dgm:prSet presAssocID="{24F45B62-5318-0E4B-ABC1-2D39EFB8C748}" presName="dummyMaxCanvas" presStyleCnt="0">
        <dgm:presLayoutVars/>
      </dgm:prSet>
      <dgm:spPr/>
    </dgm:pt>
    <dgm:pt modelId="{72E115CC-BE45-DB4C-9FF9-1C1A476EF140}" type="pres">
      <dgm:prSet presAssocID="{24F45B62-5318-0E4B-ABC1-2D39EFB8C748}" presName="ThreeNodes_1" presStyleLbl="node1" presStyleIdx="0" presStyleCnt="3">
        <dgm:presLayoutVars>
          <dgm:bulletEnabled val="1"/>
        </dgm:presLayoutVars>
      </dgm:prSet>
      <dgm:spPr/>
    </dgm:pt>
    <dgm:pt modelId="{6912FA44-67E6-4D4B-B407-2812CEFBF123}" type="pres">
      <dgm:prSet presAssocID="{24F45B62-5318-0E4B-ABC1-2D39EFB8C748}" presName="ThreeNodes_2" presStyleLbl="node1" presStyleIdx="1" presStyleCnt="3">
        <dgm:presLayoutVars>
          <dgm:bulletEnabled val="1"/>
        </dgm:presLayoutVars>
      </dgm:prSet>
      <dgm:spPr/>
    </dgm:pt>
    <dgm:pt modelId="{08A62889-0543-5645-BC3F-6B36ECACE2E6}" type="pres">
      <dgm:prSet presAssocID="{24F45B62-5318-0E4B-ABC1-2D39EFB8C748}" presName="ThreeNodes_3" presStyleLbl="node1" presStyleIdx="2" presStyleCnt="3">
        <dgm:presLayoutVars>
          <dgm:bulletEnabled val="1"/>
        </dgm:presLayoutVars>
      </dgm:prSet>
      <dgm:spPr/>
    </dgm:pt>
    <dgm:pt modelId="{61197A78-8F37-A047-92FB-7D647EFFCEB3}" type="pres">
      <dgm:prSet presAssocID="{24F45B62-5318-0E4B-ABC1-2D39EFB8C748}" presName="ThreeConn_1-2" presStyleLbl="fgAccFollowNode1" presStyleIdx="0" presStyleCnt="2">
        <dgm:presLayoutVars>
          <dgm:bulletEnabled val="1"/>
        </dgm:presLayoutVars>
      </dgm:prSet>
      <dgm:spPr/>
    </dgm:pt>
    <dgm:pt modelId="{FDEF73D3-EE18-0047-BDF3-785381AC895D}" type="pres">
      <dgm:prSet presAssocID="{24F45B62-5318-0E4B-ABC1-2D39EFB8C748}" presName="ThreeConn_2-3" presStyleLbl="fgAccFollowNode1" presStyleIdx="1" presStyleCnt="2">
        <dgm:presLayoutVars>
          <dgm:bulletEnabled val="1"/>
        </dgm:presLayoutVars>
      </dgm:prSet>
      <dgm:spPr/>
    </dgm:pt>
    <dgm:pt modelId="{0DE2A81C-100B-F74A-AE44-4E8A386A897E}" type="pres">
      <dgm:prSet presAssocID="{24F45B62-5318-0E4B-ABC1-2D39EFB8C748}" presName="ThreeNodes_1_text" presStyleLbl="node1" presStyleIdx="2" presStyleCnt="3">
        <dgm:presLayoutVars>
          <dgm:bulletEnabled val="1"/>
        </dgm:presLayoutVars>
      </dgm:prSet>
      <dgm:spPr/>
    </dgm:pt>
    <dgm:pt modelId="{2EE735F4-6DEC-7A4A-9827-A42D29284660}" type="pres">
      <dgm:prSet presAssocID="{24F45B62-5318-0E4B-ABC1-2D39EFB8C748}" presName="ThreeNodes_2_text" presStyleLbl="node1" presStyleIdx="2" presStyleCnt="3">
        <dgm:presLayoutVars>
          <dgm:bulletEnabled val="1"/>
        </dgm:presLayoutVars>
      </dgm:prSet>
      <dgm:spPr/>
    </dgm:pt>
    <dgm:pt modelId="{6F102A11-D241-1D4A-8927-0CE87DCE0D79}" type="pres">
      <dgm:prSet presAssocID="{24F45B62-5318-0E4B-ABC1-2D39EFB8C748}" presName="ThreeNodes_3_text" presStyleLbl="node1" presStyleIdx="2" presStyleCnt="3">
        <dgm:presLayoutVars>
          <dgm:bulletEnabled val="1"/>
        </dgm:presLayoutVars>
      </dgm:prSet>
      <dgm:spPr/>
    </dgm:pt>
  </dgm:ptLst>
  <dgm:cxnLst>
    <dgm:cxn modelId="{EBE88607-036A-064F-AFE9-CC6FA325DF53}" srcId="{24F45B62-5318-0E4B-ABC1-2D39EFB8C748}" destId="{F1C16589-7DD1-C44C-AD95-A51B1F1623D4}" srcOrd="2" destOrd="0" parTransId="{A4C1D4D0-5245-7540-B0B7-FFBF2827532B}" sibTransId="{3CDA4ADE-455D-9F40-B886-4523228D4743}"/>
    <dgm:cxn modelId="{4D76662F-7420-4343-B600-F8B7F102F03C}" type="presOf" srcId="{F1C16589-7DD1-C44C-AD95-A51B1F1623D4}" destId="{08A62889-0543-5645-BC3F-6B36ECACE2E6}" srcOrd="0" destOrd="0" presId="urn:microsoft.com/office/officeart/2005/8/layout/vProcess5"/>
    <dgm:cxn modelId="{9A67513D-7D81-3741-AF85-4ECE0D4CFF27}" srcId="{24F45B62-5318-0E4B-ABC1-2D39EFB8C748}" destId="{1E7F52AE-8E42-394B-8535-10A63797B2DA}" srcOrd="0" destOrd="0" parTransId="{AB86AFBE-298D-C44D-AF75-1BC075F65714}" sibTransId="{437AD08C-9EEC-2647-AD4F-207ACFF5227E}"/>
    <dgm:cxn modelId="{D5FE1342-5B66-7E47-B0BD-50279205AC30}" type="presOf" srcId="{80422619-9446-2B49-BFC2-AAE52823B2A9}" destId="{6912FA44-67E6-4D4B-B407-2812CEFBF123}" srcOrd="0" destOrd="0" presId="urn:microsoft.com/office/officeart/2005/8/layout/vProcess5"/>
    <dgm:cxn modelId="{E9E71A66-E26B-C942-85F0-08871F53E9D1}" type="presOf" srcId="{437AD08C-9EEC-2647-AD4F-207ACFF5227E}" destId="{61197A78-8F37-A047-92FB-7D647EFFCEB3}" srcOrd="0" destOrd="0" presId="urn:microsoft.com/office/officeart/2005/8/layout/vProcess5"/>
    <dgm:cxn modelId="{AA0AA46C-494E-844A-BE36-9B58D1A09603}" type="presOf" srcId="{1E7F52AE-8E42-394B-8535-10A63797B2DA}" destId="{0DE2A81C-100B-F74A-AE44-4E8A386A897E}" srcOrd="1" destOrd="0" presId="urn:microsoft.com/office/officeart/2005/8/layout/vProcess5"/>
    <dgm:cxn modelId="{6FE3027C-13D6-9A43-9E49-750729E5CE0B}" type="presOf" srcId="{F1C16589-7DD1-C44C-AD95-A51B1F1623D4}" destId="{6F102A11-D241-1D4A-8927-0CE87DCE0D79}" srcOrd="1" destOrd="0" presId="urn:microsoft.com/office/officeart/2005/8/layout/vProcess5"/>
    <dgm:cxn modelId="{5D70748A-6C6F-5D41-BA34-0443A69D3070}" type="presOf" srcId="{24F45B62-5318-0E4B-ABC1-2D39EFB8C748}" destId="{C0365CB9-04A8-FA40-8F8D-44599483E2B6}" srcOrd="0" destOrd="0" presId="urn:microsoft.com/office/officeart/2005/8/layout/vProcess5"/>
    <dgm:cxn modelId="{36BF5EAE-5399-3645-8E39-04B844A313D2}" srcId="{24F45B62-5318-0E4B-ABC1-2D39EFB8C748}" destId="{80422619-9446-2B49-BFC2-AAE52823B2A9}" srcOrd="1" destOrd="0" parTransId="{A8779B60-1115-214B-8278-7F384B6D6D0B}" sibTransId="{BA6C4B08-F75E-D045-9132-5A3F623D4216}"/>
    <dgm:cxn modelId="{B47158B1-AAC7-9546-BD12-4B238426713E}" type="presOf" srcId="{BA6C4B08-F75E-D045-9132-5A3F623D4216}" destId="{FDEF73D3-EE18-0047-BDF3-785381AC895D}" srcOrd="0" destOrd="0" presId="urn:microsoft.com/office/officeart/2005/8/layout/vProcess5"/>
    <dgm:cxn modelId="{918801C8-CFBC-D34F-BDB6-1A1D75D920D3}" type="presOf" srcId="{80422619-9446-2B49-BFC2-AAE52823B2A9}" destId="{2EE735F4-6DEC-7A4A-9827-A42D29284660}" srcOrd="1" destOrd="0" presId="urn:microsoft.com/office/officeart/2005/8/layout/vProcess5"/>
    <dgm:cxn modelId="{C39942F5-E0C9-2548-949E-8496A85FAE1D}" type="presOf" srcId="{1E7F52AE-8E42-394B-8535-10A63797B2DA}" destId="{72E115CC-BE45-DB4C-9FF9-1C1A476EF140}" srcOrd="0" destOrd="0" presId="urn:microsoft.com/office/officeart/2005/8/layout/vProcess5"/>
    <dgm:cxn modelId="{CB534531-78DA-084F-B6DF-909ECAA87FBF}" type="presParOf" srcId="{C0365CB9-04A8-FA40-8F8D-44599483E2B6}" destId="{7F50E395-80CA-3C47-AC49-E3EE800985AC}" srcOrd="0" destOrd="0" presId="urn:microsoft.com/office/officeart/2005/8/layout/vProcess5"/>
    <dgm:cxn modelId="{1CE68174-73D6-AB4E-BF31-EAF1A5F822EF}" type="presParOf" srcId="{C0365CB9-04A8-FA40-8F8D-44599483E2B6}" destId="{72E115CC-BE45-DB4C-9FF9-1C1A476EF140}" srcOrd="1" destOrd="0" presId="urn:microsoft.com/office/officeart/2005/8/layout/vProcess5"/>
    <dgm:cxn modelId="{58F80B2F-3D04-EB4F-8921-88856F1B0C4E}" type="presParOf" srcId="{C0365CB9-04A8-FA40-8F8D-44599483E2B6}" destId="{6912FA44-67E6-4D4B-B407-2812CEFBF123}" srcOrd="2" destOrd="0" presId="urn:microsoft.com/office/officeart/2005/8/layout/vProcess5"/>
    <dgm:cxn modelId="{CAB018FA-8CF0-4744-83D2-F4C723F00E05}" type="presParOf" srcId="{C0365CB9-04A8-FA40-8F8D-44599483E2B6}" destId="{08A62889-0543-5645-BC3F-6B36ECACE2E6}" srcOrd="3" destOrd="0" presId="urn:microsoft.com/office/officeart/2005/8/layout/vProcess5"/>
    <dgm:cxn modelId="{816C5E3B-9F07-FF42-BDA4-A6C999486D6A}" type="presParOf" srcId="{C0365CB9-04A8-FA40-8F8D-44599483E2B6}" destId="{61197A78-8F37-A047-92FB-7D647EFFCEB3}" srcOrd="4" destOrd="0" presId="urn:microsoft.com/office/officeart/2005/8/layout/vProcess5"/>
    <dgm:cxn modelId="{9FA73C26-B5C9-DD4D-B7EA-98CCF87FB7B8}" type="presParOf" srcId="{C0365CB9-04A8-FA40-8F8D-44599483E2B6}" destId="{FDEF73D3-EE18-0047-BDF3-785381AC895D}" srcOrd="5" destOrd="0" presId="urn:microsoft.com/office/officeart/2005/8/layout/vProcess5"/>
    <dgm:cxn modelId="{8C0D63B1-D7F7-3E47-A736-A78579B83D83}" type="presParOf" srcId="{C0365CB9-04A8-FA40-8F8D-44599483E2B6}" destId="{0DE2A81C-100B-F74A-AE44-4E8A386A897E}" srcOrd="6" destOrd="0" presId="urn:microsoft.com/office/officeart/2005/8/layout/vProcess5"/>
    <dgm:cxn modelId="{720BC63F-1485-0146-814B-F3A47297F973}" type="presParOf" srcId="{C0365CB9-04A8-FA40-8F8D-44599483E2B6}" destId="{2EE735F4-6DEC-7A4A-9827-A42D29284660}" srcOrd="7" destOrd="0" presId="urn:microsoft.com/office/officeart/2005/8/layout/vProcess5"/>
    <dgm:cxn modelId="{76E42810-6C10-704B-96D4-446EF58D6D95}" type="presParOf" srcId="{C0365CB9-04A8-FA40-8F8D-44599483E2B6}" destId="{6F102A11-D241-1D4A-8927-0CE87DCE0D79}"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6830B50-906A-4D52-87F9-B05FC4B6A3B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24CC412-57F2-401E-BB9A-3DEDE2086358}">
      <dgm:prSet/>
      <dgm:spPr/>
      <dgm:t>
        <a:bodyPr/>
        <a:lstStyle/>
        <a:p>
          <a:r>
            <a:rPr lang="en-US" dirty="0">
              <a:solidFill>
                <a:schemeClr val="bg1">
                  <a:lumMod val="75000"/>
                </a:schemeClr>
              </a:solidFill>
            </a:rPr>
            <a:t>Functionality Tests</a:t>
          </a:r>
        </a:p>
      </dgm:t>
    </dgm:pt>
    <dgm:pt modelId="{E8AFD971-58C8-4E63-B1DF-C91F02F16E21}" type="parTrans" cxnId="{3F139048-8357-412C-9E1F-215C003FA3CD}">
      <dgm:prSet/>
      <dgm:spPr/>
      <dgm:t>
        <a:bodyPr/>
        <a:lstStyle/>
        <a:p>
          <a:endParaRPr lang="en-US">
            <a:solidFill>
              <a:schemeClr val="bg1">
                <a:lumMod val="75000"/>
              </a:schemeClr>
            </a:solidFill>
          </a:endParaRPr>
        </a:p>
      </dgm:t>
    </dgm:pt>
    <dgm:pt modelId="{EBDCC879-87F6-407E-AFA1-363855CE3411}" type="sibTrans" cxnId="{3F139048-8357-412C-9E1F-215C003FA3CD}">
      <dgm:prSet/>
      <dgm:spPr/>
      <dgm:t>
        <a:bodyPr/>
        <a:lstStyle/>
        <a:p>
          <a:endParaRPr lang="en-US">
            <a:solidFill>
              <a:schemeClr val="bg1">
                <a:lumMod val="75000"/>
              </a:schemeClr>
            </a:solidFill>
          </a:endParaRPr>
        </a:p>
      </dgm:t>
    </dgm:pt>
    <dgm:pt modelId="{A7FE3250-241D-41BB-95D5-DCC285DABFE2}">
      <dgm:prSet/>
      <dgm:spPr/>
      <dgm:t>
        <a:bodyPr/>
        <a:lstStyle/>
        <a:p>
          <a:r>
            <a:rPr lang="en-US" dirty="0">
              <a:solidFill>
                <a:schemeClr val="bg1">
                  <a:lumMod val="75000"/>
                </a:schemeClr>
              </a:solidFill>
            </a:rPr>
            <a:t>Robustness Tests</a:t>
          </a:r>
        </a:p>
      </dgm:t>
    </dgm:pt>
    <dgm:pt modelId="{EBD67938-B24E-433D-B8F9-5E4451C42C68}" type="parTrans" cxnId="{6FA3779E-EE76-4C62-B45A-2F8D178632F6}">
      <dgm:prSet/>
      <dgm:spPr/>
      <dgm:t>
        <a:bodyPr/>
        <a:lstStyle/>
        <a:p>
          <a:endParaRPr lang="en-US">
            <a:solidFill>
              <a:schemeClr val="bg1">
                <a:lumMod val="75000"/>
              </a:schemeClr>
            </a:solidFill>
          </a:endParaRPr>
        </a:p>
      </dgm:t>
    </dgm:pt>
    <dgm:pt modelId="{D377A1BF-E9FE-48E2-A0D4-C19E83677C69}" type="sibTrans" cxnId="{6FA3779E-EE76-4C62-B45A-2F8D178632F6}">
      <dgm:prSet/>
      <dgm:spPr/>
      <dgm:t>
        <a:bodyPr/>
        <a:lstStyle/>
        <a:p>
          <a:endParaRPr lang="en-US">
            <a:solidFill>
              <a:schemeClr val="bg1">
                <a:lumMod val="75000"/>
              </a:schemeClr>
            </a:solidFill>
          </a:endParaRPr>
        </a:p>
      </dgm:t>
    </dgm:pt>
    <dgm:pt modelId="{79846335-DA50-49E8-96BC-AA002DBCCB7A}">
      <dgm:prSet/>
      <dgm:spPr/>
      <dgm:t>
        <a:bodyPr/>
        <a:lstStyle/>
        <a:p>
          <a:r>
            <a:rPr lang="en-US" dirty="0">
              <a:solidFill>
                <a:schemeClr val="bg1">
                  <a:lumMod val="75000"/>
                </a:schemeClr>
              </a:solidFill>
            </a:rPr>
            <a:t>Interoperability Tests</a:t>
          </a:r>
        </a:p>
      </dgm:t>
    </dgm:pt>
    <dgm:pt modelId="{EFB39808-8CDE-4340-963A-78A50FA36195}" type="parTrans" cxnId="{2791B0FD-9754-4DB7-9243-39B6D2F7D4B2}">
      <dgm:prSet/>
      <dgm:spPr/>
      <dgm:t>
        <a:bodyPr/>
        <a:lstStyle/>
        <a:p>
          <a:endParaRPr lang="en-US">
            <a:solidFill>
              <a:schemeClr val="bg1">
                <a:lumMod val="75000"/>
              </a:schemeClr>
            </a:solidFill>
          </a:endParaRPr>
        </a:p>
      </dgm:t>
    </dgm:pt>
    <dgm:pt modelId="{03563CB8-DB2B-45A3-91DA-1D0EB6DCCD52}" type="sibTrans" cxnId="{2791B0FD-9754-4DB7-9243-39B6D2F7D4B2}">
      <dgm:prSet/>
      <dgm:spPr/>
      <dgm:t>
        <a:bodyPr/>
        <a:lstStyle/>
        <a:p>
          <a:endParaRPr lang="en-US">
            <a:solidFill>
              <a:schemeClr val="bg1">
                <a:lumMod val="75000"/>
              </a:schemeClr>
            </a:solidFill>
          </a:endParaRPr>
        </a:p>
      </dgm:t>
    </dgm:pt>
    <dgm:pt modelId="{DA113C63-2657-4C6A-91E2-D96B7D34AC61}">
      <dgm:prSet/>
      <dgm:spPr/>
      <dgm:t>
        <a:bodyPr/>
        <a:lstStyle/>
        <a:p>
          <a:r>
            <a:rPr lang="en-US" dirty="0">
              <a:solidFill>
                <a:schemeClr val="bg1">
                  <a:lumMod val="75000"/>
                </a:schemeClr>
              </a:solidFill>
            </a:rPr>
            <a:t>Performance Tests</a:t>
          </a:r>
        </a:p>
      </dgm:t>
    </dgm:pt>
    <dgm:pt modelId="{057FA2DE-A1D3-4EA0-B8B5-B25776D07F47}" type="parTrans" cxnId="{0630547C-32E2-42CB-B35B-90CE1249E032}">
      <dgm:prSet/>
      <dgm:spPr/>
      <dgm:t>
        <a:bodyPr/>
        <a:lstStyle/>
        <a:p>
          <a:endParaRPr lang="en-US">
            <a:solidFill>
              <a:schemeClr val="bg1">
                <a:lumMod val="75000"/>
              </a:schemeClr>
            </a:solidFill>
          </a:endParaRPr>
        </a:p>
      </dgm:t>
    </dgm:pt>
    <dgm:pt modelId="{2A5424F5-96C5-41E4-A740-FD33C862DD94}" type="sibTrans" cxnId="{0630547C-32E2-42CB-B35B-90CE1249E032}">
      <dgm:prSet/>
      <dgm:spPr/>
      <dgm:t>
        <a:bodyPr/>
        <a:lstStyle/>
        <a:p>
          <a:endParaRPr lang="en-US">
            <a:solidFill>
              <a:schemeClr val="bg1">
                <a:lumMod val="75000"/>
              </a:schemeClr>
            </a:solidFill>
          </a:endParaRPr>
        </a:p>
      </dgm:t>
    </dgm:pt>
    <dgm:pt modelId="{16F6B780-6A80-4300-B8DE-D894BA6DFFA9}">
      <dgm:prSet/>
      <dgm:spPr/>
      <dgm:t>
        <a:bodyPr/>
        <a:lstStyle/>
        <a:p>
          <a:r>
            <a:rPr lang="en-US" dirty="0">
              <a:solidFill>
                <a:schemeClr val="bg1">
                  <a:lumMod val="75000"/>
                </a:schemeClr>
              </a:solidFill>
            </a:rPr>
            <a:t>Scalability Tests</a:t>
          </a:r>
        </a:p>
      </dgm:t>
    </dgm:pt>
    <dgm:pt modelId="{B49DE912-24DC-42CD-BE67-7E8827815EB4}" type="parTrans" cxnId="{A0DA0970-863C-4CE2-9325-02F0EE947F33}">
      <dgm:prSet/>
      <dgm:spPr/>
      <dgm:t>
        <a:bodyPr/>
        <a:lstStyle/>
        <a:p>
          <a:endParaRPr lang="en-US">
            <a:solidFill>
              <a:schemeClr val="bg1">
                <a:lumMod val="75000"/>
              </a:schemeClr>
            </a:solidFill>
          </a:endParaRPr>
        </a:p>
      </dgm:t>
    </dgm:pt>
    <dgm:pt modelId="{A3E391F0-6013-41C7-9DA2-15736AFEFC2B}" type="sibTrans" cxnId="{A0DA0970-863C-4CE2-9325-02F0EE947F33}">
      <dgm:prSet/>
      <dgm:spPr/>
      <dgm:t>
        <a:bodyPr/>
        <a:lstStyle/>
        <a:p>
          <a:endParaRPr lang="en-US">
            <a:solidFill>
              <a:schemeClr val="bg1">
                <a:lumMod val="75000"/>
              </a:schemeClr>
            </a:solidFill>
          </a:endParaRPr>
        </a:p>
      </dgm:t>
    </dgm:pt>
    <dgm:pt modelId="{0036CF00-B55F-4477-BE4C-54F12235D685}">
      <dgm:prSet/>
      <dgm:spPr/>
      <dgm:t>
        <a:bodyPr/>
        <a:lstStyle/>
        <a:p>
          <a:r>
            <a:rPr lang="en-US" dirty="0">
              <a:solidFill>
                <a:schemeClr val="bg1">
                  <a:lumMod val="75000"/>
                </a:schemeClr>
              </a:solidFill>
            </a:rPr>
            <a:t>Stress Tests</a:t>
          </a:r>
        </a:p>
      </dgm:t>
    </dgm:pt>
    <dgm:pt modelId="{64E38C24-F024-478D-A677-D8B4E9F62822}" type="parTrans" cxnId="{85B1CDD7-D621-4BDF-B64A-A2D9323E0322}">
      <dgm:prSet/>
      <dgm:spPr/>
      <dgm:t>
        <a:bodyPr/>
        <a:lstStyle/>
        <a:p>
          <a:endParaRPr lang="en-US">
            <a:solidFill>
              <a:schemeClr val="bg1">
                <a:lumMod val="75000"/>
              </a:schemeClr>
            </a:solidFill>
          </a:endParaRPr>
        </a:p>
      </dgm:t>
    </dgm:pt>
    <dgm:pt modelId="{25D2C207-F1D9-4F13-B652-643AE8969E04}" type="sibTrans" cxnId="{85B1CDD7-D621-4BDF-B64A-A2D9323E0322}">
      <dgm:prSet/>
      <dgm:spPr/>
      <dgm:t>
        <a:bodyPr/>
        <a:lstStyle/>
        <a:p>
          <a:endParaRPr lang="en-US">
            <a:solidFill>
              <a:schemeClr val="bg1">
                <a:lumMod val="75000"/>
              </a:schemeClr>
            </a:solidFill>
          </a:endParaRPr>
        </a:p>
      </dgm:t>
    </dgm:pt>
    <dgm:pt modelId="{F041206D-66F2-4267-864F-B04A0BEFBA7D}">
      <dgm:prSet/>
      <dgm:spPr/>
      <dgm:t>
        <a:bodyPr/>
        <a:lstStyle/>
        <a:p>
          <a:r>
            <a:rPr lang="en-US" dirty="0">
              <a:solidFill>
                <a:schemeClr val="bg1">
                  <a:lumMod val="75000"/>
                </a:schemeClr>
              </a:solidFill>
            </a:rPr>
            <a:t>Load and Stability Tests</a:t>
          </a:r>
        </a:p>
      </dgm:t>
    </dgm:pt>
    <dgm:pt modelId="{94AA3C1A-7FEF-40CC-82FD-F7D338DA233A}" type="parTrans" cxnId="{8A314E93-A33A-4DEB-B031-5BB9111B6971}">
      <dgm:prSet/>
      <dgm:spPr/>
      <dgm:t>
        <a:bodyPr/>
        <a:lstStyle/>
        <a:p>
          <a:endParaRPr lang="en-US">
            <a:solidFill>
              <a:schemeClr val="bg1">
                <a:lumMod val="75000"/>
              </a:schemeClr>
            </a:solidFill>
          </a:endParaRPr>
        </a:p>
      </dgm:t>
    </dgm:pt>
    <dgm:pt modelId="{F524F8D8-B245-46B5-A52A-F0C600B87236}" type="sibTrans" cxnId="{8A314E93-A33A-4DEB-B031-5BB9111B6971}">
      <dgm:prSet/>
      <dgm:spPr/>
      <dgm:t>
        <a:bodyPr/>
        <a:lstStyle/>
        <a:p>
          <a:endParaRPr lang="en-US">
            <a:solidFill>
              <a:schemeClr val="bg1">
                <a:lumMod val="75000"/>
              </a:schemeClr>
            </a:solidFill>
          </a:endParaRPr>
        </a:p>
      </dgm:t>
    </dgm:pt>
    <dgm:pt modelId="{712BDB3B-5FFD-4643-8894-C1214CF25F95}">
      <dgm:prSet/>
      <dgm:spPr/>
      <dgm:t>
        <a:bodyPr/>
        <a:lstStyle/>
        <a:p>
          <a:r>
            <a:rPr lang="en-US" dirty="0">
              <a:solidFill>
                <a:schemeClr val="bg1">
                  <a:lumMod val="75000"/>
                </a:schemeClr>
              </a:solidFill>
            </a:rPr>
            <a:t>Regression Tests</a:t>
          </a:r>
        </a:p>
      </dgm:t>
    </dgm:pt>
    <dgm:pt modelId="{BB0CF8A6-413C-4A81-B986-FD5BAE0C15A7}" type="parTrans" cxnId="{13B0F1BC-9A69-4078-B91E-9A0EEC9AA11E}">
      <dgm:prSet/>
      <dgm:spPr/>
      <dgm:t>
        <a:bodyPr/>
        <a:lstStyle/>
        <a:p>
          <a:endParaRPr lang="en-US">
            <a:solidFill>
              <a:schemeClr val="bg1">
                <a:lumMod val="75000"/>
              </a:schemeClr>
            </a:solidFill>
          </a:endParaRPr>
        </a:p>
      </dgm:t>
    </dgm:pt>
    <dgm:pt modelId="{DAB5103C-2EFD-4CB5-BA4F-2C9B9082C749}" type="sibTrans" cxnId="{13B0F1BC-9A69-4078-B91E-9A0EEC9AA11E}">
      <dgm:prSet/>
      <dgm:spPr/>
      <dgm:t>
        <a:bodyPr/>
        <a:lstStyle/>
        <a:p>
          <a:endParaRPr lang="en-US">
            <a:solidFill>
              <a:schemeClr val="bg1">
                <a:lumMod val="75000"/>
              </a:schemeClr>
            </a:solidFill>
          </a:endParaRPr>
        </a:p>
      </dgm:t>
    </dgm:pt>
    <dgm:pt modelId="{B809DD0C-3725-47AF-A5BA-3A4658B640C7}">
      <dgm:prSet/>
      <dgm:spPr/>
      <dgm:t>
        <a:bodyPr/>
        <a:lstStyle/>
        <a:p>
          <a:r>
            <a:rPr lang="en-US" dirty="0">
              <a:solidFill>
                <a:schemeClr val="bg1">
                  <a:lumMod val="75000"/>
                </a:schemeClr>
              </a:solidFill>
            </a:rPr>
            <a:t>Regulatory Tests</a:t>
          </a:r>
        </a:p>
      </dgm:t>
    </dgm:pt>
    <dgm:pt modelId="{D67E8BA8-502C-47AC-B6E5-1E3268F9F7E8}" type="parTrans" cxnId="{7FDE9135-6A82-4797-817B-703D68605338}">
      <dgm:prSet/>
      <dgm:spPr/>
      <dgm:t>
        <a:bodyPr/>
        <a:lstStyle/>
        <a:p>
          <a:endParaRPr lang="en-US">
            <a:solidFill>
              <a:schemeClr val="bg1">
                <a:lumMod val="75000"/>
              </a:schemeClr>
            </a:solidFill>
          </a:endParaRPr>
        </a:p>
      </dgm:t>
    </dgm:pt>
    <dgm:pt modelId="{07652F3C-8780-49EB-B1F3-EF883BB775E9}" type="sibTrans" cxnId="{7FDE9135-6A82-4797-817B-703D68605338}">
      <dgm:prSet/>
      <dgm:spPr/>
      <dgm:t>
        <a:bodyPr/>
        <a:lstStyle/>
        <a:p>
          <a:endParaRPr lang="en-US">
            <a:solidFill>
              <a:schemeClr val="bg1">
                <a:lumMod val="75000"/>
              </a:schemeClr>
            </a:solidFill>
          </a:endParaRPr>
        </a:p>
      </dgm:t>
    </dgm:pt>
    <dgm:pt modelId="{A38A8782-BC80-4538-86B7-41606237F6A3}">
      <dgm:prSet/>
      <dgm:spPr/>
      <dgm:t>
        <a:bodyPr/>
        <a:lstStyle/>
        <a:p>
          <a:r>
            <a:rPr lang="en-US" dirty="0">
              <a:solidFill>
                <a:schemeClr val="bg1">
                  <a:lumMod val="75000"/>
                </a:schemeClr>
              </a:solidFill>
            </a:rPr>
            <a:t>Safety Assurance</a:t>
          </a:r>
        </a:p>
      </dgm:t>
    </dgm:pt>
    <dgm:pt modelId="{F8E52DAE-4562-40C9-A8BC-802139E8B667}" type="parTrans" cxnId="{52A9F2D7-E6C7-4754-A1BB-AE512D8CC93E}">
      <dgm:prSet/>
      <dgm:spPr/>
      <dgm:t>
        <a:bodyPr/>
        <a:lstStyle/>
        <a:p>
          <a:endParaRPr lang="en-US">
            <a:solidFill>
              <a:schemeClr val="bg1">
                <a:lumMod val="75000"/>
              </a:schemeClr>
            </a:solidFill>
          </a:endParaRPr>
        </a:p>
      </dgm:t>
    </dgm:pt>
    <dgm:pt modelId="{38AF6002-FBE7-46CA-A533-10C8CC874068}" type="sibTrans" cxnId="{52A9F2D7-E6C7-4754-A1BB-AE512D8CC93E}">
      <dgm:prSet/>
      <dgm:spPr/>
      <dgm:t>
        <a:bodyPr/>
        <a:lstStyle/>
        <a:p>
          <a:endParaRPr lang="en-US">
            <a:solidFill>
              <a:schemeClr val="bg1">
                <a:lumMod val="75000"/>
              </a:schemeClr>
            </a:solidFill>
          </a:endParaRPr>
        </a:p>
      </dgm:t>
    </dgm:pt>
    <dgm:pt modelId="{518CFE9D-80AC-4FD6-A0E3-96A9D734E75F}">
      <dgm:prSet/>
      <dgm:spPr/>
      <dgm:t>
        <a:bodyPr/>
        <a:lstStyle/>
        <a:p>
          <a:r>
            <a:rPr lang="en-US" dirty="0">
              <a:solidFill>
                <a:schemeClr val="bg1">
                  <a:lumMod val="75000"/>
                </a:schemeClr>
              </a:solidFill>
            </a:rPr>
            <a:t>Acceptance Testing</a:t>
          </a:r>
        </a:p>
      </dgm:t>
    </dgm:pt>
    <dgm:pt modelId="{7C0A5F22-7D81-4F2F-A8E6-D919A09A9FA8}" type="parTrans" cxnId="{6B106E54-9CBA-4F42-A623-1C732EF85141}">
      <dgm:prSet/>
      <dgm:spPr/>
      <dgm:t>
        <a:bodyPr/>
        <a:lstStyle/>
        <a:p>
          <a:endParaRPr lang="en-US">
            <a:solidFill>
              <a:schemeClr val="bg1">
                <a:lumMod val="75000"/>
              </a:schemeClr>
            </a:solidFill>
          </a:endParaRPr>
        </a:p>
      </dgm:t>
    </dgm:pt>
    <dgm:pt modelId="{D337C0A4-7546-4208-A239-9BF8F5E104DE}" type="sibTrans" cxnId="{6B106E54-9CBA-4F42-A623-1C732EF85141}">
      <dgm:prSet/>
      <dgm:spPr/>
      <dgm:t>
        <a:bodyPr/>
        <a:lstStyle/>
        <a:p>
          <a:endParaRPr lang="en-US">
            <a:solidFill>
              <a:schemeClr val="bg1">
                <a:lumMod val="75000"/>
              </a:schemeClr>
            </a:solidFill>
          </a:endParaRPr>
        </a:p>
      </dgm:t>
    </dgm:pt>
    <dgm:pt modelId="{875684B9-6F2B-F042-AC9B-B537B543FA30}">
      <dgm:prSet/>
      <dgm:spPr/>
      <dgm:t>
        <a:bodyPr/>
        <a:lstStyle/>
        <a:p>
          <a:r>
            <a:rPr lang="en-US" dirty="0">
              <a:solidFill>
                <a:schemeClr val="bg1">
                  <a:lumMod val="75000"/>
                </a:schemeClr>
              </a:solidFill>
            </a:rPr>
            <a:t>GUI Testing</a:t>
          </a:r>
        </a:p>
      </dgm:t>
    </dgm:pt>
    <dgm:pt modelId="{15FA1C77-FE50-1E41-9AA9-7F45C41F8041}" type="parTrans" cxnId="{CD7929B7-B54B-B84B-AFFF-75D18DCB75F7}">
      <dgm:prSet/>
      <dgm:spPr/>
      <dgm:t>
        <a:bodyPr/>
        <a:lstStyle/>
        <a:p>
          <a:endParaRPr lang="en-GB">
            <a:solidFill>
              <a:schemeClr val="bg1">
                <a:lumMod val="75000"/>
              </a:schemeClr>
            </a:solidFill>
          </a:endParaRPr>
        </a:p>
      </dgm:t>
    </dgm:pt>
    <dgm:pt modelId="{C3A72EFE-5BA8-5F45-AB64-3DFA3241A54A}" type="sibTrans" cxnId="{CD7929B7-B54B-B84B-AFFF-75D18DCB75F7}">
      <dgm:prSet/>
      <dgm:spPr/>
      <dgm:t>
        <a:bodyPr/>
        <a:lstStyle/>
        <a:p>
          <a:endParaRPr lang="en-GB">
            <a:solidFill>
              <a:schemeClr val="bg1">
                <a:lumMod val="75000"/>
              </a:schemeClr>
            </a:solidFill>
          </a:endParaRPr>
        </a:p>
      </dgm:t>
    </dgm:pt>
    <dgm:pt modelId="{05C1E552-A56F-F141-B318-7259B940AEB0}">
      <dgm:prSet/>
      <dgm:spPr/>
      <dgm:t>
        <a:bodyPr/>
        <a:lstStyle/>
        <a:p>
          <a:r>
            <a:rPr lang="en-US" dirty="0">
              <a:solidFill>
                <a:schemeClr val="bg1">
                  <a:lumMod val="75000"/>
                </a:schemeClr>
              </a:solidFill>
            </a:rPr>
            <a:t>Security Testing</a:t>
          </a:r>
        </a:p>
      </dgm:t>
    </dgm:pt>
    <dgm:pt modelId="{FCF9A927-41DC-D54F-B3FA-1FD339CFEE6A}" type="parTrans" cxnId="{69CDA020-2B9F-7C47-8FEE-7F7B0C2C34FC}">
      <dgm:prSet/>
      <dgm:spPr/>
      <dgm:t>
        <a:bodyPr/>
        <a:lstStyle/>
        <a:p>
          <a:endParaRPr lang="en-GB">
            <a:solidFill>
              <a:schemeClr val="bg1">
                <a:lumMod val="75000"/>
              </a:schemeClr>
            </a:solidFill>
          </a:endParaRPr>
        </a:p>
      </dgm:t>
    </dgm:pt>
    <dgm:pt modelId="{4F5F23F7-AF0E-F14B-A173-7F75D33D3277}" type="sibTrans" cxnId="{69CDA020-2B9F-7C47-8FEE-7F7B0C2C34FC}">
      <dgm:prSet/>
      <dgm:spPr/>
      <dgm:t>
        <a:bodyPr/>
        <a:lstStyle/>
        <a:p>
          <a:endParaRPr lang="en-GB">
            <a:solidFill>
              <a:schemeClr val="bg1">
                <a:lumMod val="75000"/>
              </a:schemeClr>
            </a:solidFill>
          </a:endParaRPr>
        </a:p>
      </dgm:t>
    </dgm:pt>
    <dgm:pt modelId="{B4C0D206-41AF-E24D-AD47-B0F091D86842}" type="pres">
      <dgm:prSet presAssocID="{26830B50-906A-4D52-87F9-B05FC4B6A3BF}" presName="vert0" presStyleCnt="0">
        <dgm:presLayoutVars>
          <dgm:dir/>
          <dgm:animOne val="branch"/>
          <dgm:animLvl val="lvl"/>
        </dgm:presLayoutVars>
      </dgm:prSet>
      <dgm:spPr/>
    </dgm:pt>
    <dgm:pt modelId="{866DC06E-E2F7-014A-AED6-DB9D2CF41560}" type="pres">
      <dgm:prSet presAssocID="{824CC412-57F2-401E-BB9A-3DEDE2086358}" presName="thickLine" presStyleLbl="alignNode1" presStyleIdx="0" presStyleCnt="13"/>
      <dgm:spPr/>
    </dgm:pt>
    <dgm:pt modelId="{B032FA24-A339-2345-8A31-558FB9285546}" type="pres">
      <dgm:prSet presAssocID="{824CC412-57F2-401E-BB9A-3DEDE2086358}" presName="horz1" presStyleCnt="0"/>
      <dgm:spPr/>
    </dgm:pt>
    <dgm:pt modelId="{0EAB94D3-3DAE-B64C-95D5-3AF90641ABDE}" type="pres">
      <dgm:prSet presAssocID="{824CC412-57F2-401E-BB9A-3DEDE2086358}" presName="tx1" presStyleLbl="revTx" presStyleIdx="0" presStyleCnt="13"/>
      <dgm:spPr/>
    </dgm:pt>
    <dgm:pt modelId="{47C49A49-63C0-2C4C-88B6-93D641E50628}" type="pres">
      <dgm:prSet presAssocID="{824CC412-57F2-401E-BB9A-3DEDE2086358}" presName="vert1" presStyleCnt="0"/>
      <dgm:spPr/>
    </dgm:pt>
    <dgm:pt modelId="{2442F692-EABE-C24F-96F0-B5B387391B80}" type="pres">
      <dgm:prSet presAssocID="{875684B9-6F2B-F042-AC9B-B537B543FA30}" presName="thickLine" presStyleLbl="alignNode1" presStyleIdx="1" presStyleCnt="13"/>
      <dgm:spPr/>
    </dgm:pt>
    <dgm:pt modelId="{E3F7F761-F79D-B840-AB74-17C560A3FC06}" type="pres">
      <dgm:prSet presAssocID="{875684B9-6F2B-F042-AC9B-B537B543FA30}" presName="horz1" presStyleCnt="0"/>
      <dgm:spPr/>
    </dgm:pt>
    <dgm:pt modelId="{A7B86603-78F7-2845-90B2-438B01DB0043}" type="pres">
      <dgm:prSet presAssocID="{875684B9-6F2B-F042-AC9B-B537B543FA30}" presName="tx1" presStyleLbl="revTx" presStyleIdx="1" presStyleCnt="13"/>
      <dgm:spPr/>
    </dgm:pt>
    <dgm:pt modelId="{E3C31D09-2AA2-3C4C-A671-E407377816EE}" type="pres">
      <dgm:prSet presAssocID="{875684B9-6F2B-F042-AC9B-B537B543FA30}" presName="vert1" presStyleCnt="0"/>
      <dgm:spPr/>
    </dgm:pt>
    <dgm:pt modelId="{69425A5D-D388-454A-816A-CD20D67BF737}" type="pres">
      <dgm:prSet presAssocID="{79846335-DA50-49E8-96BC-AA002DBCCB7A}" presName="thickLine" presStyleLbl="alignNode1" presStyleIdx="2" presStyleCnt="13"/>
      <dgm:spPr/>
    </dgm:pt>
    <dgm:pt modelId="{9717E87F-C7BC-734E-B5CD-4B512707727F}" type="pres">
      <dgm:prSet presAssocID="{79846335-DA50-49E8-96BC-AA002DBCCB7A}" presName="horz1" presStyleCnt="0"/>
      <dgm:spPr/>
    </dgm:pt>
    <dgm:pt modelId="{725F85C3-C3E2-0048-9C41-4BB5368E0F26}" type="pres">
      <dgm:prSet presAssocID="{79846335-DA50-49E8-96BC-AA002DBCCB7A}" presName="tx1" presStyleLbl="revTx" presStyleIdx="2" presStyleCnt="13"/>
      <dgm:spPr/>
    </dgm:pt>
    <dgm:pt modelId="{0396FD10-4EAF-BC42-BF99-39126D4D0DF9}" type="pres">
      <dgm:prSet presAssocID="{79846335-DA50-49E8-96BC-AA002DBCCB7A}" presName="vert1" presStyleCnt="0"/>
      <dgm:spPr/>
    </dgm:pt>
    <dgm:pt modelId="{6124CFF2-5919-C14D-821A-614A9223F583}" type="pres">
      <dgm:prSet presAssocID="{A7FE3250-241D-41BB-95D5-DCC285DABFE2}" presName="thickLine" presStyleLbl="alignNode1" presStyleIdx="3" presStyleCnt="13"/>
      <dgm:spPr/>
    </dgm:pt>
    <dgm:pt modelId="{C2B309EF-7A00-EC4A-A213-F00B432EBA3A}" type="pres">
      <dgm:prSet presAssocID="{A7FE3250-241D-41BB-95D5-DCC285DABFE2}" presName="horz1" presStyleCnt="0"/>
      <dgm:spPr/>
    </dgm:pt>
    <dgm:pt modelId="{A49DE02C-C978-1B4E-AAF9-A1DD7CA40B61}" type="pres">
      <dgm:prSet presAssocID="{A7FE3250-241D-41BB-95D5-DCC285DABFE2}" presName="tx1" presStyleLbl="revTx" presStyleIdx="3" presStyleCnt="13"/>
      <dgm:spPr/>
    </dgm:pt>
    <dgm:pt modelId="{10C7ACAE-33DC-7948-8707-F79CFAD1D783}" type="pres">
      <dgm:prSet presAssocID="{A7FE3250-241D-41BB-95D5-DCC285DABFE2}" presName="vert1" presStyleCnt="0"/>
      <dgm:spPr/>
    </dgm:pt>
    <dgm:pt modelId="{255F6E05-3966-814B-B319-CE73AB0AFE9C}" type="pres">
      <dgm:prSet presAssocID="{DA113C63-2657-4C6A-91E2-D96B7D34AC61}" presName="thickLine" presStyleLbl="alignNode1" presStyleIdx="4" presStyleCnt="13"/>
      <dgm:spPr/>
    </dgm:pt>
    <dgm:pt modelId="{19ECD4CA-B35F-E840-9D60-A92328EA5CFA}" type="pres">
      <dgm:prSet presAssocID="{DA113C63-2657-4C6A-91E2-D96B7D34AC61}" presName="horz1" presStyleCnt="0"/>
      <dgm:spPr/>
    </dgm:pt>
    <dgm:pt modelId="{FB9C5E6A-58DB-DD49-90AA-01DE8822E94A}" type="pres">
      <dgm:prSet presAssocID="{DA113C63-2657-4C6A-91E2-D96B7D34AC61}" presName="tx1" presStyleLbl="revTx" presStyleIdx="4" presStyleCnt="13"/>
      <dgm:spPr/>
    </dgm:pt>
    <dgm:pt modelId="{05697063-0D1F-0B41-BCDF-3A181C28FFFC}" type="pres">
      <dgm:prSet presAssocID="{DA113C63-2657-4C6A-91E2-D96B7D34AC61}" presName="vert1" presStyleCnt="0"/>
      <dgm:spPr/>
    </dgm:pt>
    <dgm:pt modelId="{A3B9F618-A137-184A-9E31-038F22A7A76D}" type="pres">
      <dgm:prSet presAssocID="{16F6B780-6A80-4300-B8DE-D894BA6DFFA9}" presName="thickLine" presStyleLbl="alignNode1" presStyleIdx="5" presStyleCnt="13"/>
      <dgm:spPr/>
    </dgm:pt>
    <dgm:pt modelId="{04799EBB-AF6E-6849-A22D-54B6119D7B05}" type="pres">
      <dgm:prSet presAssocID="{16F6B780-6A80-4300-B8DE-D894BA6DFFA9}" presName="horz1" presStyleCnt="0"/>
      <dgm:spPr/>
    </dgm:pt>
    <dgm:pt modelId="{5FD599D5-9DE2-764F-8344-4C0A3ED248D9}" type="pres">
      <dgm:prSet presAssocID="{16F6B780-6A80-4300-B8DE-D894BA6DFFA9}" presName="tx1" presStyleLbl="revTx" presStyleIdx="5" presStyleCnt="13"/>
      <dgm:spPr/>
    </dgm:pt>
    <dgm:pt modelId="{D31AA82F-FC13-7443-B51D-19E58CB659C0}" type="pres">
      <dgm:prSet presAssocID="{16F6B780-6A80-4300-B8DE-D894BA6DFFA9}" presName="vert1" presStyleCnt="0"/>
      <dgm:spPr/>
    </dgm:pt>
    <dgm:pt modelId="{4D908B17-23E4-E74D-BE15-A2E25C3FB6E1}" type="pres">
      <dgm:prSet presAssocID="{0036CF00-B55F-4477-BE4C-54F12235D685}" presName="thickLine" presStyleLbl="alignNode1" presStyleIdx="6" presStyleCnt="13"/>
      <dgm:spPr/>
    </dgm:pt>
    <dgm:pt modelId="{F28C159C-25E7-834D-BC0F-83A1CFC026EE}" type="pres">
      <dgm:prSet presAssocID="{0036CF00-B55F-4477-BE4C-54F12235D685}" presName="horz1" presStyleCnt="0"/>
      <dgm:spPr/>
    </dgm:pt>
    <dgm:pt modelId="{E3C1722E-A059-F349-9F55-FEE81B659387}" type="pres">
      <dgm:prSet presAssocID="{0036CF00-B55F-4477-BE4C-54F12235D685}" presName="tx1" presStyleLbl="revTx" presStyleIdx="6" presStyleCnt="13"/>
      <dgm:spPr/>
    </dgm:pt>
    <dgm:pt modelId="{71B4BA14-9412-3B41-AE76-879B71839E6D}" type="pres">
      <dgm:prSet presAssocID="{0036CF00-B55F-4477-BE4C-54F12235D685}" presName="vert1" presStyleCnt="0"/>
      <dgm:spPr/>
    </dgm:pt>
    <dgm:pt modelId="{76822033-2B7A-4941-9130-CCD0CCDED133}" type="pres">
      <dgm:prSet presAssocID="{F041206D-66F2-4267-864F-B04A0BEFBA7D}" presName="thickLine" presStyleLbl="alignNode1" presStyleIdx="7" presStyleCnt="13"/>
      <dgm:spPr/>
    </dgm:pt>
    <dgm:pt modelId="{AF15D86D-2E34-5840-A04D-8D076941EBA9}" type="pres">
      <dgm:prSet presAssocID="{F041206D-66F2-4267-864F-B04A0BEFBA7D}" presName="horz1" presStyleCnt="0"/>
      <dgm:spPr/>
    </dgm:pt>
    <dgm:pt modelId="{02FD2CFD-0242-524D-A27B-9C9FF8DF0DEF}" type="pres">
      <dgm:prSet presAssocID="{F041206D-66F2-4267-864F-B04A0BEFBA7D}" presName="tx1" presStyleLbl="revTx" presStyleIdx="7" presStyleCnt="13"/>
      <dgm:spPr/>
    </dgm:pt>
    <dgm:pt modelId="{74AD18CB-3EB4-D147-8C33-C404FE521B1D}" type="pres">
      <dgm:prSet presAssocID="{F041206D-66F2-4267-864F-B04A0BEFBA7D}" presName="vert1" presStyleCnt="0"/>
      <dgm:spPr/>
    </dgm:pt>
    <dgm:pt modelId="{2D1D5152-B1DC-7F49-9ED9-A041C0F46F85}" type="pres">
      <dgm:prSet presAssocID="{05C1E552-A56F-F141-B318-7259B940AEB0}" presName="thickLine" presStyleLbl="alignNode1" presStyleIdx="8" presStyleCnt="13"/>
      <dgm:spPr/>
    </dgm:pt>
    <dgm:pt modelId="{131ED5E2-5BB0-5A40-94BA-97B535A67ABA}" type="pres">
      <dgm:prSet presAssocID="{05C1E552-A56F-F141-B318-7259B940AEB0}" presName="horz1" presStyleCnt="0"/>
      <dgm:spPr/>
    </dgm:pt>
    <dgm:pt modelId="{3C3E32ED-8ECD-0343-8068-CA3F717F901C}" type="pres">
      <dgm:prSet presAssocID="{05C1E552-A56F-F141-B318-7259B940AEB0}" presName="tx1" presStyleLbl="revTx" presStyleIdx="8" presStyleCnt="13"/>
      <dgm:spPr/>
    </dgm:pt>
    <dgm:pt modelId="{E45524E9-4D70-3D4A-A3E6-DBF3CA944669}" type="pres">
      <dgm:prSet presAssocID="{05C1E552-A56F-F141-B318-7259B940AEB0}" presName="vert1" presStyleCnt="0"/>
      <dgm:spPr/>
    </dgm:pt>
    <dgm:pt modelId="{608F2F41-2146-D54C-B102-433B7A5467A5}" type="pres">
      <dgm:prSet presAssocID="{B809DD0C-3725-47AF-A5BA-3A4658B640C7}" presName="thickLine" presStyleLbl="alignNode1" presStyleIdx="9" presStyleCnt="13"/>
      <dgm:spPr/>
    </dgm:pt>
    <dgm:pt modelId="{CF874810-ED06-8447-BEAB-E08BD8521D6B}" type="pres">
      <dgm:prSet presAssocID="{B809DD0C-3725-47AF-A5BA-3A4658B640C7}" presName="horz1" presStyleCnt="0"/>
      <dgm:spPr/>
    </dgm:pt>
    <dgm:pt modelId="{10368F64-4C9B-9C4A-B038-44D559AD9812}" type="pres">
      <dgm:prSet presAssocID="{B809DD0C-3725-47AF-A5BA-3A4658B640C7}" presName="tx1" presStyleLbl="revTx" presStyleIdx="9" presStyleCnt="13"/>
      <dgm:spPr/>
    </dgm:pt>
    <dgm:pt modelId="{26540B99-AFAF-DB4F-A10F-FEEFFB325F38}" type="pres">
      <dgm:prSet presAssocID="{B809DD0C-3725-47AF-A5BA-3A4658B640C7}" presName="vert1" presStyleCnt="0"/>
      <dgm:spPr/>
    </dgm:pt>
    <dgm:pt modelId="{D4B8CBFC-FF03-EC41-AA5F-76656458C780}" type="pres">
      <dgm:prSet presAssocID="{A38A8782-BC80-4538-86B7-41606237F6A3}" presName="thickLine" presStyleLbl="alignNode1" presStyleIdx="10" presStyleCnt="13"/>
      <dgm:spPr/>
    </dgm:pt>
    <dgm:pt modelId="{23ECE755-E8BD-A348-9966-DEFF50445814}" type="pres">
      <dgm:prSet presAssocID="{A38A8782-BC80-4538-86B7-41606237F6A3}" presName="horz1" presStyleCnt="0"/>
      <dgm:spPr/>
    </dgm:pt>
    <dgm:pt modelId="{8E546376-8428-CC4D-B90C-D126274D88CA}" type="pres">
      <dgm:prSet presAssocID="{A38A8782-BC80-4538-86B7-41606237F6A3}" presName="tx1" presStyleLbl="revTx" presStyleIdx="10" presStyleCnt="13"/>
      <dgm:spPr/>
    </dgm:pt>
    <dgm:pt modelId="{DF71896D-481B-6F49-A994-D2001E45F8C2}" type="pres">
      <dgm:prSet presAssocID="{A38A8782-BC80-4538-86B7-41606237F6A3}" presName="vert1" presStyleCnt="0"/>
      <dgm:spPr/>
    </dgm:pt>
    <dgm:pt modelId="{7F261365-FA5D-304E-B7BB-697CC84F5BD5}" type="pres">
      <dgm:prSet presAssocID="{712BDB3B-5FFD-4643-8894-C1214CF25F95}" presName="thickLine" presStyleLbl="alignNode1" presStyleIdx="11" presStyleCnt="13"/>
      <dgm:spPr/>
    </dgm:pt>
    <dgm:pt modelId="{331BBA45-0F2E-F242-BEB4-48D49A398A1D}" type="pres">
      <dgm:prSet presAssocID="{712BDB3B-5FFD-4643-8894-C1214CF25F95}" presName="horz1" presStyleCnt="0"/>
      <dgm:spPr/>
    </dgm:pt>
    <dgm:pt modelId="{1A827CD4-EDE5-5742-8D66-42F3CDF304AE}" type="pres">
      <dgm:prSet presAssocID="{712BDB3B-5FFD-4643-8894-C1214CF25F95}" presName="tx1" presStyleLbl="revTx" presStyleIdx="11" presStyleCnt="13"/>
      <dgm:spPr/>
    </dgm:pt>
    <dgm:pt modelId="{673C0535-6916-F346-83EC-194F6B3E350E}" type="pres">
      <dgm:prSet presAssocID="{712BDB3B-5FFD-4643-8894-C1214CF25F95}" presName="vert1" presStyleCnt="0"/>
      <dgm:spPr/>
    </dgm:pt>
    <dgm:pt modelId="{F56AFCDC-B9D3-8C4C-80D3-99BED044A6B6}" type="pres">
      <dgm:prSet presAssocID="{518CFE9D-80AC-4FD6-A0E3-96A9D734E75F}" presName="thickLine" presStyleLbl="alignNode1" presStyleIdx="12" presStyleCnt="13"/>
      <dgm:spPr/>
    </dgm:pt>
    <dgm:pt modelId="{DA1003F4-167C-E041-9206-8033F3499812}" type="pres">
      <dgm:prSet presAssocID="{518CFE9D-80AC-4FD6-A0E3-96A9D734E75F}" presName="horz1" presStyleCnt="0"/>
      <dgm:spPr/>
    </dgm:pt>
    <dgm:pt modelId="{EA6143E4-2058-6940-9E90-B72676CB9347}" type="pres">
      <dgm:prSet presAssocID="{518CFE9D-80AC-4FD6-A0E3-96A9D734E75F}" presName="tx1" presStyleLbl="revTx" presStyleIdx="12" presStyleCnt="13"/>
      <dgm:spPr/>
    </dgm:pt>
    <dgm:pt modelId="{28D6BC3C-8954-4444-8AB6-2EA075DAE671}" type="pres">
      <dgm:prSet presAssocID="{518CFE9D-80AC-4FD6-A0E3-96A9D734E75F}" presName="vert1" presStyleCnt="0"/>
      <dgm:spPr/>
    </dgm:pt>
  </dgm:ptLst>
  <dgm:cxnLst>
    <dgm:cxn modelId="{85D3070A-8EBA-8249-A5E8-8B0A5364C967}" type="presOf" srcId="{875684B9-6F2B-F042-AC9B-B537B543FA30}" destId="{A7B86603-78F7-2845-90B2-438B01DB0043}" srcOrd="0" destOrd="0" presId="urn:microsoft.com/office/officeart/2008/layout/LinedList"/>
    <dgm:cxn modelId="{A3C0660C-ECDB-DC47-AF03-307E8961A162}" type="presOf" srcId="{0036CF00-B55F-4477-BE4C-54F12235D685}" destId="{E3C1722E-A059-F349-9F55-FEE81B659387}" srcOrd="0" destOrd="0" presId="urn:microsoft.com/office/officeart/2008/layout/LinedList"/>
    <dgm:cxn modelId="{03E9390D-E4CA-0240-828C-A613D8FDF7F6}" type="presOf" srcId="{79846335-DA50-49E8-96BC-AA002DBCCB7A}" destId="{725F85C3-C3E2-0048-9C41-4BB5368E0F26}" srcOrd="0" destOrd="0" presId="urn:microsoft.com/office/officeart/2008/layout/LinedList"/>
    <dgm:cxn modelId="{69CDA020-2B9F-7C47-8FEE-7F7B0C2C34FC}" srcId="{26830B50-906A-4D52-87F9-B05FC4B6A3BF}" destId="{05C1E552-A56F-F141-B318-7259B940AEB0}" srcOrd="8" destOrd="0" parTransId="{FCF9A927-41DC-D54F-B3FA-1FD339CFEE6A}" sibTransId="{4F5F23F7-AF0E-F14B-A173-7F75D33D3277}"/>
    <dgm:cxn modelId="{7FDE9135-6A82-4797-817B-703D68605338}" srcId="{26830B50-906A-4D52-87F9-B05FC4B6A3BF}" destId="{B809DD0C-3725-47AF-A5BA-3A4658B640C7}" srcOrd="9" destOrd="0" parTransId="{D67E8BA8-502C-47AC-B6E5-1E3268F9F7E8}" sibTransId="{07652F3C-8780-49EB-B1F3-EF883BB775E9}"/>
    <dgm:cxn modelId="{DAEFB23C-60B2-A94D-BB3B-3D84EA8DBAC1}" type="presOf" srcId="{712BDB3B-5FFD-4643-8894-C1214CF25F95}" destId="{1A827CD4-EDE5-5742-8D66-42F3CDF304AE}" srcOrd="0" destOrd="0" presId="urn:microsoft.com/office/officeart/2008/layout/LinedList"/>
    <dgm:cxn modelId="{6C8AB043-149E-1C40-83AC-60B894A3390A}" type="presOf" srcId="{F041206D-66F2-4267-864F-B04A0BEFBA7D}" destId="{02FD2CFD-0242-524D-A27B-9C9FF8DF0DEF}" srcOrd="0" destOrd="0" presId="urn:microsoft.com/office/officeart/2008/layout/LinedList"/>
    <dgm:cxn modelId="{3F139048-8357-412C-9E1F-215C003FA3CD}" srcId="{26830B50-906A-4D52-87F9-B05FC4B6A3BF}" destId="{824CC412-57F2-401E-BB9A-3DEDE2086358}" srcOrd="0" destOrd="0" parTransId="{E8AFD971-58C8-4E63-B1DF-C91F02F16E21}" sibTransId="{EBDCC879-87F6-407E-AFA1-363855CE3411}"/>
    <dgm:cxn modelId="{6596696B-0A78-0541-A966-9A62098CC294}" type="presOf" srcId="{26830B50-906A-4D52-87F9-B05FC4B6A3BF}" destId="{B4C0D206-41AF-E24D-AD47-B0F091D86842}" srcOrd="0" destOrd="0" presId="urn:microsoft.com/office/officeart/2008/layout/LinedList"/>
    <dgm:cxn modelId="{A0DA0970-863C-4CE2-9325-02F0EE947F33}" srcId="{26830B50-906A-4D52-87F9-B05FC4B6A3BF}" destId="{16F6B780-6A80-4300-B8DE-D894BA6DFFA9}" srcOrd="5" destOrd="0" parTransId="{B49DE912-24DC-42CD-BE67-7E8827815EB4}" sibTransId="{A3E391F0-6013-41C7-9DA2-15736AFEFC2B}"/>
    <dgm:cxn modelId="{542B0C70-598E-D14E-B151-DB4608D939E0}" type="presOf" srcId="{824CC412-57F2-401E-BB9A-3DEDE2086358}" destId="{0EAB94D3-3DAE-B64C-95D5-3AF90641ABDE}" srcOrd="0" destOrd="0" presId="urn:microsoft.com/office/officeart/2008/layout/LinedList"/>
    <dgm:cxn modelId="{6B106E54-9CBA-4F42-A623-1C732EF85141}" srcId="{26830B50-906A-4D52-87F9-B05FC4B6A3BF}" destId="{518CFE9D-80AC-4FD6-A0E3-96A9D734E75F}" srcOrd="12" destOrd="0" parTransId="{7C0A5F22-7D81-4F2F-A8E6-D919A09A9FA8}" sibTransId="{D337C0A4-7546-4208-A239-9BF8F5E104DE}"/>
    <dgm:cxn modelId="{0630547C-32E2-42CB-B35B-90CE1249E032}" srcId="{26830B50-906A-4D52-87F9-B05FC4B6A3BF}" destId="{DA113C63-2657-4C6A-91E2-D96B7D34AC61}" srcOrd="4" destOrd="0" parTransId="{057FA2DE-A1D3-4EA0-B8B5-B25776D07F47}" sibTransId="{2A5424F5-96C5-41E4-A740-FD33C862DD94}"/>
    <dgm:cxn modelId="{CE8CCF8A-8839-5042-B92D-050575FF4903}" type="presOf" srcId="{A7FE3250-241D-41BB-95D5-DCC285DABFE2}" destId="{A49DE02C-C978-1B4E-AAF9-A1DD7CA40B61}" srcOrd="0" destOrd="0" presId="urn:microsoft.com/office/officeart/2008/layout/LinedList"/>
    <dgm:cxn modelId="{8A314E93-A33A-4DEB-B031-5BB9111B6971}" srcId="{26830B50-906A-4D52-87F9-B05FC4B6A3BF}" destId="{F041206D-66F2-4267-864F-B04A0BEFBA7D}" srcOrd="7" destOrd="0" parTransId="{94AA3C1A-7FEF-40CC-82FD-F7D338DA233A}" sibTransId="{F524F8D8-B245-46B5-A52A-F0C600B87236}"/>
    <dgm:cxn modelId="{3D0D069B-679F-7849-9FA6-DB446DCBE2B1}" type="presOf" srcId="{518CFE9D-80AC-4FD6-A0E3-96A9D734E75F}" destId="{EA6143E4-2058-6940-9E90-B72676CB9347}" srcOrd="0" destOrd="0" presId="urn:microsoft.com/office/officeart/2008/layout/LinedList"/>
    <dgm:cxn modelId="{38D2D69D-DA68-714C-ADB4-893E0DF3A5CA}" type="presOf" srcId="{B809DD0C-3725-47AF-A5BA-3A4658B640C7}" destId="{10368F64-4C9B-9C4A-B038-44D559AD9812}" srcOrd="0" destOrd="0" presId="urn:microsoft.com/office/officeart/2008/layout/LinedList"/>
    <dgm:cxn modelId="{D9484D9E-965F-D746-A7C4-41C62B1C5585}" type="presOf" srcId="{05C1E552-A56F-F141-B318-7259B940AEB0}" destId="{3C3E32ED-8ECD-0343-8068-CA3F717F901C}" srcOrd="0" destOrd="0" presId="urn:microsoft.com/office/officeart/2008/layout/LinedList"/>
    <dgm:cxn modelId="{6FA3779E-EE76-4C62-B45A-2F8D178632F6}" srcId="{26830B50-906A-4D52-87F9-B05FC4B6A3BF}" destId="{A7FE3250-241D-41BB-95D5-DCC285DABFE2}" srcOrd="3" destOrd="0" parTransId="{EBD67938-B24E-433D-B8F9-5E4451C42C68}" sibTransId="{D377A1BF-E9FE-48E2-A0D4-C19E83677C69}"/>
    <dgm:cxn modelId="{CD7929B7-B54B-B84B-AFFF-75D18DCB75F7}" srcId="{26830B50-906A-4D52-87F9-B05FC4B6A3BF}" destId="{875684B9-6F2B-F042-AC9B-B537B543FA30}" srcOrd="1" destOrd="0" parTransId="{15FA1C77-FE50-1E41-9AA9-7F45C41F8041}" sibTransId="{C3A72EFE-5BA8-5F45-AB64-3DFA3241A54A}"/>
    <dgm:cxn modelId="{13B0F1BC-9A69-4078-B91E-9A0EEC9AA11E}" srcId="{26830B50-906A-4D52-87F9-B05FC4B6A3BF}" destId="{712BDB3B-5FFD-4643-8894-C1214CF25F95}" srcOrd="11" destOrd="0" parTransId="{BB0CF8A6-413C-4A81-B986-FD5BAE0C15A7}" sibTransId="{DAB5103C-2EFD-4CB5-BA4F-2C9B9082C749}"/>
    <dgm:cxn modelId="{9628C5CD-CCEE-CD46-9BAD-C57612C9C87F}" type="presOf" srcId="{DA113C63-2657-4C6A-91E2-D96B7D34AC61}" destId="{FB9C5E6A-58DB-DD49-90AA-01DE8822E94A}" srcOrd="0" destOrd="0" presId="urn:microsoft.com/office/officeart/2008/layout/LinedList"/>
    <dgm:cxn modelId="{85B1CDD7-D621-4BDF-B64A-A2D9323E0322}" srcId="{26830B50-906A-4D52-87F9-B05FC4B6A3BF}" destId="{0036CF00-B55F-4477-BE4C-54F12235D685}" srcOrd="6" destOrd="0" parTransId="{64E38C24-F024-478D-A677-D8B4E9F62822}" sibTransId="{25D2C207-F1D9-4F13-B652-643AE8969E04}"/>
    <dgm:cxn modelId="{52A9F2D7-E6C7-4754-A1BB-AE512D8CC93E}" srcId="{26830B50-906A-4D52-87F9-B05FC4B6A3BF}" destId="{A38A8782-BC80-4538-86B7-41606237F6A3}" srcOrd="10" destOrd="0" parTransId="{F8E52DAE-4562-40C9-A8BC-802139E8B667}" sibTransId="{38AF6002-FBE7-46CA-A533-10C8CC874068}"/>
    <dgm:cxn modelId="{C895C4E2-04F6-9C4E-97CB-D740CC81074D}" type="presOf" srcId="{16F6B780-6A80-4300-B8DE-D894BA6DFFA9}" destId="{5FD599D5-9DE2-764F-8344-4C0A3ED248D9}" srcOrd="0" destOrd="0" presId="urn:microsoft.com/office/officeart/2008/layout/LinedList"/>
    <dgm:cxn modelId="{FD7BDBE8-515E-C545-8B71-72E911855E24}" type="presOf" srcId="{A38A8782-BC80-4538-86B7-41606237F6A3}" destId="{8E546376-8428-CC4D-B90C-D126274D88CA}" srcOrd="0" destOrd="0" presId="urn:microsoft.com/office/officeart/2008/layout/LinedList"/>
    <dgm:cxn modelId="{2791B0FD-9754-4DB7-9243-39B6D2F7D4B2}" srcId="{26830B50-906A-4D52-87F9-B05FC4B6A3BF}" destId="{79846335-DA50-49E8-96BC-AA002DBCCB7A}" srcOrd="2" destOrd="0" parTransId="{EFB39808-8CDE-4340-963A-78A50FA36195}" sibTransId="{03563CB8-DB2B-45A3-91DA-1D0EB6DCCD52}"/>
    <dgm:cxn modelId="{7B6C6277-D4D1-9E44-BE29-517E2C201F17}" type="presParOf" srcId="{B4C0D206-41AF-E24D-AD47-B0F091D86842}" destId="{866DC06E-E2F7-014A-AED6-DB9D2CF41560}" srcOrd="0" destOrd="0" presId="urn:microsoft.com/office/officeart/2008/layout/LinedList"/>
    <dgm:cxn modelId="{19C3BBE8-7F78-1B48-BFB5-2EEE12B69CAE}" type="presParOf" srcId="{B4C0D206-41AF-E24D-AD47-B0F091D86842}" destId="{B032FA24-A339-2345-8A31-558FB9285546}" srcOrd="1" destOrd="0" presId="urn:microsoft.com/office/officeart/2008/layout/LinedList"/>
    <dgm:cxn modelId="{C0B72026-22EF-594D-A71B-19905427F7F7}" type="presParOf" srcId="{B032FA24-A339-2345-8A31-558FB9285546}" destId="{0EAB94D3-3DAE-B64C-95D5-3AF90641ABDE}" srcOrd="0" destOrd="0" presId="urn:microsoft.com/office/officeart/2008/layout/LinedList"/>
    <dgm:cxn modelId="{AF0C34B7-3EE9-EB45-991B-53A7684CDE32}" type="presParOf" srcId="{B032FA24-A339-2345-8A31-558FB9285546}" destId="{47C49A49-63C0-2C4C-88B6-93D641E50628}" srcOrd="1" destOrd="0" presId="urn:microsoft.com/office/officeart/2008/layout/LinedList"/>
    <dgm:cxn modelId="{B4FFE43E-A2BB-2B4A-AA0E-56FC8334B8DD}" type="presParOf" srcId="{B4C0D206-41AF-E24D-AD47-B0F091D86842}" destId="{2442F692-EABE-C24F-96F0-B5B387391B80}" srcOrd="2" destOrd="0" presId="urn:microsoft.com/office/officeart/2008/layout/LinedList"/>
    <dgm:cxn modelId="{80CA949C-1848-904C-B722-10A81E4D6585}" type="presParOf" srcId="{B4C0D206-41AF-E24D-AD47-B0F091D86842}" destId="{E3F7F761-F79D-B840-AB74-17C560A3FC06}" srcOrd="3" destOrd="0" presId="urn:microsoft.com/office/officeart/2008/layout/LinedList"/>
    <dgm:cxn modelId="{83BAF1A1-36FB-FD47-ACA0-0B75C1DF00B7}" type="presParOf" srcId="{E3F7F761-F79D-B840-AB74-17C560A3FC06}" destId="{A7B86603-78F7-2845-90B2-438B01DB0043}" srcOrd="0" destOrd="0" presId="urn:microsoft.com/office/officeart/2008/layout/LinedList"/>
    <dgm:cxn modelId="{97C00A66-E8D9-2F48-A01B-5B11C94C5519}" type="presParOf" srcId="{E3F7F761-F79D-B840-AB74-17C560A3FC06}" destId="{E3C31D09-2AA2-3C4C-A671-E407377816EE}" srcOrd="1" destOrd="0" presId="urn:microsoft.com/office/officeart/2008/layout/LinedList"/>
    <dgm:cxn modelId="{3D27813E-690D-0246-9EAD-B09D2AD28F82}" type="presParOf" srcId="{B4C0D206-41AF-E24D-AD47-B0F091D86842}" destId="{69425A5D-D388-454A-816A-CD20D67BF737}" srcOrd="4" destOrd="0" presId="urn:microsoft.com/office/officeart/2008/layout/LinedList"/>
    <dgm:cxn modelId="{BBA30F9B-4E08-634D-87F3-60785384A6CE}" type="presParOf" srcId="{B4C0D206-41AF-E24D-AD47-B0F091D86842}" destId="{9717E87F-C7BC-734E-B5CD-4B512707727F}" srcOrd="5" destOrd="0" presId="urn:microsoft.com/office/officeart/2008/layout/LinedList"/>
    <dgm:cxn modelId="{476B9F9A-73EF-0541-B089-B9849FC86170}" type="presParOf" srcId="{9717E87F-C7BC-734E-B5CD-4B512707727F}" destId="{725F85C3-C3E2-0048-9C41-4BB5368E0F26}" srcOrd="0" destOrd="0" presId="urn:microsoft.com/office/officeart/2008/layout/LinedList"/>
    <dgm:cxn modelId="{73B9BCA8-8C49-EF43-A057-74D6C17C1246}" type="presParOf" srcId="{9717E87F-C7BC-734E-B5CD-4B512707727F}" destId="{0396FD10-4EAF-BC42-BF99-39126D4D0DF9}" srcOrd="1" destOrd="0" presId="urn:microsoft.com/office/officeart/2008/layout/LinedList"/>
    <dgm:cxn modelId="{1EF34AFC-7C1F-A749-A218-185B3471E7DD}" type="presParOf" srcId="{B4C0D206-41AF-E24D-AD47-B0F091D86842}" destId="{6124CFF2-5919-C14D-821A-614A9223F583}" srcOrd="6" destOrd="0" presId="urn:microsoft.com/office/officeart/2008/layout/LinedList"/>
    <dgm:cxn modelId="{182D9A1B-ED52-6C4B-A60A-4026446300F3}" type="presParOf" srcId="{B4C0D206-41AF-E24D-AD47-B0F091D86842}" destId="{C2B309EF-7A00-EC4A-A213-F00B432EBA3A}" srcOrd="7" destOrd="0" presId="urn:microsoft.com/office/officeart/2008/layout/LinedList"/>
    <dgm:cxn modelId="{C7DA9228-CC5D-B042-BCCA-1816485417B9}" type="presParOf" srcId="{C2B309EF-7A00-EC4A-A213-F00B432EBA3A}" destId="{A49DE02C-C978-1B4E-AAF9-A1DD7CA40B61}" srcOrd="0" destOrd="0" presId="urn:microsoft.com/office/officeart/2008/layout/LinedList"/>
    <dgm:cxn modelId="{95331B6A-01A2-FF4E-8BD8-7C28E411E0CD}" type="presParOf" srcId="{C2B309EF-7A00-EC4A-A213-F00B432EBA3A}" destId="{10C7ACAE-33DC-7948-8707-F79CFAD1D783}" srcOrd="1" destOrd="0" presId="urn:microsoft.com/office/officeart/2008/layout/LinedList"/>
    <dgm:cxn modelId="{9BA123CC-AF87-2A41-BAFB-4729767ED528}" type="presParOf" srcId="{B4C0D206-41AF-E24D-AD47-B0F091D86842}" destId="{255F6E05-3966-814B-B319-CE73AB0AFE9C}" srcOrd="8" destOrd="0" presId="urn:microsoft.com/office/officeart/2008/layout/LinedList"/>
    <dgm:cxn modelId="{250F0BF2-57C7-EC47-AA78-7A995A30FD57}" type="presParOf" srcId="{B4C0D206-41AF-E24D-AD47-B0F091D86842}" destId="{19ECD4CA-B35F-E840-9D60-A92328EA5CFA}" srcOrd="9" destOrd="0" presId="urn:microsoft.com/office/officeart/2008/layout/LinedList"/>
    <dgm:cxn modelId="{3F7FF29E-F9E3-3243-93CF-D5DD472C10C6}" type="presParOf" srcId="{19ECD4CA-B35F-E840-9D60-A92328EA5CFA}" destId="{FB9C5E6A-58DB-DD49-90AA-01DE8822E94A}" srcOrd="0" destOrd="0" presId="urn:microsoft.com/office/officeart/2008/layout/LinedList"/>
    <dgm:cxn modelId="{EF718463-9822-9048-98C1-560AD060A1DD}" type="presParOf" srcId="{19ECD4CA-B35F-E840-9D60-A92328EA5CFA}" destId="{05697063-0D1F-0B41-BCDF-3A181C28FFFC}" srcOrd="1" destOrd="0" presId="urn:microsoft.com/office/officeart/2008/layout/LinedList"/>
    <dgm:cxn modelId="{19A982CF-6A14-7A47-8380-3212BB661EB9}" type="presParOf" srcId="{B4C0D206-41AF-E24D-AD47-B0F091D86842}" destId="{A3B9F618-A137-184A-9E31-038F22A7A76D}" srcOrd="10" destOrd="0" presId="urn:microsoft.com/office/officeart/2008/layout/LinedList"/>
    <dgm:cxn modelId="{2BC04227-614B-4049-9713-520A889B05C4}" type="presParOf" srcId="{B4C0D206-41AF-E24D-AD47-B0F091D86842}" destId="{04799EBB-AF6E-6849-A22D-54B6119D7B05}" srcOrd="11" destOrd="0" presId="urn:microsoft.com/office/officeart/2008/layout/LinedList"/>
    <dgm:cxn modelId="{60AEEE48-864C-5B43-997A-9BC96BB62E08}" type="presParOf" srcId="{04799EBB-AF6E-6849-A22D-54B6119D7B05}" destId="{5FD599D5-9DE2-764F-8344-4C0A3ED248D9}" srcOrd="0" destOrd="0" presId="urn:microsoft.com/office/officeart/2008/layout/LinedList"/>
    <dgm:cxn modelId="{F5BD9B92-FEAA-674B-925B-D492F99A3A4A}" type="presParOf" srcId="{04799EBB-AF6E-6849-A22D-54B6119D7B05}" destId="{D31AA82F-FC13-7443-B51D-19E58CB659C0}" srcOrd="1" destOrd="0" presId="urn:microsoft.com/office/officeart/2008/layout/LinedList"/>
    <dgm:cxn modelId="{089D728F-1477-2846-8708-B1209B2A9811}" type="presParOf" srcId="{B4C0D206-41AF-E24D-AD47-B0F091D86842}" destId="{4D908B17-23E4-E74D-BE15-A2E25C3FB6E1}" srcOrd="12" destOrd="0" presId="urn:microsoft.com/office/officeart/2008/layout/LinedList"/>
    <dgm:cxn modelId="{B8972843-B89F-5846-9447-41F836EEE4CF}" type="presParOf" srcId="{B4C0D206-41AF-E24D-AD47-B0F091D86842}" destId="{F28C159C-25E7-834D-BC0F-83A1CFC026EE}" srcOrd="13" destOrd="0" presId="urn:microsoft.com/office/officeart/2008/layout/LinedList"/>
    <dgm:cxn modelId="{22911764-D781-F343-A404-3814B7BD1266}" type="presParOf" srcId="{F28C159C-25E7-834D-BC0F-83A1CFC026EE}" destId="{E3C1722E-A059-F349-9F55-FEE81B659387}" srcOrd="0" destOrd="0" presId="urn:microsoft.com/office/officeart/2008/layout/LinedList"/>
    <dgm:cxn modelId="{BBCA1BF5-D58B-EF4A-B212-DC468D4970D9}" type="presParOf" srcId="{F28C159C-25E7-834D-BC0F-83A1CFC026EE}" destId="{71B4BA14-9412-3B41-AE76-879B71839E6D}" srcOrd="1" destOrd="0" presId="urn:microsoft.com/office/officeart/2008/layout/LinedList"/>
    <dgm:cxn modelId="{72BA12B1-A7FF-874C-BA6A-53352F6606D6}" type="presParOf" srcId="{B4C0D206-41AF-E24D-AD47-B0F091D86842}" destId="{76822033-2B7A-4941-9130-CCD0CCDED133}" srcOrd="14" destOrd="0" presId="urn:microsoft.com/office/officeart/2008/layout/LinedList"/>
    <dgm:cxn modelId="{FEDE19BD-B555-B344-8C04-9D0A9BBCA622}" type="presParOf" srcId="{B4C0D206-41AF-E24D-AD47-B0F091D86842}" destId="{AF15D86D-2E34-5840-A04D-8D076941EBA9}" srcOrd="15" destOrd="0" presId="urn:microsoft.com/office/officeart/2008/layout/LinedList"/>
    <dgm:cxn modelId="{61C61D27-A0D1-FE4F-A1FA-344480970091}" type="presParOf" srcId="{AF15D86D-2E34-5840-A04D-8D076941EBA9}" destId="{02FD2CFD-0242-524D-A27B-9C9FF8DF0DEF}" srcOrd="0" destOrd="0" presId="urn:microsoft.com/office/officeart/2008/layout/LinedList"/>
    <dgm:cxn modelId="{E183EA0B-23CB-B949-A790-1AFD413D5EAB}" type="presParOf" srcId="{AF15D86D-2E34-5840-A04D-8D076941EBA9}" destId="{74AD18CB-3EB4-D147-8C33-C404FE521B1D}" srcOrd="1" destOrd="0" presId="urn:microsoft.com/office/officeart/2008/layout/LinedList"/>
    <dgm:cxn modelId="{EB35BF69-04F5-5E46-89C7-0ECA026E77F1}" type="presParOf" srcId="{B4C0D206-41AF-E24D-AD47-B0F091D86842}" destId="{2D1D5152-B1DC-7F49-9ED9-A041C0F46F85}" srcOrd="16" destOrd="0" presId="urn:microsoft.com/office/officeart/2008/layout/LinedList"/>
    <dgm:cxn modelId="{74897919-F704-0D49-BEE5-D6936421FD1B}" type="presParOf" srcId="{B4C0D206-41AF-E24D-AD47-B0F091D86842}" destId="{131ED5E2-5BB0-5A40-94BA-97B535A67ABA}" srcOrd="17" destOrd="0" presId="urn:microsoft.com/office/officeart/2008/layout/LinedList"/>
    <dgm:cxn modelId="{803BE98F-77DE-CD49-B242-A2FC1C40F7BC}" type="presParOf" srcId="{131ED5E2-5BB0-5A40-94BA-97B535A67ABA}" destId="{3C3E32ED-8ECD-0343-8068-CA3F717F901C}" srcOrd="0" destOrd="0" presId="urn:microsoft.com/office/officeart/2008/layout/LinedList"/>
    <dgm:cxn modelId="{33315647-19A5-F649-8887-9A03DBE34A91}" type="presParOf" srcId="{131ED5E2-5BB0-5A40-94BA-97B535A67ABA}" destId="{E45524E9-4D70-3D4A-A3E6-DBF3CA944669}" srcOrd="1" destOrd="0" presId="urn:microsoft.com/office/officeart/2008/layout/LinedList"/>
    <dgm:cxn modelId="{CE3C57F0-F2B0-9C43-8175-8400710E4E0C}" type="presParOf" srcId="{B4C0D206-41AF-E24D-AD47-B0F091D86842}" destId="{608F2F41-2146-D54C-B102-433B7A5467A5}" srcOrd="18" destOrd="0" presId="urn:microsoft.com/office/officeart/2008/layout/LinedList"/>
    <dgm:cxn modelId="{1263AEC6-5324-424F-A334-22792AF9A471}" type="presParOf" srcId="{B4C0D206-41AF-E24D-AD47-B0F091D86842}" destId="{CF874810-ED06-8447-BEAB-E08BD8521D6B}" srcOrd="19" destOrd="0" presId="urn:microsoft.com/office/officeart/2008/layout/LinedList"/>
    <dgm:cxn modelId="{1D4A91DF-EB32-C443-AF26-0276CD56C5C8}" type="presParOf" srcId="{CF874810-ED06-8447-BEAB-E08BD8521D6B}" destId="{10368F64-4C9B-9C4A-B038-44D559AD9812}" srcOrd="0" destOrd="0" presId="urn:microsoft.com/office/officeart/2008/layout/LinedList"/>
    <dgm:cxn modelId="{1E4CD653-E09F-7A48-946C-C97C5888FE6A}" type="presParOf" srcId="{CF874810-ED06-8447-BEAB-E08BD8521D6B}" destId="{26540B99-AFAF-DB4F-A10F-FEEFFB325F38}" srcOrd="1" destOrd="0" presId="urn:microsoft.com/office/officeart/2008/layout/LinedList"/>
    <dgm:cxn modelId="{DC6ADAA9-3E6F-2044-8BB5-B66B7F23BEC4}" type="presParOf" srcId="{B4C0D206-41AF-E24D-AD47-B0F091D86842}" destId="{D4B8CBFC-FF03-EC41-AA5F-76656458C780}" srcOrd="20" destOrd="0" presId="urn:microsoft.com/office/officeart/2008/layout/LinedList"/>
    <dgm:cxn modelId="{5ACDE49B-5833-FC48-9637-6B87E2E4866D}" type="presParOf" srcId="{B4C0D206-41AF-E24D-AD47-B0F091D86842}" destId="{23ECE755-E8BD-A348-9966-DEFF50445814}" srcOrd="21" destOrd="0" presId="urn:microsoft.com/office/officeart/2008/layout/LinedList"/>
    <dgm:cxn modelId="{120E3177-77FA-B44E-9355-6664F1373D47}" type="presParOf" srcId="{23ECE755-E8BD-A348-9966-DEFF50445814}" destId="{8E546376-8428-CC4D-B90C-D126274D88CA}" srcOrd="0" destOrd="0" presId="urn:microsoft.com/office/officeart/2008/layout/LinedList"/>
    <dgm:cxn modelId="{75F15691-7F9D-CC49-97BA-C34FF43EACA8}" type="presParOf" srcId="{23ECE755-E8BD-A348-9966-DEFF50445814}" destId="{DF71896D-481B-6F49-A994-D2001E45F8C2}" srcOrd="1" destOrd="0" presId="urn:microsoft.com/office/officeart/2008/layout/LinedList"/>
    <dgm:cxn modelId="{1315A619-8550-8440-86FF-1E23FB80D3D6}" type="presParOf" srcId="{B4C0D206-41AF-E24D-AD47-B0F091D86842}" destId="{7F261365-FA5D-304E-B7BB-697CC84F5BD5}" srcOrd="22" destOrd="0" presId="urn:microsoft.com/office/officeart/2008/layout/LinedList"/>
    <dgm:cxn modelId="{47953A6B-79BC-0042-96EE-9445BF897023}" type="presParOf" srcId="{B4C0D206-41AF-E24D-AD47-B0F091D86842}" destId="{331BBA45-0F2E-F242-BEB4-48D49A398A1D}" srcOrd="23" destOrd="0" presId="urn:microsoft.com/office/officeart/2008/layout/LinedList"/>
    <dgm:cxn modelId="{9EF49500-BC0A-984F-B421-193462B79F1B}" type="presParOf" srcId="{331BBA45-0F2E-F242-BEB4-48D49A398A1D}" destId="{1A827CD4-EDE5-5742-8D66-42F3CDF304AE}" srcOrd="0" destOrd="0" presId="urn:microsoft.com/office/officeart/2008/layout/LinedList"/>
    <dgm:cxn modelId="{6689621E-7A1D-B64A-8C50-2AD96DA81118}" type="presParOf" srcId="{331BBA45-0F2E-F242-BEB4-48D49A398A1D}" destId="{673C0535-6916-F346-83EC-194F6B3E350E}" srcOrd="1" destOrd="0" presId="urn:microsoft.com/office/officeart/2008/layout/LinedList"/>
    <dgm:cxn modelId="{549646AB-BCF6-C548-A202-65DF3E7748DD}" type="presParOf" srcId="{B4C0D206-41AF-E24D-AD47-B0F091D86842}" destId="{F56AFCDC-B9D3-8C4C-80D3-99BED044A6B6}" srcOrd="24" destOrd="0" presId="urn:microsoft.com/office/officeart/2008/layout/LinedList"/>
    <dgm:cxn modelId="{B0A6F8E0-DFB9-854C-98C6-23E08BD381F3}" type="presParOf" srcId="{B4C0D206-41AF-E24D-AD47-B0F091D86842}" destId="{DA1003F4-167C-E041-9206-8033F3499812}" srcOrd="25" destOrd="0" presId="urn:microsoft.com/office/officeart/2008/layout/LinedList"/>
    <dgm:cxn modelId="{CECF659D-7C5D-9D4D-8149-FDDEC90A2BCE}" type="presParOf" srcId="{DA1003F4-167C-E041-9206-8033F3499812}" destId="{EA6143E4-2058-6940-9E90-B72676CB9347}" srcOrd="0" destOrd="0" presId="urn:microsoft.com/office/officeart/2008/layout/LinedList"/>
    <dgm:cxn modelId="{8205B749-3E40-A543-BFDA-55CAD7E6A04F}" type="presParOf" srcId="{DA1003F4-167C-E041-9206-8033F3499812}" destId="{28D6BC3C-8954-4444-8AB6-2EA075DAE671}" srcOrd="1" destOrd="0" presId="urn:microsoft.com/office/officeart/2008/layout/Line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BE2CB82-9809-4690-B43F-A160AFD9479B}"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B6D93797-0168-1849-9E47-FBDD9A97D213}">
      <dgm:prSet/>
      <dgm:spPr/>
      <dgm:t>
        <a:bodyPr/>
        <a:lstStyle/>
        <a:p>
          <a:r>
            <a:rPr lang="en-US" altLang="en-NO" dirty="0"/>
            <a:t>Tests are designed to determine the performance of the actual system compared to the expected one</a:t>
          </a:r>
        </a:p>
      </dgm:t>
    </dgm:pt>
    <dgm:pt modelId="{764CF414-4D7E-7940-8F7A-702C62E92066}" type="parTrans" cxnId="{FB0D53E4-469C-2042-8BF3-7840E06F4BB4}">
      <dgm:prSet/>
      <dgm:spPr/>
      <dgm:t>
        <a:bodyPr/>
        <a:lstStyle/>
        <a:p>
          <a:endParaRPr lang="en-GB"/>
        </a:p>
      </dgm:t>
    </dgm:pt>
    <dgm:pt modelId="{AFCF117B-3619-C643-AB00-D1ECF282C67D}" type="sibTrans" cxnId="{FB0D53E4-469C-2042-8BF3-7840E06F4BB4}">
      <dgm:prSet/>
      <dgm:spPr/>
      <dgm:t>
        <a:bodyPr/>
        <a:lstStyle/>
        <a:p>
          <a:endParaRPr lang="en-GB"/>
        </a:p>
      </dgm:t>
    </dgm:pt>
    <dgm:pt modelId="{5027C22A-3B52-254D-8CB1-BE6F33097B05}">
      <dgm:prSet/>
      <dgm:spPr/>
      <dgm:t>
        <a:bodyPr/>
        <a:lstStyle/>
        <a:p>
          <a:r>
            <a:rPr lang="en-US" altLang="en-NO" dirty="0"/>
            <a:t>For Example: If the objective is to evaluate the response time, then one needs to capture </a:t>
          </a:r>
        </a:p>
      </dgm:t>
    </dgm:pt>
    <dgm:pt modelId="{CCB3B8C0-75BB-E941-BF6C-A8432D943382}" type="parTrans" cxnId="{A32FEBD1-7D6E-D441-AC7D-982AE6047E02}">
      <dgm:prSet/>
      <dgm:spPr/>
      <dgm:t>
        <a:bodyPr/>
        <a:lstStyle/>
        <a:p>
          <a:endParaRPr lang="en-GB"/>
        </a:p>
      </dgm:t>
    </dgm:pt>
    <dgm:pt modelId="{B1B6713B-7A74-4548-BE21-B5FCDBA28CA6}" type="sibTrans" cxnId="{A32FEBD1-7D6E-D441-AC7D-982AE6047E02}">
      <dgm:prSet/>
      <dgm:spPr/>
      <dgm:t>
        <a:bodyPr/>
        <a:lstStyle/>
        <a:p>
          <a:endParaRPr lang="en-GB"/>
        </a:p>
      </dgm:t>
    </dgm:pt>
    <dgm:pt modelId="{3C75385F-BE2A-3446-8233-F4676F26CC2B}">
      <dgm:prSet/>
      <dgm:spPr/>
      <dgm:t>
        <a:bodyPr/>
        <a:lstStyle/>
        <a:p>
          <a:r>
            <a:rPr lang="en-US" altLang="en-NO" dirty="0"/>
            <a:t>End-to-end response time (as seen by external user)</a:t>
          </a:r>
        </a:p>
      </dgm:t>
    </dgm:pt>
    <dgm:pt modelId="{61A44EFB-396F-1344-9AF5-6CFA3AD69227}" type="parTrans" cxnId="{4EB5F530-4406-8B40-898D-BFD3CA64562A}">
      <dgm:prSet/>
      <dgm:spPr/>
      <dgm:t>
        <a:bodyPr/>
        <a:lstStyle/>
        <a:p>
          <a:endParaRPr lang="en-GB"/>
        </a:p>
      </dgm:t>
    </dgm:pt>
    <dgm:pt modelId="{A6E5DC55-877B-714D-BCC7-251C4B2577BC}" type="sibTrans" cxnId="{4EB5F530-4406-8B40-898D-BFD3CA64562A}">
      <dgm:prSet/>
      <dgm:spPr/>
      <dgm:t>
        <a:bodyPr/>
        <a:lstStyle/>
        <a:p>
          <a:endParaRPr lang="en-GB"/>
        </a:p>
      </dgm:t>
    </dgm:pt>
    <dgm:pt modelId="{6593B6BE-5949-D048-B7DE-4AD51C6E49A2}">
      <dgm:prSet/>
      <dgm:spPr/>
      <dgm:t>
        <a:bodyPr/>
        <a:lstStyle/>
        <a:p>
          <a:r>
            <a:rPr lang="en-US" altLang="en-NO" dirty="0"/>
            <a:t>CPU time</a:t>
          </a:r>
        </a:p>
      </dgm:t>
    </dgm:pt>
    <dgm:pt modelId="{67E91D34-992E-A44F-9659-935FE5F809C6}" type="parTrans" cxnId="{38FAAE9A-B648-284A-A0E2-FA7FBE05578E}">
      <dgm:prSet/>
      <dgm:spPr/>
      <dgm:t>
        <a:bodyPr/>
        <a:lstStyle/>
        <a:p>
          <a:endParaRPr lang="en-GB"/>
        </a:p>
      </dgm:t>
    </dgm:pt>
    <dgm:pt modelId="{9AACF8F5-D44C-FA4D-B91E-51D97BC4FBD0}" type="sibTrans" cxnId="{38FAAE9A-B648-284A-A0E2-FA7FBE05578E}">
      <dgm:prSet/>
      <dgm:spPr/>
      <dgm:t>
        <a:bodyPr/>
        <a:lstStyle/>
        <a:p>
          <a:endParaRPr lang="en-GB"/>
        </a:p>
      </dgm:t>
    </dgm:pt>
    <dgm:pt modelId="{B6B5E759-482E-1049-8D71-981558B993DA}">
      <dgm:prSet/>
      <dgm:spPr/>
      <dgm:t>
        <a:bodyPr/>
        <a:lstStyle/>
        <a:p>
          <a:r>
            <a:rPr lang="en-US" altLang="en-NO" dirty="0"/>
            <a:t>Network connection time</a:t>
          </a:r>
        </a:p>
      </dgm:t>
    </dgm:pt>
    <dgm:pt modelId="{DEE7E6E6-14D7-FA4A-B18F-04BE49011463}" type="parTrans" cxnId="{C8FE7CE3-1EBB-D748-A7BD-F83A321B7E19}">
      <dgm:prSet/>
      <dgm:spPr/>
      <dgm:t>
        <a:bodyPr/>
        <a:lstStyle/>
        <a:p>
          <a:endParaRPr lang="en-GB"/>
        </a:p>
      </dgm:t>
    </dgm:pt>
    <dgm:pt modelId="{0797D339-D489-3349-A9D1-315FE0749EC5}" type="sibTrans" cxnId="{C8FE7CE3-1EBB-D748-A7BD-F83A321B7E19}">
      <dgm:prSet/>
      <dgm:spPr/>
      <dgm:t>
        <a:bodyPr/>
        <a:lstStyle/>
        <a:p>
          <a:endParaRPr lang="en-GB"/>
        </a:p>
      </dgm:t>
    </dgm:pt>
    <dgm:pt modelId="{4535C0D8-A579-2948-9E9E-765CB7B9B1BF}">
      <dgm:prSet/>
      <dgm:spPr/>
      <dgm:t>
        <a:bodyPr/>
        <a:lstStyle/>
        <a:p>
          <a:r>
            <a:rPr lang="en-US" altLang="en-NO" dirty="0"/>
            <a:t>Database access time</a:t>
          </a:r>
        </a:p>
      </dgm:t>
    </dgm:pt>
    <dgm:pt modelId="{78499991-8B5B-5943-AFA4-E39F05357441}" type="parTrans" cxnId="{C070929B-C4FB-B943-A546-C6483F3C05BE}">
      <dgm:prSet/>
      <dgm:spPr/>
      <dgm:t>
        <a:bodyPr/>
        <a:lstStyle/>
        <a:p>
          <a:endParaRPr lang="en-GB"/>
        </a:p>
      </dgm:t>
    </dgm:pt>
    <dgm:pt modelId="{2FF0627E-2EB0-C04B-AFB1-C1E9DCF98C2F}" type="sibTrans" cxnId="{C070929B-C4FB-B943-A546-C6483F3C05BE}">
      <dgm:prSet/>
      <dgm:spPr/>
      <dgm:t>
        <a:bodyPr/>
        <a:lstStyle/>
        <a:p>
          <a:endParaRPr lang="en-GB"/>
        </a:p>
      </dgm:t>
    </dgm:pt>
    <dgm:pt modelId="{AB0865D2-EAFE-8D47-B9DF-2933CD30DDCA}">
      <dgm:prSet/>
      <dgm:spPr/>
      <dgm:t>
        <a:bodyPr/>
        <a:lstStyle/>
        <a:p>
          <a:r>
            <a:rPr lang="en-US" altLang="en-NO" dirty="0"/>
            <a:t>Network connection time</a:t>
          </a:r>
        </a:p>
      </dgm:t>
    </dgm:pt>
    <dgm:pt modelId="{A40FD075-8C47-5944-BA0E-7806B9EC5189}" type="parTrans" cxnId="{97B75558-45D3-8F45-BBDC-D2B2CEB23C97}">
      <dgm:prSet/>
      <dgm:spPr/>
      <dgm:t>
        <a:bodyPr/>
        <a:lstStyle/>
        <a:p>
          <a:endParaRPr lang="en-GB"/>
        </a:p>
      </dgm:t>
    </dgm:pt>
    <dgm:pt modelId="{349E079F-D382-4A45-B551-9842DB4F1C37}" type="sibTrans" cxnId="{97B75558-45D3-8F45-BBDC-D2B2CEB23C97}">
      <dgm:prSet/>
      <dgm:spPr/>
      <dgm:t>
        <a:bodyPr/>
        <a:lstStyle/>
        <a:p>
          <a:endParaRPr lang="en-GB"/>
        </a:p>
      </dgm:t>
    </dgm:pt>
    <dgm:pt modelId="{D47637C2-64AD-2740-A1EC-A4BC96203FD6}">
      <dgm:prSet/>
      <dgm:spPr/>
      <dgm:t>
        <a:bodyPr/>
        <a:lstStyle/>
        <a:p>
          <a:r>
            <a:rPr lang="en-US" altLang="en-NO" dirty="0"/>
            <a:t>Waiting time</a:t>
          </a:r>
        </a:p>
      </dgm:t>
    </dgm:pt>
    <dgm:pt modelId="{2CE9BB41-7195-C04E-8700-92D22271EDB6}" type="parTrans" cxnId="{F09F9ACD-2A15-3244-AEA0-2E9F02674223}">
      <dgm:prSet/>
      <dgm:spPr/>
      <dgm:t>
        <a:bodyPr/>
        <a:lstStyle/>
        <a:p>
          <a:endParaRPr lang="en-GB"/>
        </a:p>
      </dgm:t>
    </dgm:pt>
    <dgm:pt modelId="{9F7533A9-BAB8-B845-A2A8-4C30C6562DCE}" type="sibTrans" cxnId="{F09F9ACD-2A15-3244-AEA0-2E9F02674223}">
      <dgm:prSet/>
      <dgm:spPr/>
      <dgm:t>
        <a:bodyPr/>
        <a:lstStyle/>
        <a:p>
          <a:endParaRPr lang="en-GB"/>
        </a:p>
      </dgm:t>
    </dgm:pt>
    <dgm:pt modelId="{D355FEF1-8E2F-844B-B3C3-44EBA42AEB25}">
      <dgm:prSet/>
      <dgm:spPr/>
      <dgm:t>
        <a:bodyPr/>
        <a:lstStyle/>
        <a:p>
          <a:r>
            <a:rPr lang="en-US" altLang="en-NO" dirty="0"/>
            <a:t>Examples of Performance metrics: response time, execution time, throughput, resource utilization and traffic rate</a:t>
          </a:r>
        </a:p>
      </dgm:t>
    </dgm:pt>
    <dgm:pt modelId="{EA94E3A8-C430-8043-A472-349DCDBF71E0}" type="parTrans" cxnId="{052C3390-1C6D-D849-90F9-FDD5EE405798}">
      <dgm:prSet/>
      <dgm:spPr/>
      <dgm:t>
        <a:bodyPr/>
        <a:lstStyle/>
        <a:p>
          <a:endParaRPr lang="en-GB"/>
        </a:p>
      </dgm:t>
    </dgm:pt>
    <dgm:pt modelId="{486F8B84-59EE-A642-A85B-37E701AA55F2}" type="sibTrans" cxnId="{052C3390-1C6D-D849-90F9-FDD5EE405798}">
      <dgm:prSet/>
      <dgm:spPr/>
    </dgm:pt>
    <dgm:pt modelId="{F4ECC4A5-A439-F34E-B8A1-30CA70770688}" type="pres">
      <dgm:prSet presAssocID="{9BE2CB82-9809-4690-B43F-A160AFD9479B}" presName="linear" presStyleCnt="0">
        <dgm:presLayoutVars>
          <dgm:animLvl val="lvl"/>
          <dgm:resizeHandles val="exact"/>
        </dgm:presLayoutVars>
      </dgm:prSet>
      <dgm:spPr/>
    </dgm:pt>
    <dgm:pt modelId="{02D8035F-B6BD-D044-A128-1DF5257CE4BA}" type="pres">
      <dgm:prSet presAssocID="{B6D93797-0168-1849-9E47-FBDD9A97D213}" presName="parentText" presStyleLbl="node1" presStyleIdx="0" presStyleCnt="3">
        <dgm:presLayoutVars>
          <dgm:chMax val="0"/>
          <dgm:bulletEnabled val="1"/>
        </dgm:presLayoutVars>
      </dgm:prSet>
      <dgm:spPr/>
    </dgm:pt>
    <dgm:pt modelId="{6F6E5FB2-A679-1345-91BD-DEB4F6475E7E}" type="pres">
      <dgm:prSet presAssocID="{AFCF117B-3619-C643-AB00-D1ECF282C67D}" presName="spacer" presStyleCnt="0"/>
      <dgm:spPr/>
    </dgm:pt>
    <dgm:pt modelId="{1ADB99B3-14B4-BE4A-B650-09D086DF5E4F}" type="pres">
      <dgm:prSet presAssocID="{D355FEF1-8E2F-844B-B3C3-44EBA42AEB25}" presName="parentText" presStyleLbl="node1" presStyleIdx="1" presStyleCnt="3">
        <dgm:presLayoutVars>
          <dgm:chMax val="0"/>
          <dgm:bulletEnabled val="1"/>
        </dgm:presLayoutVars>
      </dgm:prSet>
      <dgm:spPr/>
    </dgm:pt>
    <dgm:pt modelId="{69F43E6F-EF88-5640-BE88-45A1BE8D30E4}" type="pres">
      <dgm:prSet presAssocID="{486F8B84-59EE-A642-A85B-37E701AA55F2}" presName="spacer" presStyleCnt="0"/>
      <dgm:spPr/>
    </dgm:pt>
    <dgm:pt modelId="{7139DCDC-59C0-5A41-9D8F-E7A15C8C35D1}" type="pres">
      <dgm:prSet presAssocID="{5027C22A-3B52-254D-8CB1-BE6F33097B05}" presName="parentText" presStyleLbl="node1" presStyleIdx="2" presStyleCnt="3">
        <dgm:presLayoutVars>
          <dgm:chMax val="0"/>
          <dgm:bulletEnabled val="1"/>
        </dgm:presLayoutVars>
      </dgm:prSet>
      <dgm:spPr/>
    </dgm:pt>
    <dgm:pt modelId="{AF7B388E-312A-584D-B1B8-75B6F65EC917}" type="pres">
      <dgm:prSet presAssocID="{5027C22A-3B52-254D-8CB1-BE6F33097B05}" presName="childText" presStyleLbl="revTx" presStyleIdx="0" presStyleCnt="1">
        <dgm:presLayoutVars>
          <dgm:bulletEnabled val="1"/>
        </dgm:presLayoutVars>
      </dgm:prSet>
      <dgm:spPr/>
    </dgm:pt>
  </dgm:ptLst>
  <dgm:cxnLst>
    <dgm:cxn modelId="{2EEB8B05-B356-194C-9BC0-726238D20361}" type="presOf" srcId="{3C75385F-BE2A-3446-8233-F4676F26CC2B}" destId="{AF7B388E-312A-584D-B1B8-75B6F65EC917}" srcOrd="0" destOrd="0" presId="urn:microsoft.com/office/officeart/2005/8/layout/vList2"/>
    <dgm:cxn modelId="{808C850E-8E54-B446-A7FF-AADDA8CAB473}" type="presOf" srcId="{AB0865D2-EAFE-8D47-B9DF-2933CD30DDCA}" destId="{AF7B388E-312A-584D-B1B8-75B6F65EC917}" srcOrd="0" destOrd="4" presId="urn:microsoft.com/office/officeart/2005/8/layout/vList2"/>
    <dgm:cxn modelId="{6A5C752D-6740-9A45-83DC-5D35BCCC620E}" type="presOf" srcId="{D47637C2-64AD-2740-A1EC-A4BC96203FD6}" destId="{AF7B388E-312A-584D-B1B8-75B6F65EC917}" srcOrd="0" destOrd="5" presId="urn:microsoft.com/office/officeart/2005/8/layout/vList2"/>
    <dgm:cxn modelId="{4EB5F530-4406-8B40-898D-BFD3CA64562A}" srcId="{5027C22A-3B52-254D-8CB1-BE6F33097B05}" destId="{3C75385F-BE2A-3446-8233-F4676F26CC2B}" srcOrd="0" destOrd="0" parTransId="{61A44EFB-396F-1344-9AF5-6CFA3AD69227}" sibTransId="{A6E5DC55-877B-714D-BCC7-251C4B2577BC}"/>
    <dgm:cxn modelId="{1238B85F-9EA2-CC44-BBC2-42A37BD86184}" type="presOf" srcId="{5027C22A-3B52-254D-8CB1-BE6F33097B05}" destId="{7139DCDC-59C0-5A41-9D8F-E7A15C8C35D1}" srcOrd="0" destOrd="0" presId="urn:microsoft.com/office/officeart/2005/8/layout/vList2"/>
    <dgm:cxn modelId="{97B75558-45D3-8F45-BBDC-D2B2CEB23C97}" srcId="{5027C22A-3B52-254D-8CB1-BE6F33097B05}" destId="{AB0865D2-EAFE-8D47-B9DF-2933CD30DDCA}" srcOrd="4" destOrd="0" parTransId="{A40FD075-8C47-5944-BA0E-7806B9EC5189}" sibTransId="{349E079F-D382-4A45-B551-9842DB4F1C37}"/>
    <dgm:cxn modelId="{BA7EAC7A-55E3-9946-A0D7-359B3A02B463}" type="presOf" srcId="{9BE2CB82-9809-4690-B43F-A160AFD9479B}" destId="{F4ECC4A5-A439-F34E-B8A1-30CA70770688}" srcOrd="0" destOrd="0" presId="urn:microsoft.com/office/officeart/2005/8/layout/vList2"/>
    <dgm:cxn modelId="{15DA8E8B-20E9-2347-9A61-FB155F1997C2}" type="presOf" srcId="{4535C0D8-A579-2948-9E9E-765CB7B9B1BF}" destId="{AF7B388E-312A-584D-B1B8-75B6F65EC917}" srcOrd="0" destOrd="3" presId="urn:microsoft.com/office/officeart/2005/8/layout/vList2"/>
    <dgm:cxn modelId="{052C3390-1C6D-D849-90F9-FDD5EE405798}" srcId="{9BE2CB82-9809-4690-B43F-A160AFD9479B}" destId="{D355FEF1-8E2F-844B-B3C3-44EBA42AEB25}" srcOrd="1" destOrd="0" parTransId="{EA94E3A8-C430-8043-A472-349DCDBF71E0}" sibTransId="{486F8B84-59EE-A642-A85B-37E701AA55F2}"/>
    <dgm:cxn modelId="{38FAAE9A-B648-284A-A0E2-FA7FBE05578E}" srcId="{5027C22A-3B52-254D-8CB1-BE6F33097B05}" destId="{6593B6BE-5949-D048-B7DE-4AD51C6E49A2}" srcOrd="1" destOrd="0" parTransId="{67E91D34-992E-A44F-9659-935FE5F809C6}" sibTransId="{9AACF8F5-D44C-FA4D-B91E-51D97BC4FBD0}"/>
    <dgm:cxn modelId="{C070929B-C4FB-B943-A546-C6483F3C05BE}" srcId="{5027C22A-3B52-254D-8CB1-BE6F33097B05}" destId="{4535C0D8-A579-2948-9E9E-765CB7B9B1BF}" srcOrd="3" destOrd="0" parTransId="{78499991-8B5B-5943-AFA4-E39F05357441}" sibTransId="{2FF0627E-2EB0-C04B-AFB1-C1E9DCF98C2F}"/>
    <dgm:cxn modelId="{AD2972B4-734D-A244-AB71-B892EDC58067}" type="presOf" srcId="{B6B5E759-482E-1049-8D71-981558B993DA}" destId="{AF7B388E-312A-584D-B1B8-75B6F65EC917}" srcOrd="0" destOrd="2" presId="urn:microsoft.com/office/officeart/2005/8/layout/vList2"/>
    <dgm:cxn modelId="{1ADC1DC2-F2EF-BB46-8CAF-C98113328A1B}" type="presOf" srcId="{B6D93797-0168-1849-9E47-FBDD9A97D213}" destId="{02D8035F-B6BD-D044-A128-1DF5257CE4BA}" srcOrd="0" destOrd="0" presId="urn:microsoft.com/office/officeart/2005/8/layout/vList2"/>
    <dgm:cxn modelId="{F09F9ACD-2A15-3244-AEA0-2E9F02674223}" srcId="{5027C22A-3B52-254D-8CB1-BE6F33097B05}" destId="{D47637C2-64AD-2740-A1EC-A4BC96203FD6}" srcOrd="5" destOrd="0" parTransId="{2CE9BB41-7195-C04E-8700-92D22271EDB6}" sibTransId="{9F7533A9-BAB8-B845-A2A8-4C30C6562DCE}"/>
    <dgm:cxn modelId="{A32FEBD1-7D6E-D441-AC7D-982AE6047E02}" srcId="{9BE2CB82-9809-4690-B43F-A160AFD9479B}" destId="{5027C22A-3B52-254D-8CB1-BE6F33097B05}" srcOrd="2" destOrd="0" parTransId="{CCB3B8C0-75BB-E941-BF6C-A8432D943382}" sibTransId="{B1B6713B-7A74-4548-BE21-B5FCDBA28CA6}"/>
    <dgm:cxn modelId="{C8FE7CE3-1EBB-D748-A7BD-F83A321B7E19}" srcId="{5027C22A-3B52-254D-8CB1-BE6F33097B05}" destId="{B6B5E759-482E-1049-8D71-981558B993DA}" srcOrd="2" destOrd="0" parTransId="{DEE7E6E6-14D7-FA4A-B18F-04BE49011463}" sibTransId="{0797D339-D489-3349-A9D1-315FE0749EC5}"/>
    <dgm:cxn modelId="{FB0D53E4-469C-2042-8BF3-7840E06F4BB4}" srcId="{9BE2CB82-9809-4690-B43F-A160AFD9479B}" destId="{B6D93797-0168-1849-9E47-FBDD9A97D213}" srcOrd="0" destOrd="0" parTransId="{764CF414-4D7E-7940-8F7A-702C62E92066}" sibTransId="{AFCF117B-3619-C643-AB00-D1ECF282C67D}"/>
    <dgm:cxn modelId="{A7BC35E9-52F3-5E46-BDA6-E47F9E6177D1}" type="presOf" srcId="{6593B6BE-5949-D048-B7DE-4AD51C6E49A2}" destId="{AF7B388E-312A-584D-B1B8-75B6F65EC917}" srcOrd="0" destOrd="1" presId="urn:microsoft.com/office/officeart/2005/8/layout/vList2"/>
    <dgm:cxn modelId="{EA1DAFF7-7D32-CD44-8917-200371EB7F3E}" type="presOf" srcId="{D355FEF1-8E2F-844B-B3C3-44EBA42AEB25}" destId="{1ADB99B3-14B4-BE4A-B650-09D086DF5E4F}" srcOrd="0" destOrd="0" presId="urn:microsoft.com/office/officeart/2005/8/layout/vList2"/>
    <dgm:cxn modelId="{442A1E93-B50A-F440-AEDD-AE330CB41B3E}" type="presParOf" srcId="{F4ECC4A5-A439-F34E-B8A1-30CA70770688}" destId="{02D8035F-B6BD-D044-A128-1DF5257CE4BA}" srcOrd="0" destOrd="0" presId="urn:microsoft.com/office/officeart/2005/8/layout/vList2"/>
    <dgm:cxn modelId="{0566B1E2-BFD7-4149-9156-2A8D94FF206C}" type="presParOf" srcId="{F4ECC4A5-A439-F34E-B8A1-30CA70770688}" destId="{6F6E5FB2-A679-1345-91BD-DEB4F6475E7E}" srcOrd="1" destOrd="0" presId="urn:microsoft.com/office/officeart/2005/8/layout/vList2"/>
    <dgm:cxn modelId="{63892293-939A-1B41-A7F4-5506224CA438}" type="presParOf" srcId="{F4ECC4A5-A439-F34E-B8A1-30CA70770688}" destId="{1ADB99B3-14B4-BE4A-B650-09D086DF5E4F}" srcOrd="2" destOrd="0" presId="urn:microsoft.com/office/officeart/2005/8/layout/vList2"/>
    <dgm:cxn modelId="{3EAA1749-F2DC-F145-A1BD-9C6D186CA7EA}" type="presParOf" srcId="{F4ECC4A5-A439-F34E-B8A1-30CA70770688}" destId="{69F43E6F-EF88-5640-BE88-45A1BE8D30E4}" srcOrd="3" destOrd="0" presId="urn:microsoft.com/office/officeart/2005/8/layout/vList2"/>
    <dgm:cxn modelId="{C7D6A7E5-FEB4-5045-8C9A-576120AE912B}" type="presParOf" srcId="{F4ECC4A5-A439-F34E-B8A1-30CA70770688}" destId="{7139DCDC-59C0-5A41-9D8F-E7A15C8C35D1}" srcOrd="4" destOrd="0" presId="urn:microsoft.com/office/officeart/2005/8/layout/vList2"/>
    <dgm:cxn modelId="{0323A3E2-01C5-6B49-9407-747DCD314A8A}" type="presParOf" srcId="{F4ECC4A5-A439-F34E-B8A1-30CA70770688}" destId="{AF7B388E-312A-584D-B1B8-75B6F65EC917}" srcOrd="5"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6830B50-906A-4D52-87F9-B05FC4B6A3B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24CC412-57F2-401E-BB9A-3DEDE2086358}">
      <dgm:prSet/>
      <dgm:spPr/>
      <dgm:t>
        <a:bodyPr/>
        <a:lstStyle/>
        <a:p>
          <a:r>
            <a:rPr lang="en-US" dirty="0">
              <a:solidFill>
                <a:schemeClr val="bg1">
                  <a:lumMod val="75000"/>
                </a:schemeClr>
              </a:solidFill>
            </a:rPr>
            <a:t>Functionality Tests</a:t>
          </a:r>
        </a:p>
      </dgm:t>
    </dgm:pt>
    <dgm:pt modelId="{E8AFD971-58C8-4E63-B1DF-C91F02F16E21}" type="parTrans" cxnId="{3F139048-8357-412C-9E1F-215C003FA3CD}">
      <dgm:prSet/>
      <dgm:spPr/>
      <dgm:t>
        <a:bodyPr/>
        <a:lstStyle/>
        <a:p>
          <a:endParaRPr lang="en-US">
            <a:solidFill>
              <a:schemeClr val="bg1">
                <a:lumMod val="75000"/>
              </a:schemeClr>
            </a:solidFill>
          </a:endParaRPr>
        </a:p>
      </dgm:t>
    </dgm:pt>
    <dgm:pt modelId="{EBDCC879-87F6-407E-AFA1-363855CE3411}" type="sibTrans" cxnId="{3F139048-8357-412C-9E1F-215C003FA3CD}">
      <dgm:prSet/>
      <dgm:spPr/>
      <dgm:t>
        <a:bodyPr/>
        <a:lstStyle/>
        <a:p>
          <a:endParaRPr lang="en-US">
            <a:solidFill>
              <a:schemeClr val="bg1">
                <a:lumMod val="75000"/>
              </a:schemeClr>
            </a:solidFill>
          </a:endParaRPr>
        </a:p>
      </dgm:t>
    </dgm:pt>
    <dgm:pt modelId="{A7FE3250-241D-41BB-95D5-DCC285DABFE2}">
      <dgm:prSet/>
      <dgm:spPr/>
      <dgm:t>
        <a:bodyPr/>
        <a:lstStyle/>
        <a:p>
          <a:r>
            <a:rPr lang="en-US" dirty="0">
              <a:solidFill>
                <a:schemeClr val="bg1">
                  <a:lumMod val="75000"/>
                </a:schemeClr>
              </a:solidFill>
            </a:rPr>
            <a:t>Robustness Tests</a:t>
          </a:r>
        </a:p>
      </dgm:t>
    </dgm:pt>
    <dgm:pt modelId="{EBD67938-B24E-433D-B8F9-5E4451C42C68}" type="parTrans" cxnId="{6FA3779E-EE76-4C62-B45A-2F8D178632F6}">
      <dgm:prSet/>
      <dgm:spPr/>
      <dgm:t>
        <a:bodyPr/>
        <a:lstStyle/>
        <a:p>
          <a:endParaRPr lang="en-US">
            <a:solidFill>
              <a:schemeClr val="bg1">
                <a:lumMod val="75000"/>
              </a:schemeClr>
            </a:solidFill>
          </a:endParaRPr>
        </a:p>
      </dgm:t>
    </dgm:pt>
    <dgm:pt modelId="{D377A1BF-E9FE-48E2-A0D4-C19E83677C69}" type="sibTrans" cxnId="{6FA3779E-EE76-4C62-B45A-2F8D178632F6}">
      <dgm:prSet/>
      <dgm:spPr/>
      <dgm:t>
        <a:bodyPr/>
        <a:lstStyle/>
        <a:p>
          <a:endParaRPr lang="en-US">
            <a:solidFill>
              <a:schemeClr val="bg1">
                <a:lumMod val="75000"/>
              </a:schemeClr>
            </a:solidFill>
          </a:endParaRPr>
        </a:p>
      </dgm:t>
    </dgm:pt>
    <dgm:pt modelId="{79846335-DA50-49E8-96BC-AA002DBCCB7A}">
      <dgm:prSet/>
      <dgm:spPr/>
      <dgm:t>
        <a:bodyPr/>
        <a:lstStyle/>
        <a:p>
          <a:r>
            <a:rPr lang="en-US" dirty="0">
              <a:solidFill>
                <a:schemeClr val="bg1">
                  <a:lumMod val="75000"/>
                </a:schemeClr>
              </a:solidFill>
            </a:rPr>
            <a:t>Interoperability Tests</a:t>
          </a:r>
        </a:p>
      </dgm:t>
    </dgm:pt>
    <dgm:pt modelId="{EFB39808-8CDE-4340-963A-78A50FA36195}" type="parTrans" cxnId="{2791B0FD-9754-4DB7-9243-39B6D2F7D4B2}">
      <dgm:prSet/>
      <dgm:spPr/>
      <dgm:t>
        <a:bodyPr/>
        <a:lstStyle/>
        <a:p>
          <a:endParaRPr lang="en-US">
            <a:solidFill>
              <a:schemeClr val="bg1">
                <a:lumMod val="75000"/>
              </a:schemeClr>
            </a:solidFill>
          </a:endParaRPr>
        </a:p>
      </dgm:t>
    </dgm:pt>
    <dgm:pt modelId="{03563CB8-DB2B-45A3-91DA-1D0EB6DCCD52}" type="sibTrans" cxnId="{2791B0FD-9754-4DB7-9243-39B6D2F7D4B2}">
      <dgm:prSet/>
      <dgm:spPr/>
      <dgm:t>
        <a:bodyPr/>
        <a:lstStyle/>
        <a:p>
          <a:endParaRPr lang="en-US">
            <a:solidFill>
              <a:schemeClr val="bg1">
                <a:lumMod val="75000"/>
              </a:schemeClr>
            </a:solidFill>
          </a:endParaRPr>
        </a:p>
      </dgm:t>
    </dgm:pt>
    <dgm:pt modelId="{DA113C63-2657-4C6A-91E2-D96B7D34AC61}">
      <dgm:prSet/>
      <dgm:spPr/>
      <dgm:t>
        <a:bodyPr/>
        <a:lstStyle/>
        <a:p>
          <a:r>
            <a:rPr lang="en-US" dirty="0">
              <a:solidFill>
                <a:schemeClr val="bg1">
                  <a:lumMod val="75000"/>
                </a:schemeClr>
              </a:solidFill>
            </a:rPr>
            <a:t>Performance Tests</a:t>
          </a:r>
        </a:p>
      </dgm:t>
    </dgm:pt>
    <dgm:pt modelId="{057FA2DE-A1D3-4EA0-B8B5-B25776D07F47}" type="parTrans" cxnId="{0630547C-32E2-42CB-B35B-90CE1249E032}">
      <dgm:prSet/>
      <dgm:spPr/>
      <dgm:t>
        <a:bodyPr/>
        <a:lstStyle/>
        <a:p>
          <a:endParaRPr lang="en-US">
            <a:solidFill>
              <a:schemeClr val="bg1">
                <a:lumMod val="75000"/>
              </a:schemeClr>
            </a:solidFill>
          </a:endParaRPr>
        </a:p>
      </dgm:t>
    </dgm:pt>
    <dgm:pt modelId="{2A5424F5-96C5-41E4-A740-FD33C862DD94}" type="sibTrans" cxnId="{0630547C-32E2-42CB-B35B-90CE1249E032}">
      <dgm:prSet/>
      <dgm:spPr/>
      <dgm:t>
        <a:bodyPr/>
        <a:lstStyle/>
        <a:p>
          <a:endParaRPr lang="en-US">
            <a:solidFill>
              <a:schemeClr val="bg1">
                <a:lumMod val="75000"/>
              </a:schemeClr>
            </a:solidFill>
          </a:endParaRPr>
        </a:p>
      </dgm:t>
    </dgm:pt>
    <dgm:pt modelId="{16F6B780-6A80-4300-B8DE-D894BA6DFFA9}">
      <dgm:prSet/>
      <dgm:spPr/>
      <dgm:t>
        <a:bodyPr/>
        <a:lstStyle/>
        <a:p>
          <a:r>
            <a:rPr lang="en-US" dirty="0">
              <a:solidFill>
                <a:schemeClr val="bg1">
                  <a:lumMod val="75000"/>
                </a:schemeClr>
              </a:solidFill>
            </a:rPr>
            <a:t>Scalability Tests</a:t>
          </a:r>
        </a:p>
      </dgm:t>
    </dgm:pt>
    <dgm:pt modelId="{B49DE912-24DC-42CD-BE67-7E8827815EB4}" type="parTrans" cxnId="{A0DA0970-863C-4CE2-9325-02F0EE947F33}">
      <dgm:prSet/>
      <dgm:spPr/>
      <dgm:t>
        <a:bodyPr/>
        <a:lstStyle/>
        <a:p>
          <a:endParaRPr lang="en-US">
            <a:solidFill>
              <a:schemeClr val="bg1">
                <a:lumMod val="75000"/>
              </a:schemeClr>
            </a:solidFill>
          </a:endParaRPr>
        </a:p>
      </dgm:t>
    </dgm:pt>
    <dgm:pt modelId="{A3E391F0-6013-41C7-9DA2-15736AFEFC2B}" type="sibTrans" cxnId="{A0DA0970-863C-4CE2-9325-02F0EE947F33}">
      <dgm:prSet/>
      <dgm:spPr/>
      <dgm:t>
        <a:bodyPr/>
        <a:lstStyle/>
        <a:p>
          <a:endParaRPr lang="en-US">
            <a:solidFill>
              <a:schemeClr val="bg1">
                <a:lumMod val="75000"/>
              </a:schemeClr>
            </a:solidFill>
          </a:endParaRPr>
        </a:p>
      </dgm:t>
    </dgm:pt>
    <dgm:pt modelId="{0036CF00-B55F-4477-BE4C-54F12235D685}">
      <dgm:prSet/>
      <dgm:spPr/>
      <dgm:t>
        <a:bodyPr/>
        <a:lstStyle/>
        <a:p>
          <a:r>
            <a:rPr lang="en-US" dirty="0">
              <a:solidFill>
                <a:schemeClr val="bg1">
                  <a:lumMod val="75000"/>
                </a:schemeClr>
              </a:solidFill>
            </a:rPr>
            <a:t>Stress Tests</a:t>
          </a:r>
        </a:p>
      </dgm:t>
    </dgm:pt>
    <dgm:pt modelId="{64E38C24-F024-478D-A677-D8B4E9F62822}" type="parTrans" cxnId="{85B1CDD7-D621-4BDF-B64A-A2D9323E0322}">
      <dgm:prSet/>
      <dgm:spPr/>
      <dgm:t>
        <a:bodyPr/>
        <a:lstStyle/>
        <a:p>
          <a:endParaRPr lang="en-US">
            <a:solidFill>
              <a:schemeClr val="bg1">
                <a:lumMod val="75000"/>
              </a:schemeClr>
            </a:solidFill>
          </a:endParaRPr>
        </a:p>
      </dgm:t>
    </dgm:pt>
    <dgm:pt modelId="{25D2C207-F1D9-4F13-B652-643AE8969E04}" type="sibTrans" cxnId="{85B1CDD7-D621-4BDF-B64A-A2D9323E0322}">
      <dgm:prSet/>
      <dgm:spPr/>
      <dgm:t>
        <a:bodyPr/>
        <a:lstStyle/>
        <a:p>
          <a:endParaRPr lang="en-US">
            <a:solidFill>
              <a:schemeClr val="bg1">
                <a:lumMod val="75000"/>
              </a:schemeClr>
            </a:solidFill>
          </a:endParaRPr>
        </a:p>
      </dgm:t>
    </dgm:pt>
    <dgm:pt modelId="{F041206D-66F2-4267-864F-B04A0BEFBA7D}">
      <dgm:prSet/>
      <dgm:spPr/>
      <dgm:t>
        <a:bodyPr/>
        <a:lstStyle/>
        <a:p>
          <a:r>
            <a:rPr lang="en-US" dirty="0">
              <a:solidFill>
                <a:schemeClr val="bg1">
                  <a:lumMod val="75000"/>
                </a:schemeClr>
              </a:solidFill>
            </a:rPr>
            <a:t>Load and Stability Tests</a:t>
          </a:r>
        </a:p>
      </dgm:t>
    </dgm:pt>
    <dgm:pt modelId="{94AA3C1A-7FEF-40CC-82FD-F7D338DA233A}" type="parTrans" cxnId="{8A314E93-A33A-4DEB-B031-5BB9111B6971}">
      <dgm:prSet/>
      <dgm:spPr/>
      <dgm:t>
        <a:bodyPr/>
        <a:lstStyle/>
        <a:p>
          <a:endParaRPr lang="en-US">
            <a:solidFill>
              <a:schemeClr val="bg1">
                <a:lumMod val="75000"/>
              </a:schemeClr>
            </a:solidFill>
          </a:endParaRPr>
        </a:p>
      </dgm:t>
    </dgm:pt>
    <dgm:pt modelId="{F524F8D8-B245-46B5-A52A-F0C600B87236}" type="sibTrans" cxnId="{8A314E93-A33A-4DEB-B031-5BB9111B6971}">
      <dgm:prSet/>
      <dgm:spPr/>
      <dgm:t>
        <a:bodyPr/>
        <a:lstStyle/>
        <a:p>
          <a:endParaRPr lang="en-US">
            <a:solidFill>
              <a:schemeClr val="bg1">
                <a:lumMod val="75000"/>
              </a:schemeClr>
            </a:solidFill>
          </a:endParaRPr>
        </a:p>
      </dgm:t>
    </dgm:pt>
    <dgm:pt modelId="{712BDB3B-5FFD-4643-8894-C1214CF25F95}">
      <dgm:prSet/>
      <dgm:spPr/>
      <dgm:t>
        <a:bodyPr/>
        <a:lstStyle/>
        <a:p>
          <a:r>
            <a:rPr lang="en-US" dirty="0">
              <a:solidFill>
                <a:schemeClr val="bg1">
                  <a:lumMod val="75000"/>
                </a:schemeClr>
              </a:solidFill>
            </a:rPr>
            <a:t>Regression Tests</a:t>
          </a:r>
        </a:p>
      </dgm:t>
    </dgm:pt>
    <dgm:pt modelId="{BB0CF8A6-413C-4A81-B986-FD5BAE0C15A7}" type="parTrans" cxnId="{13B0F1BC-9A69-4078-B91E-9A0EEC9AA11E}">
      <dgm:prSet/>
      <dgm:spPr/>
      <dgm:t>
        <a:bodyPr/>
        <a:lstStyle/>
        <a:p>
          <a:endParaRPr lang="en-US">
            <a:solidFill>
              <a:schemeClr val="bg1">
                <a:lumMod val="75000"/>
              </a:schemeClr>
            </a:solidFill>
          </a:endParaRPr>
        </a:p>
      </dgm:t>
    </dgm:pt>
    <dgm:pt modelId="{DAB5103C-2EFD-4CB5-BA4F-2C9B9082C749}" type="sibTrans" cxnId="{13B0F1BC-9A69-4078-B91E-9A0EEC9AA11E}">
      <dgm:prSet/>
      <dgm:spPr/>
      <dgm:t>
        <a:bodyPr/>
        <a:lstStyle/>
        <a:p>
          <a:endParaRPr lang="en-US">
            <a:solidFill>
              <a:schemeClr val="bg1">
                <a:lumMod val="75000"/>
              </a:schemeClr>
            </a:solidFill>
          </a:endParaRPr>
        </a:p>
      </dgm:t>
    </dgm:pt>
    <dgm:pt modelId="{B809DD0C-3725-47AF-A5BA-3A4658B640C7}">
      <dgm:prSet/>
      <dgm:spPr/>
      <dgm:t>
        <a:bodyPr/>
        <a:lstStyle/>
        <a:p>
          <a:r>
            <a:rPr lang="en-US" dirty="0">
              <a:solidFill>
                <a:schemeClr val="bg1">
                  <a:lumMod val="75000"/>
                </a:schemeClr>
              </a:solidFill>
            </a:rPr>
            <a:t>Regulatory Tests</a:t>
          </a:r>
        </a:p>
      </dgm:t>
    </dgm:pt>
    <dgm:pt modelId="{D67E8BA8-502C-47AC-B6E5-1E3268F9F7E8}" type="parTrans" cxnId="{7FDE9135-6A82-4797-817B-703D68605338}">
      <dgm:prSet/>
      <dgm:spPr/>
      <dgm:t>
        <a:bodyPr/>
        <a:lstStyle/>
        <a:p>
          <a:endParaRPr lang="en-US">
            <a:solidFill>
              <a:schemeClr val="bg1">
                <a:lumMod val="75000"/>
              </a:schemeClr>
            </a:solidFill>
          </a:endParaRPr>
        </a:p>
      </dgm:t>
    </dgm:pt>
    <dgm:pt modelId="{07652F3C-8780-49EB-B1F3-EF883BB775E9}" type="sibTrans" cxnId="{7FDE9135-6A82-4797-817B-703D68605338}">
      <dgm:prSet/>
      <dgm:spPr/>
      <dgm:t>
        <a:bodyPr/>
        <a:lstStyle/>
        <a:p>
          <a:endParaRPr lang="en-US">
            <a:solidFill>
              <a:schemeClr val="bg1">
                <a:lumMod val="75000"/>
              </a:schemeClr>
            </a:solidFill>
          </a:endParaRPr>
        </a:p>
      </dgm:t>
    </dgm:pt>
    <dgm:pt modelId="{A38A8782-BC80-4538-86B7-41606237F6A3}">
      <dgm:prSet/>
      <dgm:spPr/>
      <dgm:t>
        <a:bodyPr/>
        <a:lstStyle/>
        <a:p>
          <a:r>
            <a:rPr lang="en-US" dirty="0">
              <a:solidFill>
                <a:schemeClr val="bg1">
                  <a:lumMod val="75000"/>
                </a:schemeClr>
              </a:solidFill>
            </a:rPr>
            <a:t>Safety Assurance</a:t>
          </a:r>
        </a:p>
      </dgm:t>
    </dgm:pt>
    <dgm:pt modelId="{F8E52DAE-4562-40C9-A8BC-802139E8B667}" type="parTrans" cxnId="{52A9F2D7-E6C7-4754-A1BB-AE512D8CC93E}">
      <dgm:prSet/>
      <dgm:spPr/>
      <dgm:t>
        <a:bodyPr/>
        <a:lstStyle/>
        <a:p>
          <a:endParaRPr lang="en-US">
            <a:solidFill>
              <a:schemeClr val="bg1">
                <a:lumMod val="75000"/>
              </a:schemeClr>
            </a:solidFill>
          </a:endParaRPr>
        </a:p>
      </dgm:t>
    </dgm:pt>
    <dgm:pt modelId="{38AF6002-FBE7-46CA-A533-10C8CC874068}" type="sibTrans" cxnId="{52A9F2D7-E6C7-4754-A1BB-AE512D8CC93E}">
      <dgm:prSet/>
      <dgm:spPr/>
      <dgm:t>
        <a:bodyPr/>
        <a:lstStyle/>
        <a:p>
          <a:endParaRPr lang="en-US">
            <a:solidFill>
              <a:schemeClr val="bg1">
                <a:lumMod val="75000"/>
              </a:schemeClr>
            </a:solidFill>
          </a:endParaRPr>
        </a:p>
      </dgm:t>
    </dgm:pt>
    <dgm:pt modelId="{518CFE9D-80AC-4FD6-A0E3-96A9D734E75F}">
      <dgm:prSet/>
      <dgm:spPr/>
      <dgm:t>
        <a:bodyPr/>
        <a:lstStyle/>
        <a:p>
          <a:r>
            <a:rPr lang="en-US" dirty="0">
              <a:solidFill>
                <a:schemeClr val="bg1">
                  <a:lumMod val="75000"/>
                </a:schemeClr>
              </a:solidFill>
            </a:rPr>
            <a:t>Acceptance Testing</a:t>
          </a:r>
        </a:p>
      </dgm:t>
    </dgm:pt>
    <dgm:pt modelId="{7C0A5F22-7D81-4F2F-A8E6-D919A09A9FA8}" type="parTrans" cxnId="{6B106E54-9CBA-4F42-A623-1C732EF85141}">
      <dgm:prSet/>
      <dgm:spPr/>
      <dgm:t>
        <a:bodyPr/>
        <a:lstStyle/>
        <a:p>
          <a:endParaRPr lang="en-US">
            <a:solidFill>
              <a:schemeClr val="bg1">
                <a:lumMod val="75000"/>
              </a:schemeClr>
            </a:solidFill>
          </a:endParaRPr>
        </a:p>
      </dgm:t>
    </dgm:pt>
    <dgm:pt modelId="{D337C0A4-7546-4208-A239-9BF8F5E104DE}" type="sibTrans" cxnId="{6B106E54-9CBA-4F42-A623-1C732EF85141}">
      <dgm:prSet/>
      <dgm:spPr/>
      <dgm:t>
        <a:bodyPr/>
        <a:lstStyle/>
        <a:p>
          <a:endParaRPr lang="en-US">
            <a:solidFill>
              <a:schemeClr val="bg1">
                <a:lumMod val="75000"/>
              </a:schemeClr>
            </a:solidFill>
          </a:endParaRPr>
        </a:p>
      </dgm:t>
    </dgm:pt>
    <dgm:pt modelId="{875684B9-6F2B-F042-AC9B-B537B543FA30}">
      <dgm:prSet/>
      <dgm:spPr/>
      <dgm:t>
        <a:bodyPr/>
        <a:lstStyle/>
        <a:p>
          <a:r>
            <a:rPr lang="en-US" dirty="0">
              <a:solidFill>
                <a:schemeClr val="bg1">
                  <a:lumMod val="75000"/>
                </a:schemeClr>
              </a:solidFill>
            </a:rPr>
            <a:t>GUI Testing</a:t>
          </a:r>
        </a:p>
      </dgm:t>
    </dgm:pt>
    <dgm:pt modelId="{15FA1C77-FE50-1E41-9AA9-7F45C41F8041}" type="parTrans" cxnId="{CD7929B7-B54B-B84B-AFFF-75D18DCB75F7}">
      <dgm:prSet/>
      <dgm:spPr/>
      <dgm:t>
        <a:bodyPr/>
        <a:lstStyle/>
        <a:p>
          <a:endParaRPr lang="en-GB">
            <a:solidFill>
              <a:schemeClr val="bg1">
                <a:lumMod val="75000"/>
              </a:schemeClr>
            </a:solidFill>
          </a:endParaRPr>
        </a:p>
      </dgm:t>
    </dgm:pt>
    <dgm:pt modelId="{C3A72EFE-5BA8-5F45-AB64-3DFA3241A54A}" type="sibTrans" cxnId="{CD7929B7-B54B-B84B-AFFF-75D18DCB75F7}">
      <dgm:prSet/>
      <dgm:spPr/>
      <dgm:t>
        <a:bodyPr/>
        <a:lstStyle/>
        <a:p>
          <a:endParaRPr lang="en-GB">
            <a:solidFill>
              <a:schemeClr val="bg1">
                <a:lumMod val="75000"/>
              </a:schemeClr>
            </a:solidFill>
          </a:endParaRPr>
        </a:p>
      </dgm:t>
    </dgm:pt>
    <dgm:pt modelId="{05C1E552-A56F-F141-B318-7259B940AEB0}">
      <dgm:prSet/>
      <dgm:spPr/>
      <dgm:t>
        <a:bodyPr/>
        <a:lstStyle/>
        <a:p>
          <a:r>
            <a:rPr lang="en-US" dirty="0">
              <a:solidFill>
                <a:schemeClr val="bg1">
                  <a:lumMod val="75000"/>
                </a:schemeClr>
              </a:solidFill>
            </a:rPr>
            <a:t>Security Testing</a:t>
          </a:r>
        </a:p>
      </dgm:t>
    </dgm:pt>
    <dgm:pt modelId="{FCF9A927-41DC-D54F-B3FA-1FD339CFEE6A}" type="parTrans" cxnId="{69CDA020-2B9F-7C47-8FEE-7F7B0C2C34FC}">
      <dgm:prSet/>
      <dgm:spPr/>
      <dgm:t>
        <a:bodyPr/>
        <a:lstStyle/>
        <a:p>
          <a:endParaRPr lang="en-GB">
            <a:solidFill>
              <a:schemeClr val="bg1">
                <a:lumMod val="75000"/>
              </a:schemeClr>
            </a:solidFill>
          </a:endParaRPr>
        </a:p>
      </dgm:t>
    </dgm:pt>
    <dgm:pt modelId="{4F5F23F7-AF0E-F14B-A173-7F75D33D3277}" type="sibTrans" cxnId="{69CDA020-2B9F-7C47-8FEE-7F7B0C2C34FC}">
      <dgm:prSet/>
      <dgm:spPr/>
      <dgm:t>
        <a:bodyPr/>
        <a:lstStyle/>
        <a:p>
          <a:endParaRPr lang="en-GB">
            <a:solidFill>
              <a:schemeClr val="bg1">
                <a:lumMod val="75000"/>
              </a:schemeClr>
            </a:solidFill>
          </a:endParaRPr>
        </a:p>
      </dgm:t>
    </dgm:pt>
    <dgm:pt modelId="{B4C0D206-41AF-E24D-AD47-B0F091D86842}" type="pres">
      <dgm:prSet presAssocID="{26830B50-906A-4D52-87F9-B05FC4B6A3BF}" presName="vert0" presStyleCnt="0">
        <dgm:presLayoutVars>
          <dgm:dir/>
          <dgm:animOne val="branch"/>
          <dgm:animLvl val="lvl"/>
        </dgm:presLayoutVars>
      </dgm:prSet>
      <dgm:spPr/>
    </dgm:pt>
    <dgm:pt modelId="{866DC06E-E2F7-014A-AED6-DB9D2CF41560}" type="pres">
      <dgm:prSet presAssocID="{824CC412-57F2-401E-BB9A-3DEDE2086358}" presName="thickLine" presStyleLbl="alignNode1" presStyleIdx="0" presStyleCnt="13"/>
      <dgm:spPr/>
    </dgm:pt>
    <dgm:pt modelId="{B032FA24-A339-2345-8A31-558FB9285546}" type="pres">
      <dgm:prSet presAssocID="{824CC412-57F2-401E-BB9A-3DEDE2086358}" presName="horz1" presStyleCnt="0"/>
      <dgm:spPr/>
    </dgm:pt>
    <dgm:pt modelId="{0EAB94D3-3DAE-B64C-95D5-3AF90641ABDE}" type="pres">
      <dgm:prSet presAssocID="{824CC412-57F2-401E-BB9A-3DEDE2086358}" presName="tx1" presStyleLbl="revTx" presStyleIdx="0" presStyleCnt="13"/>
      <dgm:spPr/>
    </dgm:pt>
    <dgm:pt modelId="{47C49A49-63C0-2C4C-88B6-93D641E50628}" type="pres">
      <dgm:prSet presAssocID="{824CC412-57F2-401E-BB9A-3DEDE2086358}" presName="vert1" presStyleCnt="0"/>
      <dgm:spPr/>
    </dgm:pt>
    <dgm:pt modelId="{2442F692-EABE-C24F-96F0-B5B387391B80}" type="pres">
      <dgm:prSet presAssocID="{875684B9-6F2B-F042-AC9B-B537B543FA30}" presName="thickLine" presStyleLbl="alignNode1" presStyleIdx="1" presStyleCnt="13"/>
      <dgm:spPr/>
    </dgm:pt>
    <dgm:pt modelId="{E3F7F761-F79D-B840-AB74-17C560A3FC06}" type="pres">
      <dgm:prSet presAssocID="{875684B9-6F2B-F042-AC9B-B537B543FA30}" presName="horz1" presStyleCnt="0"/>
      <dgm:spPr/>
    </dgm:pt>
    <dgm:pt modelId="{A7B86603-78F7-2845-90B2-438B01DB0043}" type="pres">
      <dgm:prSet presAssocID="{875684B9-6F2B-F042-AC9B-B537B543FA30}" presName="tx1" presStyleLbl="revTx" presStyleIdx="1" presStyleCnt="13"/>
      <dgm:spPr/>
    </dgm:pt>
    <dgm:pt modelId="{E3C31D09-2AA2-3C4C-A671-E407377816EE}" type="pres">
      <dgm:prSet presAssocID="{875684B9-6F2B-F042-AC9B-B537B543FA30}" presName="vert1" presStyleCnt="0"/>
      <dgm:spPr/>
    </dgm:pt>
    <dgm:pt modelId="{69425A5D-D388-454A-816A-CD20D67BF737}" type="pres">
      <dgm:prSet presAssocID="{79846335-DA50-49E8-96BC-AA002DBCCB7A}" presName="thickLine" presStyleLbl="alignNode1" presStyleIdx="2" presStyleCnt="13"/>
      <dgm:spPr/>
    </dgm:pt>
    <dgm:pt modelId="{9717E87F-C7BC-734E-B5CD-4B512707727F}" type="pres">
      <dgm:prSet presAssocID="{79846335-DA50-49E8-96BC-AA002DBCCB7A}" presName="horz1" presStyleCnt="0"/>
      <dgm:spPr/>
    </dgm:pt>
    <dgm:pt modelId="{725F85C3-C3E2-0048-9C41-4BB5368E0F26}" type="pres">
      <dgm:prSet presAssocID="{79846335-DA50-49E8-96BC-AA002DBCCB7A}" presName="tx1" presStyleLbl="revTx" presStyleIdx="2" presStyleCnt="13"/>
      <dgm:spPr/>
    </dgm:pt>
    <dgm:pt modelId="{0396FD10-4EAF-BC42-BF99-39126D4D0DF9}" type="pres">
      <dgm:prSet presAssocID="{79846335-DA50-49E8-96BC-AA002DBCCB7A}" presName="vert1" presStyleCnt="0"/>
      <dgm:spPr/>
    </dgm:pt>
    <dgm:pt modelId="{6124CFF2-5919-C14D-821A-614A9223F583}" type="pres">
      <dgm:prSet presAssocID="{A7FE3250-241D-41BB-95D5-DCC285DABFE2}" presName="thickLine" presStyleLbl="alignNode1" presStyleIdx="3" presStyleCnt="13"/>
      <dgm:spPr/>
    </dgm:pt>
    <dgm:pt modelId="{C2B309EF-7A00-EC4A-A213-F00B432EBA3A}" type="pres">
      <dgm:prSet presAssocID="{A7FE3250-241D-41BB-95D5-DCC285DABFE2}" presName="horz1" presStyleCnt="0"/>
      <dgm:spPr/>
    </dgm:pt>
    <dgm:pt modelId="{A49DE02C-C978-1B4E-AAF9-A1DD7CA40B61}" type="pres">
      <dgm:prSet presAssocID="{A7FE3250-241D-41BB-95D5-DCC285DABFE2}" presName="tx1" presStyleLbl="revTx" presStyleIdx="3" presStyleCnt="13"/>
      <dgm:spPr/>
    </dgm:pt>
    <dgm:pt modelId="{10C7ACAE-33DC-7948-8707-F79CFAD1D783}" type="pres">
      <dgm:prSet presAssocID="{A7FE3250-241D-41BB-95D5-DCC285DABFE2}" presName="vert1" presStyleCnt="0"/>
      <dgm:spPr/>
    </dgm:pt>
    <dgm:pt modelId="{255F6E05-3966-814B-B319-CE73AB0AFE9C}" type="pres">
      <dgm:prSet presAssocID="{DA113C63-2657-4C6A-91E2-D96B7D34AC61}" presName="thickLine" presStyleLbl="alignNode1" presStyleIdx="4" presStyleCnt="13"/>
      <dgm:spPr/>
    </dgm:pt>
    <dgm:pt modelId="{19ECD4CA-B35F-E840-9D60-A92328EA5CFA}" type="pres">
      <dgm:prSet presAssocID="{DA113C63-2657-4C6A-91E2-D96B7D34AC61}" presName="horz1" presStyleCnt="0"/>
      <dgm:spPr/>
    </dgm:pt>
    <dgm:pt modelId="{FB9C5E6A-58DB-DD49-90AA-01DE8822E94A}" type="pres">
      <dgm:prSet presAssocID="{DA113C63-2657-4C6A-91E2-D96B7D34AC61}" presName="tx1" presStyleLbl="revTx" presStyleIdx="4" presStyleCnt="13"/>
      <dgm:spPr/>
    </dgm:pt>
    <dgm:pt modelId="{05697063-0D1F-0B41-BCDF-3A181C28FFFC}" type="pres">
      <dgm:prSet presAssocID="{DA113C63-2657-4C6A-91E2-D96B7D34AC61}" presName="vert1" presStyleCnt="0"/>
      <dgm:spPr/>
    </dgm:pt>
    <dgm:pt modelId="{A3B9F618-A137-184A-9E31-038F22A7A76D}" type="pres">
      <dgm:prSet presAssocID="{16F6B780-6A80-4300-B8DE-D894BA6DFFA9}" presName="thickLine" presStyleLbl="alignNode1" presStyleIdx="5" presStyleCnt="13"/>
      <dgm:spPr/>
    </dgm:pt>
    <dgm:pt modelId="{04799EBB-AF6E-6849-A22D-54B6119D7B05}" type="pres">
      <dgm:prSet presAssocID="{16F6B780-6A80-4300-B8DE-D894BA6DFFA9}" presName="horz1" presStyleCnt="0"/>
      <dgm:spPr/>
    </dgm:pt>
    <dgm:pt modelId="{5FD599D5-9DE2-764F-8344-4C0A3ED248D9}" type="pres">
      <dgm:prSet presAssocID="{16F6B780-6A80-4300-B8DE-D894BA6DFFA9}" presName="tx1" presStyleLbl="revTx" presStyleIdx="5" presStyleCnt="13"/>
      <dgm:spPr/>
    </dgm:pt>
    <dgm:pt modelId="{D31AA82F-FC13-7443-B51D-19E58CB659C0}" type="pres">
      <dgm:prSet presAssocID="{16F6B780-6A80-4300-B8DE-D894BA6DFFA9}" presName="vert1" presStyleCnt="0"/>
      <dgm:spPr/>
    </dgm:pt>
    <dgm:pt modelId="{4D908B17-23E4-E74D-BE15-A2E25C3FB6E1}" type="pres">
      <dgm:prSet presAssocID="{0036CF00-B55F-4477-BE4C-54F12235D685}" presName="thickLine" presStyleLbl="alignNode1" presStyleIdx="6" presStyleCnt="13"/>
      <dgm:spPr/>
    </dgm:pt>
    <dgm:pt modelId="{F28C159C-25E7-834D-BC0F-83A1CFC026EE}" type="pres">
      <dgm:prSet presAssocID="{0036CF00-B55F-4477-BE4C-54F12235D685}" presName="horz1" presStyleCnt="0"/>
      <dgm:spPr/>
    </dgm:pt>
    <dgm:pt modelId="{E3C1722E-A059-F349-9F55-FEE81B659387}" type="pres">
      <dgm:prSet presAssocID="{0036CF00-B55F-4477-BE4C-54F12235D685}" presName="tx1" presStyleLbl="revTx" presStyleIdx="6" presStyleCnt="13"/>
      <dgm:spPr/>
    </dgm:pt>
    <dgm:pt modelId="{71B4BA14-9412-3B41-AE76-879B71839E6D}" type="pres">
      <dgm:prSet presAssocID="{0036CF00-B55F-4477-BE4C-54F12235D685}" presName="vert1" presStyleCnt="0"/>
      <dgm:spPr/>
    </dgm:pt>
    <dgm:pt modelId="{76822033-2B7A-4941-9130-CCD0CCDED133}" type="pres">
      <dgm:prSet presAssocID="{F041206D-66F2-4267-864F-B04A0BEFBA7D}" presName="thickLine" presStyleLbl="alignNode1" presStyleIdx="7" presStyleCnt="13"/>
      <dgm:spPr/>
    </dgm:pt>
    <dgm:pt modelId="{AF15D86D-2E34-5840-A04D-8D076941EBA9}" type="pres">
      <dgm:prSet presAssocID="{F041206D-66F2-4267-864F-B04A0BEFBA7D}" presName="horz1" presStyleCnt="0"/>
      <dgm:spPr/>
    </dgm:pt>
    <dgm:pt modelId="{02FD2CFD-0242-524D-A27B-9C9FF8DF0DEF}" type="pres">
      <dgm:prSet presAssocID="{F041206D-66F2-4267-864F-B04A0BEFBA7D}" presName="tx1" presStyleLbl="revTx" presStyleIdx="7" presStyleCnt="13"/>
      <dgm:spPr/>
    </dgm:pt>
    <dgm:pt modelId="{74AD18CB-3EB4-D147-8C33-C404FE521B1D}" type="pres">
      <dgm:prSet presAssocID="{F041206D-66F2-4267-864F-B04A0BEFBA7D}" presName="vert1" presStyleCnt="0"/>
      <dgm:spPr/>
    </dgm:pt>
    <dgm:pt modelId="{2D1D5152-B1DC-7F49-9ED9-A041C0F46F85}" type="pres">
      <dgm:prSet presAssocID="{05C1E552-A56F-F141-B318-7259B940AEB0}" presName="thickLine" presStyleLbl="alignNode1" presStyleIdx="8" presStyleCnt="13"/>
      <dgm:spPr/>
    </dgm:pt>
    <dgm:pt modelId="{131ED5E2-5BB0-5A40-94BA-97B535A67ABA}" type="pres">
      <dgm:prSet presAssocID="{05C1E552-A56F-F141-B318-7259B940AEB0}" presName="horz1" presStyleCnt="0"/>
      <dgm:spPr/>
    </dgm:pt>
    <dgm:pt modelId="{3C3E32ED-8ECD-0343-8068-CA3F717F901C}" type="pres">
      <dgm:prSet presAssocID="{05C1E552-A56F-F141-B318-7259B940AEB0}" presName="tx1" presStyleLbl="revTx" presStyleIdx="8" presStyleCnt="13"/>
      <dgm:spPr/>
    </dgm:pt>
    <dgm:pt modelId="{E45524E9-4D70-3D4A-A3E6-DBF3CA944669}" type="pres">
      <dgm:prSet presAssocID="{05C1E552-A56F-F141-B318-7259B940AEB0}" presName="vert1" presStyleCnt="0"/>
      <dgm:spPr/>
    </dgm:pt>
    <dgm:pt modelId="{608F2F41-2146-D54C-B102-433B7A5467A5}" type="pres">
      <dgm:prSet presAssocID="{B809DD0C-3725-47AF-A5BA-3A4658B640C7}" presName="thickLine" presStyleLbl="alignNode1" presStyleIdx="9" presStyleCnt="13"/>
      <dgm:spPr/>
    </dgm:pt>
    <dgm:pt modelId="{CF874810-ED06-8447-BEAB-E08BD8521D6B}" type="pres">
      <dgm:prSet presAssocID="{B809DD0C-3725-47AF-A5BA-3A4658B640C7}" presName="horz1" presStyleCnt="0"/>
      <dgm:spPr/>
    </dgm:pt>
    <dgm:pt modelId="{10368F64-4C9B-9C4A-B038-44D559AD9812}" type="pres">
      <dgm:prSet presAssocID="{B809DD0C-3725-47AF-A5BA-3A4658B640C7}" presName="tx1" presStyleLbl="revTx" presStyleIdx="9" presStyleCnt="13"/>
      <dgm:spPr/>
    </dgm:pt>
    <dgm:pt modelId="{26540B99-AFAF-DB4F-A10F-FEEFFB325F38}" type="pres">
      <dgm:prSet presAssocID="{B809DD0C-3725-47AF-A5BA-3A4658B640C7}" presName="vert1" presStyleCnt="0"/>
      <dgm:spPr/>
    </dgm:pt>
    <dgm:pt modelId="{D4B8CBFC-FF03-EC41-AA5F-76656458C780}" type="pres">
      <dgm:prSet presAssocID="{A38A8782-BC80-4538-86B7-41606237F6A3}" presName="thickLine" presStyleLbl="alignNode1" presStyleIdx="10" presStyleCnt="13"/>
      <dgm:spPr/>
    </dgm:pt>
    <dgm:pt modelId="{23ECE755-E8BD-A348-9966-DEFF50445814}" type="pres">
      <dgm:prSet presAssocID="{A38A8782-BC80-4538-86B7-41606237F6A3}" presName="horz1" presStyleCnt="0"/>
      <dgm:spPr/>
    </dgm:pt>
    <dgm:pt modelId="{8E546376-8428-CC4D-B90C-D126274D88CA}" type="pres">
      <dgm:prSet presAssocID="{A38A8782-BC80-4538-86B7-41606237F6A3}" presName="tx1" presStyleLbl="revTx" presStyleIdx="10" presStyleCnt="13"/>
      <dgm:spPr/>
    </dgm:pt>
    <dgm:pt modelId="{DF71896D-481B-6F49-A994-D2001E45F8C2}" type="pres">
      <dgm:prSet presAssocID="{A38A8782-BC80-4538-86B7-41606237F6A3}" presName="vert1" presStyleCnt="0"/>
      <dgm:spPr/>
    </dgm:pt>
    <dgm:pt modelId="{7F261365-FA5D-304E-B7BB-697CC84F5BD5}" type="pres">
      <dgm:prSet presAssocID="{712BDB3B-5FFD-4643-8894-C1214CF25F95}" presName="thickLine" presStyleLbl="alignNode1" presStyleIdx="11" presStyleCnt="13"/>
      <dgm:spPr/>
    </dgm:pt>
    <dgm:pt modelId="{331BBA45-0F2E-F242-BEB4-48D49A398A1D}" type="pres">
      <dgm:prSet presAssocID="{712BDB3B-5FFD-4643-8894-C1214CF25F95}" presName="horz1" presStyleCnt="0"/>
      <dgm:spPr/>
    </dgm:pt>
    <dgm:pt modelId="{1A827CD4-EDE5-5742-8D66-42F3CDF304AE}" type="pres">
      <dgm:prSet presAssocID="{712BDB3B-5FFD-4643-8894-C1214CF25F95}" presName="tx1" presStyleLbl="revTx" presStyleIdx="11" presStyleCnt="13"/>
      <dgm:spPr/>
    </dgm:pt>
    <dgm:pt modelId="{673C0535-6916-F346-83EC-194F6B3E350E}" type="pres">
      <dgm:prSet presAssocID="{712BDB3B-5FFD-4643-8894-C1214CF25F95}" presName="vert1" presStyleCnt="0"/>
      <dgm:spPr/>
    </dgm:pt>
    <dgm:pt modelId="{F56AFCDC-B9D3-8C4C-80D3-99BED044A6B6}" type="pres">
      <dgm:prSet presAssocID="{518CFE9D-80AC-4FD6-A0E3-96A9D734E75F}" presName="thickLine" presStyleLbl="alignNode1" presStyleIdx="12" presStyleCnt="13"/>
      <dgm:spPr/>
    </dgm:pt>
    <dgm:pt modelId="{DA1003F4-167C-E041-9206-8033F3499812}" type="pres">
      <dgm:prSet presAssocID="{518CFE9D-80AC-4FD6-A0E3-96A9D734E75F}" presName="horz1" presStyleCnt="0"/>
      <dgm:spPr/>
    </dgm:pt>
    <dgm:pt modelId="{EA6143E4-2058-6940-9E90-B72676CB9347}" type="pres">
      <dgm:prSet presAssocID="{518CFE9D-80AC-4FD6-A0E3-96A9D734E75F}" presName="tx1" presStyleLbl="revTx" presStyleIdx="12" presStyleCnt="13"/>
      <dgm:spPr/>
    </dgm:pt>
    <dgm:pt modelId="{28D6BC3C-8954-4444-8AB6-2EA075DAE671}" type="pres">
      <dgm:prSet presAssocID="{518CFE9D-80AC-4FD6-A0E3-96A9D734E75F}" presName="vert1" presStyleCnt="0"/>
      <dgm:spPr/>
    </dgm:pt>
  </dgm:ptLst>
  <dgm:cxnLst>
    <dgm:cxn modelId="{85D3070A-8EBA-8249-A5E8-8B0A5364C967}" type="presOf" srcId="{875684B9-6F2B-F042-AC9B-B537B543FA30}" destId="{A7B86603-78F7-2845-90B2-438B01DB0043}" srcOrd="0" destOrd="0" presId="urn:microsoft.com/office/officeart/2008/layout/LinedList"/>
    <dgm:cxn modelId="{A3C0660C-ECDB-DC47-AF03-307E8961A162}" type="presOf" srcId="{0036CF00-B55F-4477-BE4C-54F12235D685}" destId="{E3C1722E-A059-F349-9F55-FEE81B659387}" srcOrd="0" destOrd="0" presId="urn:microsoft.com/office/officeart/2008/layout/LinedList"/>
    <dgm:cxn modelId="{03E9390D-E4CA-0240-828C-A613D8FDF7F6}" type="presOf" srcId="{79846335-DA50-49E8-96BC-AA002DBCCB7A}" destId="{725F85C3-C3E2-0048-9C41-4BB5368E0F26}" srcOrd="0" destOrd="0" presId="urn:microsoft.com/office/officeart/2008/layout/LinedList"/>
    <dgm:cxn modelId="{69CDA020-2B9F-7C47-8FEE-7F7B0C2C34FC}" srcId="{26830B50-906A-4D52-87F9-B05FC4B6A3BF}" destId="{05C1E552-A56F-F141-B318-7259B940AEB0}" srcOrd="8" destOrd="0" parTransId="{FCF9A927-41DC-D54F-B3FA-1FD339CFEE6A}" sibTransId="{4F5F23F7-AF0E-F14B-A173-7F75D33D3277}"/>
    <dgm:cxn modelId="{7FDE9135-6A82-4797-817B-703D68605338}" srcId="{26830B50-906A-4D52-87F9-B05FC4B6A3BF}" destId="{B809DD0C-3725-47AF-A5BA-3A4658B640C7}" srcOrd="9" destOrd="0" parTransId="{D67E8BA8-502C-47AC-B6E5-1E3268F9F7E8}" sibTransId="{07652F3C-8780-49EB-B1F3-EF883BB775E9}"/>
    <dgm:cxn modelId="{DAEFB23C-60B2-A94D-BB3B-3D84EA8DBAC1}" type="presOf" srcId="{712BDB3B-5FFD-4643-8894-C1214CF25F95}" destId="{1A827CD4-EDE5-5742-8D66-42F3CDF304AE}" srcOrd="0" destOrd="0" presId="urn:microsoft.com/office/officeart/2008/layout/LinedList"/>
    <dgm:cxn modelId="{6C8AB043-149E-1C40-83AC-60B894A3390A}" type="presOf" srcId="{F041206D-66F2-4267-864F-B04A0BEFBA7D}" destId="{02FD2CFD-0242-524D-A27B-9C9FF8DF0DEF}" srcOrd="0" destOrd="0" presId="urn:microsoft.com/office/officeart/2008/layout/LinedList"/>
    <dgm:cxn modelId="{3F139048-8357-412C-9E1F-215C003FA3CD}" srcId="{26830B50-906A-4D52-87F9-B05FC4B6A3BF}" destId="{824CC412-57F2-401E-BB9A-3DEDE2086358}" srcOrd="0" destOrd="0" parTransId="{E8AFD971-58C8-4E63-B1DF-C91F02F16E21}" sibTransId="{EBDCC879-87F6-407E-AFA1-363855CE3411}"/>
    <dgm:cxn modelId="{6596696B-0A78-0541-A966-9A62098CC294}" type="presOf" srcId="{26830B50-906A-4D52-87F9-B05FC4B6A3BF}" destId="{B4C0D206-41AF-E24D-AD47-B0F091D86842}" srcOrd="0" destOrd="0" presId="urn:microsoft.com/office/officeart/2008/layout/LinedList"/>
    <dgm:cxn modelId="{A0DA0970-863C-4CE2-9325-02F0EE947F33}" srcId="{26830B50-906A-4D52-87F9-B05FC4B6A3BF}" destId="{16F6B780-6A80-4300-B8DE-D894BA6DFFA9}" srcOrd="5" destOrd="0" parTransId="{B49DE912-24DC-42CD-BE67-7E8827815EB4}" sibTransId="{A3E391F0-6013-41C7-9DA2-15736AFEFC2B}"/>
    <dgm:cxn modelId="{542B0C70-598E-D14E-B151-DB4608D939E0}" type="presOf" srcId="{824CC412-57F2-401E-BB9A-3DEDE2086358}" destId="{0EAB94D3-3DAE-B64C-95D5-3AF90641ABDE}" srcOrd="0" destOrd="0" presId="urn:microsoft.com/office/officeart/2008/layout/LinedList"/>
    <dgm:cxn modelId="{6B106E54-9CBA-4F42-A623-1C732EF85141}" srcId="{26830B50-906A-4D52-87F9-B05FC4B6A3BF}" destId="{518CFE9D-80AC-4FD6-A0E3-96A9D734E75F}" srcOrd="12" destOrd="0" parTransId="{7C0A5F22-7D81-4F2F-A8E6-D919A09A9FA8}" sibTransId="{D337C0A4-7546-4208-A239-9BF8F5E104DE}"/>
    <dgm:cxn modelId="{0630547C-32E2-42CB-B35B-90CE1249E032}" srcId="{26830B50-906A-4D52-87F9-B05FC4B6A3BF}" destId="{DA113C63-2657-4C6A-91E2-D96B7D34AC61}" srcOrd="4" destOrd="0" parTransId="{057FA2DE-A1D3-4EA0-B8B5-B25776D07F47}" sibTransId="{2A5424F5-96C5-41E4-A740-FD33C862DD94}"/>
    <dgm:cxn modelId="{CE8CCF8A-8839-5042-B92D-050575FF4903}" type="presOf" srcId="{A7FE3250-241D-41BB-95D5-DCC285DABFE2}" destId="{A49DE02C-C978-1B4E-AAF9-A1DD7CA40B61}" srcOrd="0" destOrd="0" presId="urn:microsoft.com/office/officeart/2008/layout/LinedList"/>
    <dgm:cxn modelId="{8A314E93-A33A-4DEB-B031-5BB9111B6971}" srcId="{26830B50-906A-4D52-87F9-B05FC4B6A3BF}" destId="{F041206D-66F2-4267-864F-B04A0BEFBA7D}" srcOrd="7" destOrd="0" parTransId="{94AA3C1A-7FEF-40CC-82FD-F7D338DA233A}" sibTransId="{F524F8D8-B245-46B5-A52A-F0C600B87236}"/>
    <dgm:cxn modelId="{3D0D069B-679F-7849-9FA6-DB446DCBE2B1}" type="presOf" srcId="{518CFE9D-80AC-4FD6-A0E3-96A9D734E75F}" destId="{EA6143E4-2058-6940-9E90-B72676CB9347}" srcOrd="0" destOrd="0" presId="urn:microsoft.com/office/officeart/2008/layout/LinedList"/>
    <dgm:cxn modelId="{38D2D69D-DA68-714C-ADB4-893E0DF3A5CA}" type="presOf" srcId="{B809DD0C-3725-47AF-A5BA-3A4658B640C7}" destId="{10368F64-4C9B-9C4A-B038-44D559AD9812}" srcOrd="0" destOrd="0" presId="urn:microsoft.com/office/officeart/2008/layout/LinedList"/>
    <dgm:cxn modelId="{D9484D9E-965F-D746-A7C4-41C62B1C5585}" type="presOf" srcId="{05C1E552-A56F-F141-B318-7259B940AEB0}" destId="{3C3E32ED-8ECD-0343-8068-CA3F717F901C}" srcOrd="0" destOrd="0" presId="urn:microsoft.com/office/officeart/2008/layout/LinedList"/>
    <dgm:cxn modelId="{6FA3779E-EE76-4C62-B45A-2F8D178632F6}" srcId="{26830B50-906A-4D52-87F9-B05FC4B6A3BF}" destId="{A7FE3250-241D-41BB-95D5-DCC285DABFE2}" srcOrd="3" destOrd="0" parTransId="{EBD67938-B24E-433D-B8F9-5E4451C42C68}" sibTransId="{D377A1BF-E9FE-48E2-A0D4-C19E83677C69}"/>
    <dgm:cxn modelId="{CD7929B7-B54B-B84B-AFFF-75D18DCB75F7}" srcId="{26830B50-906A-4D52-87F9-B05FC4B6A3BF}" destId="{875684B9-6F2B-F042-AC9B-B537B543FA30}" srcOrd="1" destOrd="0" parTransId="{15FA1C77-FE50-1E41-9AA9-7F45C41F8041}" sibTransId="{C3A72EFE-5BA8-5F45-AB64-3DFA3241A54A}"/>
    <dgm:cxn modelId="{13B0F1BC-9A69-4078-B91E-9A0EEC9AA11E}" srcId="{26830B50-906A-4D52-87F9-B05FC4B6A3BF}" destId="{712BDB3B-5FFD-4643-8894-C1214CF25F95}" srcOrd="11" destOrd="0" parTransId="{BB0CF8A6-413C-4A81-B986-FD5BAE0C15A7}" sibTransId="{DAB5103C-2EFD-4CB5-BA4F-2C9B9082C749}"/>
    <dgm:cxn modelId="{9628C5CD-CCEE-CD46-9BAD-C57612C9C87F}" type="presOf" srcId="{DA113C63-2657-4C6A-91E2-D96B7D34AC61}" destId="{FB9C5E6A-58DB-DD49-90AA-01DE8822E94A}" srcOrd="0" destOrd="0" presId="urn:microsoft.com/office/officeart/2008/layout/LinedList"/>
    <dgm:cxn modelId="{85B1CDD7-D621-4BDF-B64A-A2D9323E0322}" srcId="{26830B50-906A-4D52-87F9-B05FC4B6A3BF}" destId="{0036CF00-B55F-4477-BE4C-54F12235D685}" srcOrd="6" destOrd="0" parTransId="{64E38C24-F024-478D-A677-D8B4E9F62822}" sibTransId="{25D2C207-F1D9-4F13-B652-643AE8969E04}"/>
    <dgm:cxn modelId="{52A9F2D7-E6C7-4754-A1BB-AE512D8CC93E}" srcId="{26830B50-906A-4D52-87F9-B05FC4B6A3BF}" destId="{A38A8782-BC80-4538-86B7-41606237F6A3}" srcOrd="10" destOrd="0" parTransId="{F8E52DAE-4562-40C9-A8BC-802139E8B667}" sibTransId="{38AF6002-FBE7-46CA-A533-10C8CC874068}"/>
    <dgm:cxn modelId="{C895C4E2-04F6-9C4E-97CB-D740CC81074D}" type="presOf" srcId="{16F6B780-6A80-4300-B8DE-D894BA6DFFA9}" destId="{5FD599D5-9DE2-764F-8344-4C0A3ED248D9}" srcOrd="0" destOrd="0" presId="urn:microsoft.com/office/officeart/2008/layout/LinedList"/>
    <dgm:cxn modelId="{FD7BDBE8-515E-C545-8B71-72E911855E24}" type="presOf" srcId="{A38A8782-BC80-4538-86B7-41606237F6A3}" destId="{8E546376-8428-CC4D-B90C-D126274D88CA}" srcOrd="0" destOrd="0" presId="urn:microsoft.com/office/officeart/2008/layout/LinedList"/>
    <dgm:cxn modelId="{2791B0FD-9754-4DB7-9243-39B6D2F7D4B2}" srcId="{26830B50-906A-4D52-87F9-B05FC4B6A3BF}" destId="{79846335-DA50-49E8-96BC-AA002DBCCB7A}" srcOrd="2" destOrd="0" parTransId="{EFB39808-8CDE-4340-963A-78A50FA36195}" sibTransId="{03563CB8-DB2B-45A3-91DA-1D0EB6DCCD52}"/>
    <dgm:cxn modelId="{7B6C6277-D4D1-9E44-BE29-517E2C201F17}" type="presParOf" srcId="{B4C0D206-41AF-E24D-AD47-B0F091D86842}" destId="{866DC06E-E2F7-014A-AED6-DB9D2CF41560}" srcOrd="0" destOrd="0" presId="urn:microsoft.com/office/officeart/2008/layout/LinedList"/>
    <dgm:cxn modelId="{19C3BBE8-7F78-1B48-BFB5-2EEE12B69CAE}" type="presParOf" srcId="{B4C0D206-41AF-E24D-AD47-B0F091D86842}" destId="{B032FA24-A339-2345-8A31-558FB9285546}" srcOrd="1" destOrd="0" presId="urn:microsoft.com/office/officeart/2008/layout/LinedList"/>
    <dgm:cxn modelId="{C0B72026-22EF-594D-A71B-19905427F7F7}" type="presParOf" srcId="{B032FA24-A339-2345-8A31-558FB9285546}" destId="{0EAB94D3-3DAE-B64C-95D5-3AF90641ABDE}" srcOrd="0" destOrd="0" presId="urn:microsoft.com/office/officeart/2008/layout/LinedList"/>
    <dgm:cxn modelId="{AF0C34B7-3EE9-EB45-991B-53A7684CDE32}" type="presParOf" srcId="{B032FA24-A339-2345-8A31-558FB9285546}" destId="{47C49A49-63C0-2C4C-88B6-93D641E50628}" srcOrd="1" destOrd="0" presId="urn:microsoft.com/office/officeart/2008/layout/LinedList"/>
    <dgm:cxn modelId="{B4FFE43E-A2BB-2B4A-AA0E-56FC8334B8DD}" type="presParOf" srcId="{B4C0D206-41AF-E24D-AD47-B0F091D86842}" destId="{2442F692-EABE-C24F-96F0-B5B387391B80}" srcOrd="2" destOrd="0" presId="urn:microsoft.com/office/officeart/2008/layout/LinedList"/>
    <dgm:cxn modelId="{80CA949C-1848-904C-B722-10A81E4D6585}" type="presParOf" srcId="{B4C0D206-41AF-E24D-AD47-B0F091D86842}" destId="{E3F7F761-F79D-B840-AB74-17C560A3FC06}" srcOrd="3" destOrd="0" presId="urn:microsoft.com/office/officeart/2008/layout/LinedList"/>
    <dgm:cxn modelId="{83BAF1A1-36FB-FD47-ACA0-0B75C1DF00B7}" type="presParOf" srcId="{E3F7F761-F79D-B840-AB74-17C560A3FC06}" destId="{A7B86603-78F7-2845-90B2-438B01DB0043}" srcOrd="0" destOrd="0" presId="urn:microsoft.com/office/officeart/2008/layout/LinedList"/>
    <dgm:cxn modelId="{97C00A66-E8D9-2F48-A01B-5B11C94C5519}" type="presParOf" srcId="{E3F7F761-F79D-B840-AB74-17C560A3FC06}" destId="{E3C31D09-2AA2-3C4C-A671-E407377816EE}" srcOrd="1" destOrd="0" presId="urn:microsoft.com/office/officeart/2008/layout/LinedList"/>
    <dgm:cxn modelId="{3D27813E-690D-0246-9EAD-B09D2AD28F82}" type="presParOf" srcId="{B4C0D206-41AF-E24D-AD47-B0F091D86842}" destId="{69425A5D-D388-454A-816A-CD20D67BF737}" srcOrd="4" destOrd="0" presId="urn:microsoft.com/office/officeart/2008/layout/LinedList"/>
    <dgm:cxn modelId="{BBA30F9B-4E08-634D-87F3-60785384A6CE}" type="presParOf" srcId="{B4C0D206-41AF-E24D-AD47-B0F091D86842}" destId="{9717E87F-C7BC-734E-B5CD-4B512707727F}" srcOrd="5" destOrd="0" presId="urn:microsoft.com/office/officeart/2008/layout/LinedList"/>
    <dgm:cxn modelId="{476B9F9A-73EF-0541-B089-B9849FC86170}" type="presParOf" srcId="{9717E87F-C7BC-734E-B5CD-4B512707727F}" destId="{725F85C3-C3E2-0048-9C41-4BB5368E0F26}" srcOrd="0" destOrd="0" presId="urn:microsoft.com/office/officeart/2008/layout/LinedList"/>
    <dgm:cxn modelId="{73B9BCA8-8C49-EF43-A057-74D6C17C1246}" type="presParOf" srcId="{9717E87F-C7BC-734E-B5CD-4B512707727F}" destId="{0396FD10-4EAF-BC42-BF99-39126D4D0DF9}" srcOrd="1" destOrd="0" presId="urn:microsoft.com/office/officeart/2008/layout/LinedList"/>
    <dgm:cxn modelId="{1EF34AFC-7C1F-A749-A218-185B3471E7DD}" type="presParOf" srcId="{B4C0D206-41AF-E24D-AD47-B0F091D86842}" destId="{6124CFF2-5919-C14D-821A-614A9223F583}" srcOrd="6" destOrd="0" presId="urn:microsoft.com/office/officeart/2008/layout/LinedList"/>
    <dgm:cxn modelId="{182D9A1B-ED52-6C4B-A60A-4026446300F3}" type="presParOf" srcId="{B4C0D206-41AF-E24D-AD47-B0F091D86842}" destId="{C2B309EF-7A00-EC4A-A213-F00B432EBA3A}" srcOrd="7" destOrd="0" presId="urn:microsoft.com/office/officeart/2008/layout/LinedList"/>
    <dgm:cxn modelId="{C7DA9228-CC5D-B042-BCCA-1816485417B9}" type="presParOf" srcId="{C2B309EF-7A00-EC4A-A213-F00B432EBA3A}" destId="{A49DE02C-C978-1B4E-AAF9-A1DD7CA40B61}" srcOrd="0" destOrd="0" presId="urn:microsoft.com/office/officeart/2008/layout/LinedList"/>
    <dgm:cxn modelId="{95331B6A-01A2-FF4E-8BD8-7C28E411E0CD}" type="presParOf" srcId="{C2B309EF-7A00-EC4A-A213-F00B432EBA3A}" destId="{10C7ACAE-33DC-7948-8707-F79CFAD1D783}" srcOrd="1" destOrd="0" presId="urn:microsoft.com/office/officeart/2008/layout/LinedList"/>
    <dgm:cxn modelId="{9BA123CC-AF87-2A41-BAFB-4729767ED528}" type="presParOf" srcId="{B4C0D206-41AF-E24D-AD47-B0F091D86842}" destId="{255F6E05-3966-814B-B319-CE73AB0AFE9C}" srcOrd="8" destOrd="0" presId="urn:microsoft.com/office/officeart/2008/layout/LinedList"/>
    <dgm:cxn modelId="{250F0BF2-57C7-EC47-AA78-7A995A30FD57}" type="presParOf" srcId="{B4C0D206-41AF-E24D-AD47-B0F091D86842}" destId="{19ECD4CA-B35F-E840-9D60-A92328EA5CFA}" srcOrd="9" destOrd="0" presId="urn:microsoft.com/office/officeart/2008/layout/LinedList"/>
    <dgm:cxn modelId="{3F7FF29E-F9E3-3243-93CF-D5DD472C10C6}" type="presParOf" srcId="{19ECD4CA-B35F-E840-9D60-A92328EA5CFA}" destId="{FB9C5E6A-58DB-DD49-90AA-01DE8822E94A}" srcOrd="0" destOrd="0" presId="urn:microsoft.com/office/officeart/2008/layout/LinedList"/>
    <dgm:cxn modelId="{EF718463-9822-9048-98C1-560AD060A1DD}" type="presParOf" srcId="{19ECD4CA-B35F-E840-9D60-A92328EA5CFA}" destId="{05697063-0D1F-0B41-BCDF-3A181C28FFFC}" srcOrd="1" destOrd="0" presId="urn:microsoft.com/office/officeart/2008/layout/LinedList"/>
    <dgm:cxn modelId="{19A982CF-6A14-7A47-8380-3212BB661EB9}" type="presParOf" srcId="{B4C0D206-41AF-E24D-AD47-B0F091D86842}" destId="{A3B9F618-A137-184A-9E31-038F22A7A76D}" srcOrd="10" destOrd="0" presId="urn:microsoft.com/office/officeart/2008/layout/LinedList"/>
    <dgm:cxn modelId="{2BC04227-614B-4049-9713-520A889B05C4}" type="presParOf" srcId="{B4C0D206-41AF-E24D-AD47-B0F091D86842}" destId="{04799EBB-AF6E-6849-A22D-54B6119D7B05}" srcOrd="11" destOrd="0" presId="urn:microsoft.com/office/officeart/2008/layout/LinedList"/>
    <dgm:cxn modelId="{60AEEE48-864C-5B43-997A-9BC96BB62E08}" type="presParOf" srcId="{04799EBB-AF6E-6849-A22D-54B6119D7B05}" destId="{5FD599D5-9DE2-764F-8344-4C0A3ED248D9}" srcOrd="0" destOrd="0" presId="urn:microsoft.com/office/officeart/2008/layout/LinedList"/>
    <dgm:cxn modelId="{F5BD9B92-FEAA-674B-925B-D492F99A3A4A}" type="presParOf" srcId="{04799EBB-AF6E-6849-A22D-54B6119D7B05}" destId="{D31AA82F-FC13-7443-B51D-19E58CB659C0}" srcOrd="1" destOrd="0" presId="urn:microsoft.com/office/officeart/2008/layout/LinedList"/>
    <dgm:cxn modelId="{089D728F-1477-2846-8708-B1209B2A9811}" type="presParOf" srcId="{B4C0D206-41AF-E24D-AD47-B0F091D86842}" destId="{4D908B17-23E4-E74D-BE15-A2E25C3FB6E1}" srcOrd="12" destOrd="0" presId="urn:microsoft.com/office/officeart/2008/layout/LinedList"/>
    <dgm:cxn modelId="{B8972843-B89F-5846-9447-41F836EEE4CF}" type="presParOf" srcId="{B4C0D206-41AF-E24D-AD47-B0F091D86842}" destId="{F28C159C-25E7-834D-BC0F-83A1CFC026EE}" srcOrd="13" destOrd="0" presId="urn:microsoft.com/office/officeart/2008/layout/LinedList"/>
    <dgm:cxn modelId="{22911764-D781-F343-A404-3814B7BD1266}" type="presParOf" srcId="{F28C159C-25E7-834D-BC0F-83A1CFC026EE}" destId="{E3C1722E-A059-F349-9F55-FEE81B659387}" srcOrd="0" destOrd="0" presId="urn:microsoft.com/office/officeart/2008/layout/LinedList"/>
    <dgm:cxn modelId="{BBCA1BF5-D58B-EF4A-B212-DC468D4970D9}" type="presParOf" srcId="{F28C159C-25E7-834D-BC0F-83A1CFC026EE}" destId="{71B4BA14-9412-3B41-AE76-879B71839E6D}" srcOrd="1" destOrd="0" presId="urn:microsoft.com/office/officeart/2008/layout/LinedList"/>
    <dgm:cxn modelId="{72BA12B1-A7FF-874C-BA6A-53352F6606D6}" type="presParOf" srcId="{B4C0D206-41AF-E24D-AD47-B0F091D86842}" destId="{76822033-2B7A-4941-9130-CCD0CCDED133}" srcOrd="14" destOrd="0" presId="urn:microsoft.com/office/officeart/2008/layout/LinedList"/>
    <dgm:cxn modelId="{FEDE19BD-B555-B344-8C04-9D0A9BBCA622}" type="presParOf" srcId="{B4C0D206-41AF-E24D-AD47-B0F091D86842}" destId="{AF15D86D-2E34-5840-A04D-8D076941EBA9}" srcOrd="15" destOrd="0" presId="urn:microsoft.com/office/officeart/2008/layout/LinedList"/>
    <dgm:cxn modelId="{61C61D27-A0D1-FE4F-A1FA-344480970091}" type="presParOf" srcId="{AF15D86D-2E34-5840-A04D-8D076941EBA9}" destId="{02FD2CFD-0242-524D-A27B-9C9FF8DF0DEF}" srcOrd="0" destOrd="0" presId="urn:microsoft.com/office/officeart/2008/layout/LinedList"/>
    <dgm:cxn modelId="{E183EA0B-23CB-B949-A790-1AFD413D5EAB}" type="presParOf" srcId="{AF15D86D-2E34-5840-A04D-8D076941EBA9}" destId="{74AD18CB-3EB4-D147-8C33-C404FE521B1D}" srcOrd="1" destOrd="0" presId="urn:microsoft.com/office/officeart/2008/layout/LinedList"/>
    <dgm:cxn modelId="{EB35BF69-04F5-5E46-89C7-0ECA026E77F1}" type="presParOf" srcId="{B4C0D206-41AF-E24D-AD47-B0F091D86842}" destId="{2D1D5152-B1DC-7F49-9ED9-A041C0F46F85}" srcOrd="16" destOrd="0" presId="urn:microsoft.com/office/officeart/2008/layout/LinedList"/>
    <dgm:cxn modelId="{74897919-F704-0D49-BEE5-D6936421FD1B}" type="presParOf" srcId="{B4C0D206-41AF-E24D-AD47-B0F091D86842}" destId="{131ED5E2-5BB0-5A40-94BA-97B535A67ABA}" srcOrd="17" destOrd="0" presId="urn:microsoft.com/office/officeart/2008/layout/LinedList"/>
    <dgm:cxn modelId="{803BE98F-77DE-CD49-B242-A2FC1C40F7BC}" type="presParOf" srcId="{131ED5E2-5BB0-5A40-94BA-97B535A67ABA}" destId="{3C3E32ED-8ECD-0343-8068-CA3F717F901C}" srcOrd="0" destOrd="0" presId="urn:microsoft.com/office/officeart/2008/layout/LinedList"/>
    <dgm:cxn modelId="{33315647-19A5-F649-8887-9A03DBE34A91}" type="presParOf" srcId="{131ED5E2-5BB0-5A40-94BA-97B535A67ABA}" destId="{E45524E9-4D70-3D4A-A3E6-DBF3CA944669}" srcOrd="1" destOrd="0" presId="urn:microsoft.com/office/officeart/2008/layout/LinedList"/>
    <dgm:cxn modelId="{CE3C57F0-F2B0-9C43-8175-8400710E4E0C}" type="presParOf" srcId="{B4C0D206-41AF-E24D-AD47-B0F091D86842}" destId="{608F2F41-2146-D54C-B102-433B7A5467A5}" srcOrd="18" destOrd="0" presId="urn:microsoft.com/office/officeart/2008/layout/LinedList"/>
    <dgm:cxn modelId="{1263AEC6-5324-424F-A334-22792AF9A471}" type="presParOf" srcId="{B4C0D206-41AF-E24D-AD47-B0F091D86842}" destId="{CF874810-ED06-8447-BEAB-E08BD8521D6B}" srcOrd="19" destOrd="0" presId="urn:microsoft.com/office/officeart/2008/layout/LinedList"/>
    <dgm:cxn modelId="{1D4A91DF-EB32-C443-AF26-0276CD56C5C8}" type="presParOf" srcId="{CF874810-ED06-8447-BEAB-E08BD8521D6B}" destId="{10368F64-4C9B-9C4A-B038-44D559AD9812}" srcOrd="0" destOrd="0" presId="urn:microsoft.com/office/officeart/2008/layout/LinedList"/>
    <dgm:cxn modelId="{1E4CD653-E09F-7A48-946C-C97C5888FE6A}" type="presParOf" srcId="{CF874810-ED06-8447-BEAB-E08BD8521D6B}" destId="{26540B99-AFAF-DB4F-A10F-FEEFFB325F38}" srcOrd="1" destOrd="0" presId="urn:microsoft.com/office/officeart/2008/layout/LinedList"/>
    <dgm:cxn modelId="{DC6ADAA9-3E6F-2044-8BB5-B66B7F23BEC4}" type="presParOf" srcId="{B4C0D206-41AF-E24D-AD47-B0F091D86842}" destId="{D4B8CBFC-FF03-EC41-AA5F-76656458C780}" srcOrd="20" destOrd="0" presId="urn:microsoft.com/office/officeart/2008/layout/LinedList"/>
    <dgm:cxn modelId="{5ACDE49B-5833-FC48-9637-6B87E2E4866D}" type="presParOf" srcId="{B4C0D206-41AF-E24D-AD47-B0F091D86842}" destId="{23ECE755-E8BD-A348-9966-DEFF50445814}" srcOrd="21" destOrd="0" presId="urn:microsoft.com/office/officeart/2008/layout/LinedList"/>
    <dgm:cxn modelId="{120E3177-77FA-B44E-9355-6664F1373D47}" type="presParOf" srcId="{23ECE755-E8BD-A348-9966-DEFF50445814}" destId="{8E546376-8428-CC4D-B90C-D126274D88CA}" srcOrd="0" destOrd="0" presId="urn:microsoft.com/office/officeart/2008/layout/LinedList"/>
    <dgm:cxn modelId="{75F15691-7F9D-CC49-97BA-C34FF43EACA8}" type="presParOf" srcId="{23ECE755-E8BD-A348-9966-DEFF50445814}" destId="{DF71896D-481B-6F49-A994-D2001E45F8C2}" srcOrd="1" destOrd="0" presId="urn:microsoft.com/office/officeart/2008/layout/LinedList"/>
    <dgm:cxn modelId="{1315A619-8550-8440-86FF-1E23FB80D3D6}" type="presParOf" srcId="{B4C0D206-41AF-E24D-AD47-B0F091D86842}" destId="{7F261365-FA5D-304E-B7BB-697CC84F5BD5}" srcOrd="22" destOrd="0" presId="urn:microsoft.com/office/officeart/2008/layout/LinedList"/>
    <dgm:cxn modelId="{47953A6B-79BC-0042-96EE-9445BF897023}" type="presParOf" srcId="{B4C0D206-41AF-E24D-AD47-B0F091D86842}" destId="{331BBA45-0F2E-F242-BEB4-48D49A398A1D}" srcOrd="23" destOrd="0" presId="urn:microsoft.com/office/officeart/2008/layout/LinedList"/>
    <dgm:cxn modelId="{9EF49500-BC0A-984F-B421-193462B79F1B}" type="presParOf" srcId="{331BBA45-0F2E-F242-BEB4-48D49A398A1D}" destId="{1A827CD4-EDE5-5742-8D66-42F3CDF304AE}" srcOrd="0" destOrd="0" presId="urn:microsoft.com/office/officeart/2008/layout/LinedList"/>
    <dgm:cxn modelId="{6689621E-7A1D-B64A-8C50-2AD96DA81118}" type="presParOf" srcId="{331BBA45-0F2E-F242-BEB4-48D49A398A1D}" destId="{673C0535-6916-F346-83EC-194F6B3E350E}" srcOrd="1" destOrd="0" presId="urn:microsoft.com/office/officeart/2008/layout/LinedList"/>
    <dgm:cxn modelId="{549646AB-BCF6-C548-A202-65DF3E7748DD}" type="presParOf" srcId="{B4C0D206-41AF-E24D-AD47-B0F091D86842}" destId="{F56AFCDC-B9D3-8C4C-80D3-99BED044A6B6}" srcOrd="24" destOrd="0" presId="urn:microsoft.com/office/officeart/2008/layout/LinedList"/>
    <dgm:cxn modelId="{B0A6F8E0-DFB9-854C-98C6-23E08BD381F3}" type="presParOf" srcId="{B4C0D206-41AF-E24D-AD47-B0F091D86842}" destId="{DA1003F4-167C-E041-9206-8033F3499812}" srcOrd="25" destOrd="0" presId="urn:microsoft.com/office/officeart/2008/layout/LinedList"/>
    <dgm:cxn modelId="{CECF659D-7C5D-9D4D-8149-FDDEC90A2BCE}" type="presParOf" srcId="{DA1003F4-167C-E041-9206-8033F3499812}" destId="{EA6143E4-2058-6940-9E90-B72676CB9347}" srcOrd="0" destOrd="0" presId="urn:microsoft.com/office/officeart/2008/layout/LinedList"/>
    <dgm:cxn modelId="{8205B749-3E40-A543-BFDA-55CAD7E6A04F}" type="presParOf" srcId="{DA1003F4-167C-E041-9206-8033F3499812}" destId="{28D6BC3C-8954-4444-8AB6-2EA075DAE671}" srcOrd="1" destOrd="0" presId="urn:microsoft.com/office/officeart/2008/layout/Line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BE2CB82-9809-4690-B43F-A160AFD9479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0B2E520-74B7-DD41-A932-5557290EBF6E}">
      <dgm:prSet/>
      <dgm:spPr/>
      <dgm:t>
        <a:bodyPr/>
        <a:lstStyle/>
        <a:p>
          <a:pPr>
            <a:lnSpc>
              <a:spcPct val="100000"/>
            </a:lnSpc>
          </a:pPr>
          <a:r>
            <a:rPr lang="en-US" altLang="en-NO" dirty="0"/>
            <a:t>Tests are designed to verify that the system can scale up to its engineering limits</a:t>
          </a:r>
          <a:r>
            <a:rPr lang="en-US" altLang="en-US" dirty="0">
              <a:latin typeface="Arial" panose="020B0604020202020204" pitchFamily="34" charset="0"/>
              <a:cs typeface="Arial" panose="020B0604020202020204" pitchFamily="34" charset="0"/>
            </a:rPr>
            <a:t> while continuing to meet performance requirements</a:t>
          </a:r>
        </a:p>
      </dgm:t>
    </dgm:pt>
    <dgm:pt modelId="{BAE7388C-EB0D-C44F-A1EF-8D1A7106F73A}" type="sibTrans" cxnId="{E951A307-AF77-7A49-A4F9-A09AC296122B}">
      <dgm:prSet/>
      <dgm:spPr/>
      <dgm:t>
        <a:bodyPr/>
        <a:lstStyle/>
        <a:p>
          <a:endParaRPr lang="en-GB"/>
        </a:p>
      </dgm:t>
    </dgm:pt>
    <dgm:pt modelId="{4607481B-C4D6-B94A-AB81-13E15312B05C}" type="parTrans" cxnId="{E951A307-AF77-7A49-A4F9-A09AC296122B}">
      <dgm:prSet/>
      <dgm:spPr/>
      <dgm:t>
        <a:bodyPr/>
        <a:lstStyle/>
        <a:p>
          <a:endParaRPr lang="en-GB"/>
        </a:p>
      </dgm:t>
    </dgm:pt>
    <dgm:pt modelId="{46CBD8C0-90EB-AC4F-906B-7EA3DCF5158E}">
      <dgm:prSet/>
      <dgm:spPr/>
      <dgm:t>
        <a:bodyPr/>
        <a:lstStyle/>
        <a:p>
          <a:pPr>
            <a:lnSpc>
              <a:spcPct val="100000"/>
            </a:lnSpc>
          </a:pPr>
          <a:r>
            <a:rPr lang="en-US" altLang="en-NO" dirty="0"/>
            <a:t>Scaling tests are conducted to ensure that the system response time remains the same, or increases by a small amount, as the number of users are increased. </a:t>
          </a:r>
        </a:p>
      </dgm:t>
    </dgm:pt>
    <dgm:pt modelId="{039209AF-6D36-804F-B2C9-0D7EC804C18F}" type="sibTrans" cxnId="{A34CB3C4-62D9-6C44-A10D-37A63AEE76C2}">
      <dgm:prSet/>
      <dgm:spPr/>
      <dgm:t>
        <a:bodyPr/>
        <a:lstStyle/>
        <a:p>
          <a:endParaRPr lang="en-GB"/>
        </a:p>
      </dgm:t>
    </dgm:pt>
    <dgm:pt modelId="{FCFE6702-E905-7A41-839F-3E4B5F679DBF}" type="parTrans" cxnId="{A34CB3C4-62D9-6C44-A10D-37A63AEE76C2}">
      <dgm:prSet/>
      <dgm:spPr/>
      <dgm:t>
        <a:bodyPr/>
        <a:lstStyle/>
        <a:p>
          <a:endParaRPr lang="en-GB"/>
        </a:p>
      </dgm:t>
    </dgm:pt>
    <dgm:pt modelId="{8EC6C384-C48F-1E4F-940E-595B7EF2FB7A}">
      <dgm:prSet/>
      <dgm:spPr/>
      <dgm:t>
        <a:bodyPr/>
        <a:lstStyle/>
        <a:p>
          <a:pPr>
            <a:lnSpc>
              <a:spcPct val="100000"/>
            </a:lnSpc>
          </a:pPr>
          <a:r>
            <a:rPr lang="en-US" altLang="en-NO"/>
            <a:t>There are three major causes of these limitations: </a:t>
          </a:r>
          <a:endParaRPr lang="en-US" altLang="en-NO" dirty="0"/>
        </a:p>
      </dgm:t>
    </dgm:pt>
    <dgm:pt modelId="{FE323067-7F1A-D642-B25F-F80EF476C36D}" type="sibTrans" cxnId="{10CC45BD-8FD4-2842-92FB-49661D3A0DFC}">
      <dgm:prSet/>
      <dgm:spPr/>
      <dgm:t>
        <a:bodyPr/>
        <a:lstStyle/>
        <a:p>
          <a:endParaRPr lang="en-GB"/>
        </a:p>
      </dgm:t>
    </dgm:pt>
    <dgm:pt modelId="{49A950E0-4837-114B-AD1B-153A3387B3B6}" type="parTrans" cxnId="{10CC45BD-8FD4-2842-92FB-49661D3A0DFC}">
      <dgm:prSet/>
      <dgm:spPr/>
      <dgm:t>
        <a:bodyPr/>
        <a:lstStyle/>
        <a:p>
          <a:endParaRPr lang="en-GB"/>
        </a:p>
      </dgm:t>
    </dgm:pt>
    <dgm:pt modelId="{62E1198A-79C7-0041-9E5D-EA4A0992BF1E}">
      <dgm:prSet/>
      <dgm:spPr/>
      <dgm:t>
        <a:bodyPr/>
        <a:lstStyle/>
        <a:p>
          <a:pPr>
            <a:lnSpc>
              <a:spcPct val="100000"/>
            </a:lnSpc>
          </a:pPr>
          <a:r>
            <a:rPr lang="en-US" altLang="en-NO"/>
            <a:t>data storage limitations</a:t>
          </a:r>
          <a:endParaRPr lang="en-US" altLang="en-NO" dirty="0"/>
        </a:p>
      </dgm:t>
    </dgm:pt>
    <dgm:pt modelId="{BD10C616-B469-BF43-BBD3-F8D07437A58E}" type="sibTrans" cxnId="{C979194C-1162-884C-A349-02FA9FFB842C}">
      <dgm:prSet/>
      <dgm:spPr/>
      <dgm:t>
        <a:bodyPr/>
        <a:lstStyle/>
        <a:p>
          <a:endParaRPr lang="en-GB"/>
        </a:p>
      </dgm:t>
    </dgm:pt>
    <dgm:pt modelId="{868EB77C-9470-6548-8C5F-A038A5A69BEE}" type="parTrans" cxnId="{C979194C-1162-884C-A349-02FA9FFB842C}">
      <dgm:prSet/>
      <dgm:spPr/>
      <dgm:t>
        <a:bodyPr/>
        <a:lstStyle/>
        <a:p>
          <a:endParaRPr lang="en-GB"/>
        </a:p>
      </dgm:t>
    </dgm:pt>
    <dgm:pt modelId="{444D9B2A-E563-F947-AFDC-90FCE2AAC4B0}">
      <dgm:prSet/>
      <dgm:spPr/>
      <dgm:t>
        <a:bodyPr/>
        <a:lstStyle/>
        <a:p>
          <a:pPr>
            <a:lnSpc>
              <a:spcPct val="100000"/>
            </a:lnSpc>
          </a:pPr>
          <a:r>
            <a:rPr lang="en-US" altLang="en-NO" dirty="0"/>
            <a:t>network bandwidth limitations</a:t>
          </a:r>
        </a:p>
      </dgm:t>
    </dgm:pt>
    <dgm:pt modelId="{8525E673-0D14-264B-A557-1506E1288771}" type="sibTrans" cxnId="{542484F5-5409-A340-ACC6-FC8D3AAEC8FF}">
      <dgm:prSet/>
      <dgm:spPr/>
      <dgm:t>
        <a:bodyPr/>
        <a:lstStyle/>
        <a:p>
          <a:endParaRPr lang="en-GB"/>
        </a:p>
      </dgm:t>
    </dgm:pt>
    <dgm:pt modelId="{D4CBDF2B-E02A-5343-A888-F789AE05140F}" type="parTrans" cxnId="{542484F5-5409-A340-ACC6-FC8D3AAEC8FF}">
      <dgm:prSet/>
      <dgm:spPr/>
      <dgm:t>
        <a:bodyPr/>
        <a:lstStyle/>
        <a:p>
          <a:endParaRPr lang="en-GB"/>
        </a:p>
      </dgm:t>
    </dgm:pt>
    <dgm:pt modelId="{348BA7AC-3FB6-3D41-80D9-2A670DD902C4}">
      <dgm:prSet/>
      <dgm:spPr/>
      <dgm:t>
        <a:bodyPr/>
        <a:lstStyle/>
        <a:p>
          <a:pPr>
            <a:lnSpc>
              <a:spcPct val="100000"/>
            </a:lnSpc>
          </a:pPr>
          <a:r>
            <a:rPr lang="en-US" altLang="en-NO" dirty="0"/>
            <a:t>speed limit</a:t>
          </a:r>
        </a:p>
      </dgm:t>
    </dgm:pt>
    <dgm:pt modelId="{9E3854BB-3A76-0C40-8E59-0AB388018948}" type="sibTrans" cxnId="{92BB67EE-1003-CA43-9041-4C9C49763A43}">
      <dgm:prSet/>
      <dgm:spPr/>
      <dgm:t>
        <a:bodyPr/>
        <a:lstStyle/>
        <a:p>
          <a:endParaRPr lang="en-GB"/>
        </a:p>
      </dgm:t>
    </dgm:pt>
    <dgm:pt modelId="{7598390D-6942-C54B-B23C-28C29C9B19F3}" type="parTrans" cxnId="{92BB67EE-1003-CA43-9041-4C9C49763A43}">
      <dgm:prSet/>
      <dgm:spPr/>
      <dgm:t>
        <a:bodyPr/>
        <a:lstStyle/>
        <a:p>
          <a:endParaRPr lang="en-GB"/>
        </a:p>
      </dgm:t>
    </dgm:pt>
    <dgm:pt modelId="{6C8F326D-BA67-449B-9E74-D419202EA439}" type="pres">
      <dgm:prSet presAssocID="{9BE2CB82-9809-4690-B43F-A160AFD9479B}" presName="root" presStyleCnt="0">
        <dgm:presLayoutVars>
          <dgm:dir/>
          <dgm:resizeHandles val="exact"/>
        </dgm:presLayoutVars>
      </dgm:prSet>
      <dgm:spPr/>
    </dgm:pt>
    <dgm:pt modelId="{D3B013F4-299C-455A-A68E-84E498D4BE39}" type="pres">
      <dgm:prSet presAssocID="{D0B2E520-74B7-DD41-A932-5557290EBF6E}" presName="compNode" presStyleCnt="0"/>
      <dgm:spPr/>
    </dgm:pt>
    <dgm:pt modelId="{1C6AE766-9736-4E50-9268-C633A69F4C6E}" type="pres">
      <dgm:prSet presAssocID="{D0B2E520-74B7-DD41-A932-5557290EBF6E}" presName="bgRect" presStyleLbl="bgShp" presStyleIdx="0" presStyleCnt="3"/>
      <dgm:spPr/>
    </dgm:pt>
    <dgm:pt modelId="{8C7F1AD7-913B-4AB7-B480-354AC2320866}" type="pres">
      <dgm:prSet presAssocID="{D0B2E520-74B7-DD41-A932-5557290EBF6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Checklist"/>
        </a:ext>
      </dgm:extLst>
    </dgm:pt>
    <dgm:pt modelId="{317CDE1B-C130-41FB-9B6B-39B73FEAACAD}" type="pres">
      <dgm:prSet presAssocID="{D0B2E520-74B7-DD41-A932-5557290EBF6E}" presName="spaceRect" presStyleCnt="0"/>
      <dgm:spPr/>
    </dgm:pt>
    <dgm:pt modelId="{08ADB843-E9F7-4F59-B02D-7D085DDE5732}" type="pres">
      <dgm:prSet presAssocID="{D0B2E520-74B7-DD41-A932-5557290EBF6E}" presName="parTx" presStyleLbl="revTx" presStyleIdx="0" presStyleCnt="4">
        <dgm:presLayoutVars>
          <dgm:chMax val="0"/>
          <dgm:chPref val="0"/>
        </dgm:presLayoutVars>
      </dgm:prSet>
      <dgm:spPr/>
    </dgm:pt>
    <dgm:pt modelId="{62B9B6BE-5387-4041-9711-F0EBB521BC9F}" type="pres">
      <dgm:prSet presAssocID="{BAE7388C-EB0D-C44F-A1EF-8D1A7106F73A}" presName="sibTrans" presStyleCnt="0"/>
      <dgm:spPr/>
    </dgm:pt>
    <dgm:pt modelId="{72C2CC11-18F6-4466-A088-478218D58714}" type="pres">
      <dgm:prSet presAssocID="{46CBD8C0-90EB-AC4F-906B-7EA3DCF5158E}" presName="compNode" presStyleCnt="0"/>
      <dgm:spPr/>
    </dgm:pt>
    <dgm:pt modelId="{F8043023-E04F-46CA-AFFF-D3741806514B}" type="pres">
      <dgm:prSet presAssocID="{46CBD8C0-90EB-AC4F-906B-7EA3DCF5158E}" presName="bgRect" presStyleLbl="bgShp" presStyleIdx="1" presStyleCnt="3"/>
      <dgm:spPr/>
    </dgm:pt>
    <dgm:pt modelId="{4DC49BAA-496A-4E07-8D12-90A69F460129}" type="pres">
      <dgm:prSet presAssocID="{46CBD8C0-90EB-AC4F-906B-7EA3DCF5158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452FB596-0D2C-4390-B1AA-A6455E207F38}" type="pres">
      <dgm:prSet presAssocID="{46CBD8C0-90EB-AC4F-906B-7EA3DCF5158E}" presName="spaceRect" presStyleCnt="0"/>
      <dgm:spPr/>
    </dgm:pt>
    <dgm:pt modelId="{A8F68DDD-723B-4C55-832C-B931D2BEAE86}" type="pres">
      <dgm:prSet presAssocID="{46CBD8C0-90EB-AC4F-906B-7EA3DCF5158E}" presName="parTx" presStyleLbl="revTx" presStyleIdx="1" presStyleCnt="4">
        <dgm:presLayoutVars>
          <dgm:chMax val="0"/>
          <dgm:chPref val="0"/>
        </dgm:presLayoutVars>
      </dgm:prSet>
      <dgm:spPr/>
    </dgm:pt>
    <dgm:pt modelId="{83BF7A3D-1672-40AA-BD56-D104AD3841AC}" type="pres">
      <dgm:prSet presAssocID="{039209AF-6D36-804F-B2C9-0D7EC804C18F}" presName="sibTrans" presStyleCnt="0"/>
      <dgm:spPr/>
    </dgm:pt>
    <dgm:pt modelId="{26AB81AD-ED36-47CB-807E-3F359CC175C0}" type="pres">
      <dgm:prSet presAssocID="{8EC6C384-C48F-1E4F-940E-595B7EF2FB7A}" presName="compNode" presStyleCnt="0"/>
      <dgm:spPr/>
    </dgm:pt>
    <dgm:pt modelId="{805E3820-3D2A-43CA-B9A4-2DAF0586320C}" type="pres">
      <dgm:prSet presAssocID="{8EC6C384-C48F-1E4F-940E-595B7EF2FB7A}" presName="bgRect" presStyleLbl="bgShp" presStyleIdx="2" presStyleCnt="3"/>
      <dgm:spPr/>
    </dgm:pt>
    <dgm:pt modelId="{7C71F9C0-27C5-4BD8-87D1-9C301AEE235E}" type="pres">
      <dgm:prSet presAssocID="{8EC6C384-C48F-1E4F-940E-595B7EF2FB7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63439A43-662F-4398-81BD-EA3FFEE9CE63}" type="pres">
      <dgm:prSet presAssocID="{8EC6C384-C48F-1E4F-940E-595B7EF2FB7A}" presName="spaceRect" presStyleCnt="0"/>
      <dgm:spPr/>
    </dgm:pt>
    <dgm:pt modelId="{7F914090-61D3-4DE6-A2DA-14484E961B08}" type="pres">
      <dgm:prSet presAssocID="{8EC6C384-C48F-1E4F-940E-595B7EF2FB7A}" presName="parTx" presStyleLbl="revTx" presStyleIdx="2" presStyleCnt="4">
        <dgm:presLayoutVars>
          <dgm:chMax val="0"/>
          <dgm:chPref val="0"/>
        </dgm:presLayoutVars>
      </dgm:prSet>
      <dgm:spPr/>
    </dgm:pt>
    <dgm:pt modelId="{689024EC-1AB8-4324-9F15-8D5482CF799E}" type="pres">
      <dgm:prSet presAssocID="{8EC6C384-C48F-1E4F-940E-595B7EF2FB7A}" presName="desTx" presStyleLbl="revTx" presStyleIdx="3" presStyleCnt="4">
        <dgm:presLayoutVars/>
      </dgm:prSet>
      <dgm:spPr/>
    </dgm:pt>
  </dgm:ptLst>
  <dgm:cxnLst>
    <dgm:cxn modelId="{E951A307-AF77-7A49-A4F9-A09AC296122B}" srcId="{9BE2CB82-9809-4690-B43F-A160AFD9479B}" destId="{D0B2E520-74B7-DD41-A932-5557290EBF6E}" srcOrd="0" destOrd="0" parTransId="{4607481B-C4D6-B94A-AB81-13E15312B05C}" sibTransId="{BAE7388C-EB0D-C44F-A1EF-8D1A7106F73A}"/>
    <dgm:cxn modelId="{88270938-8F21-344D-8D06-E6BC743CB586}" type="presOf" srcId="{8EC6C384-C48F-1E4F-940E-595B7EF2FB7A}" destId="{7F914090-61D3-4DE6-A2DA-14484E961B08}" srcOrd="0" destOrd="0" presId="urn:microsoft.com/office/officeart/2018/2/layout/IconVerticalSolidList"/>
    <dgm:cxn modelId="{C979194C-1162-884C-A349-02FA9FFB842C}" srcId="{8EC6C384-C48F-1E4F-940E-595B7EF2FB7A}" destId="{62E1198A-79C7-0041-9E5D-EA4A0992BF1E}" srcOrd="0" destOrd="0" parTransId="{868EB77C-9470-6548-8C5F-A038A5A69BEE}" sibTransId="{BD10C616-B469-BF43-BBD3-F8D07437A58E}"/>
    <dgm:cxn modelId="{5A691756-5049-6848-A2F4-B27C3F1A8CD3}" type="presOf" srcId="{444D9B2A-E563-F947-AFDC-90FCE2AAC4B0}" destId="{689024EC-1AB8-4324-9F15-8D5482CF799E}" srcOrd="0" destOrd="1" presId="urn:microsoft.com/office/officeart/2018/2/layout/IconVerticalSolidList"/>
    <dgm:cxn modelId="{3A950880-DD72-F249-89EB-4A948A7C325E}" type="presOf" srcId="{46CBD8C0-90EB-AC4F-906B-7EA3DCF5158E}" destId="{A8F68DDD-723B-4C55-832C-B931D2BEAE86}" srcOrd="0" destOrd="0" presId="urn:microsoft.com/office/officeart/2018/2/layout/IconVerticalSolidList"/>
    <dgm:cxn modelId="{362E798C-9C7C-C947-9C4B-0154AB9F5858}" type="presOf" srcId="{9BE2CB82-9809-4690-B43F-A160AFD9479B}" destId="{6C8F326D-BA67-449B-9E74-D419202EA439}" srcOrd="0" destOrd="0" presId="urn:microsoft.com/office/officeart/2018/2/layout/IconVerticalSolidList"/>
    <dgm:cxn modelId="{10CC45BD-8FD4-2842-92FB-49661D3A0DFC}" srcId="{9BE2CB82-9809-4690-B43F-A160AFD9479B}" destId="{8EC6C384-C48F-1E4F-940E-595B7EF2FB7A}" srcOrd="2" destOrd="0" parTransId="{49A950E0-4837-114B-AD1B-153A3387B3B6}" sibTransId="{FE323067-7F1A-D642-B25F-F80EF476C36D}"/>
    <dgm:cxn modelId="{404030BF-A122-8D4F-846B-578178929327}" type="presOf" srcId="{348BA7AC-3FB6-3D41-80D9-2A670DD902C4}" destId="{689024EC-1AB8-4324-9F15-8D5482CF799E}" srcOrd="0" destOrd="2" presId="urn:microsoft.com/office/officeart/2018/2/layout/IconVerticalSolidList"/>
    <dgm:cxn modelId="{A34CB3C4-62D9-6C44-A10D-37A63AEE76C2}" srcId="{9BE2CB82-9809-4690-B43F-A160AFD9479B}" destId="{46CBD8C0-90EB-AC4F-906B-7EA3DCF5158E}" srcOrd="1" destOrd="0" parTransId="{FCFE6702-E905-7A41-839F-3E4B5F679DBF}" sibTransId="{039209AF-6D36-804F-B2C9-0D7EC804C18F}"/>
    <dgm:cxn modelId="{51A2F7E7-57A0-8646-915F-D4B15A7860B9}" type="presOf" srcId="{D0B2E520-74B7-DD41-A932-5557290EBF6E}" destId="{08ADB843-E9F7-4F59-B02D-7D085DDE5732}" srcOrd="0" destOrd="0" presId="urn:microsoft.com/office/officeart/2018/2/layout/IconVerticalSolidList"/>
    <dgm:cxn modelId="{92BB67EE-1003-CA43-9041-4C9C49763A43}" srcId="{8EC6C384-C48F-1E4F-940E-595B7EF2FB7A}" destId="{348BA7AC-3FB6-3D41-80D9-2A670DD902C4}" srcOrd="2" destOrd="0" parTransId="{7598390D-6942-C54B-B23C-28C29C9B19F3}" sibTransId="{9E3854BB-3A76-0C40-8E59-0AB388018948}"/>
    <dgm:cxn modelId="{542484F5-5409-A340-ACC6-FC8D3AAEC8FF}" srcId="{8EC6C384-C48F-1E4F-940E-595B7EF2FB7A}" destId="{444D9B2A-E563-F947-AFDC-90FCE2AAC4B0}" srcOrd="1" destOrd="0" parTransId="{D4CBDF2B-E02A-5343-A888-F789AE05140F}" sibTransId="{8525E673-0D14-264B-A557-1506E1288771}"/>
    <dgm:cxn modelId="{C6F2DCFD-ECEB-9D43-9FC0-2EB722976032}" type="presOf" srcId="{62E1198A-79C7-0041-9E5D-EA4A0992BF1E}" destId="{689024EC-1AB8-4324-9F15-8D5482CF799E}" srcOrd="0" destOrd="0" presId="urn:microsoft.com/office/officeart/2018/2/layout/IconVerticalSolidList"/>
    <dgm:cxn modelId="{A40E9698-51C6-7B44-80B0-589D691DC023}" type="presParOf" srcId="{6C8F326D-BA67-449B-9E74-D419202EA439}" destId="{D3B013F4-299C-455A-A68E-84E498D4BE39}" srcOrd="0" destOrd="0" presId="urn:microsoft.com/office/officeart/2018/2/layout/IconVerticalSolidList"/>
    <dgm:cxn modelId="{689A8997-2885-E44E-B710-3BBECEE453AA}" type="presParOf" srcId="{D3B013F4-299C-455A-A68E-84E498D4BE39}" destId="{1C6AE766-9736-4E50-9268-C633A69F4C6E}" srcOrd="0" destOrd="0" presId="urn:microsoft.com/office/officeart/2018/2/layout/IconVerticalSolidList"/>
    <dgm:cxn modelId="{37124F04-E786-9A44-A219-F37B4F1AB7BF}" type="presParOf" srcId="{D3B013F4-299C-455A-A68E-84E498D4BE39}" destId="{8C7F1AD7-913B-4AB7-B480-354AC2320866}" srcOrd="1" destOrd="0" presId="urn:microsoft.com/office/officeart/2018/2/layout/IconVerticalSolidList"/>
    <dgm:cxn modelId="{61F927A5-7159-2A41-905A-06EEAECDADDE}" type="presParOf" srcId="{D3B013F4-299C-455A-A68E-84E498D4BE39}" destId="{317CDE1B-C130-41FB-9B6B-39B73FEAACAD}" srcOrd="2" destOrd="0" presId="urn:microsoft.com/office/officeart/2018/2/layout/IconVerticalSolidList"/>
    <dgm:cxn modelId="{CAC5096B-1F83-4843-A4B8-4341AB6F6683}" type="presParOf" srcId="{D3B013F4-299C-455A-A68E-84E498D4BE39}" destId="{08ADB843-E9F7-4F59-B02D-7D085DDE5732}" srcOrd="3" destOrd="0" presId="urn:microsoft.com/office/officeart/2018/2/layout/IconVerticalSolidList"/>
    <dgm:cxn modelId="{25A5BE58-2E1A-E04A-9990-6A318266FC61}" type="presParOf" srcId="{6C8F326D-BA67-449B-9E74-D419202EA439}" destId="{62B9B6BE-5387-4041-9711-F0EBB521BC9F}" srcOrd="1" destOrd="0" presId="urn:microsoft.com/office/officeart/2018/2/layout/IconVerticalSolidList"/>
    <dgm:cxn modelId="{7793D888-834B-314C-B00D-22D789846721}" type="presParOf" srcId="{6C8F326D-BA67-449B-9E74-D419202EA439}" destId="{72C2CC11-18F6-4466-A088-478218D58714}" srcOrd="2" destOrd="0" presId="urn:microsoft.com/office/officeart/2018/2/layout/IconVerticalSolidList"/>
    <dgm:cxn modelId="{BCA1D69D-F4EF-DA43-BB28-556B6101DEA1}" type="presParOf" srcId="{72C2CC11-18F6-4466-A088-478218D58714}" destId="{F8043023-E04F-46CA-AFFF-D3741806514B}" srcOrd="0" destOrd="0" presId="urn:microsoft.com/office/officeart/2018/2/layout/IconVerticalSolidList"/>
    <dgm:cxn modelId="{12C9D6E0-9131-7349-A75B-052209456369}" type="presParOf" srcId="{72C2CC11-18F6-4466-A088-478218D58714}" destId="{4DC49BAA-496A-4E07-8D12-90A69F460129}" srcOrd="1" destOrd="0" presId="urn:microsoft.com/office/officeart/2018/2/layout/IconVerticalSolidList"/>
    <dgm:cxn modelId="{AE67E79C-0989-454F-A7C6-46F0AD993B7F}" type="presParOf" srcId="{72C2CC11-18F6-4466-A088-478218D58714}" destId="{452FB596-0D2C-4390-B1AA-A6455E207F38}" srcOrd="2" destOrd="0" presId="urn:microsoft.com/office/officeart/2018/2/layout/IconVerticalSolidList"/>
    <dgm:cxn modelId="{2C79033D-CB12-8843-AFF8-A87E24405137}" type="presParOf" srcId="{72C2CC11-18F6-4466-A088-478218D58714}" destId="{A8F68DDD-723B-4C55-832C-B931D2BEAE86}" srcOrd="3" destOrd="0" presId="urn:microsoft.com/office/officeart/2018/2/layout/IconVerticalSolidList"/>
    <dgm:cxn modelId="{49506FF0-1F40-AE4E-A093-1DBCEB45A1F9}" type="presParOf" srcId="{6C8F326D-BA67-449B-9E74-D419202EA439}" destId="{83BF7A3D-1672-40AA-BD56-D104AD3841AC}" srcOrd="3" destOrd="0" presId="urn:microsoft.com/office/officeart/2018/2/layout/IconVerticalSolidList"/>
    <dgm:cxn modelId="{2BFF08BB-71CD-A540-92CB-19C24457623A}" type="presParOf" srcId="{6C8F326D-BA67-449B-9E74-D419202EA439}" destId="{26AB81AD-ED36-47CB-807E-3F359CC175C0}" srcOrd="4" destOrd="0" presId="urn:microsoft.com/office/officeart/2018/2/layout/IconVerticalSolidList"/>
    <dgm:cxn modelId="{9144A9F8-7935-604E-B761-7249E91207A2}" type="presParOf" srcId="{26AB81AD-ED36-47CB-807E-3F359CC175C0}" destId="{805E3820-3D2A-43CA-B9A4-2DAF0586320C}" srcOrd="0" destOrd="0" presId="urn:microsoft.com/office/officeart/2018/2/layout/IconVerticalSolidList"/>
    <dgm:cxn modelId="{015C902F-C607-874A-9C35-AF1CF69C7749}" type="presParOf" srcId="{26AB81AD-ED36-47CB-807E-3F359CC175C0}" destId="{7C71F9C0-27C5-4BD8-87D1-9C301AEE235E}" srcOrd="1" destOrd="0" presId="urn:microsoft.com/office/officeart/2018/2/layout/IconVerticalSolidList"/>
    <dgm:cxn modelId="{4F2ACCFA-4C6E-E74B-9733-36CD1F419084}" type="presParOf" srcId="{26AB81AD-ED36-47CB-807E-3F359CC175C0}" destId="{63439A43-662F-4398-81BD-EA3FFEE9CE63}" srcOrd="2" destOrd="0" presId="urn:microsoft.com/office/officeart/2018/2/layout/IconVerticalSolidList"/>
    <dgm:cxn modelId="{B1EB73AA-D67F-C647-AF05-B1C73769E5A9}" type="presParOf" srcId="{26AB81AD-ED36-47CB-807E-3F359CC175C0}" destId="{7F914090-61D3-4DE6-A2DA-14484E961B08}" srcOrd="3" destOrd="0" presId="urn:microsoft.com/office/officeart/2018/2/layout/IconVerticalSolidList"/>
    <dgm:cxn modelId="{246834E2-A4D0-BC45-A736-A97A8B681FF6}" type="presParOf" srcId="{26AB81AD-ED36-47CB-807E-3F359CC175C0}" destId="{689024EC-1AB8-4324-9F15-8D5482CF799E}" srcOrd="4"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6830B50-906A-4D52-87F9-B05FC4B6A3B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24CC412-57F2-401E-BB9A-3DEDE2086358}">
      <dgm:prSet/>
      <dgm:spPr/>
      <dgm:t>
        <a:bodyPr/>
        <a:lstStyle/>
        <a:p>
          <a:r>
            <a:rPr lang="en-US" dirty="0">
              <a:solidFill>
                <a:schemeClr val="bg1">
                  <a:lumMod val="75000"/>
                </a:schemeClr>
              </a:solidFill>
            </a:rPr>
            <a:t>Functionality Tests</a:t>
          </a:r>
        </a:p>
      </dgm:t>
    </dgm:pt>
    <dgm:pt modelId="{E8AFD971-58C8-4E63-B1DF-C91F02F16E21}" type="parTrans" cxnId="{3F139048-8357-412C-9E1F-215C003FA3CD}">
      <dgm:prSet/>
      <dgm:spPr/>
      <dgm:t>
        <a:bodyPr/>
        <a:lstStyle/>
        <a:p>
          <a:endParaRPr lang="en-US">
            <a:solidFill>
              <a:schemeClr val="bg1">
                <a:lumMod val="75000"/>
              </a:schemeClr>
            </a:solidFill>
          </a:endParaRPr>
        </a:p>
      </dgm:t>
    </dgm:pt>
    <dgm:pt modelId="{EBDCC879-87F6-407E-AFA1-363855CE3411}" type="sibTrans" cxnId="{3F139048-8357-412C-9E1F-215C003FA3CD}">
      <dgm:prSet/>
      <dgm:spPr/>
      <dgm:t>
        <a:bodyPr/>
        <a:lstStyle/>
        <a:p>
          <a:endParaRPr lang="en-US">
            <a:solidFill>
              <a:schemeClr val="bg1">
                <a:lumMod val="75000"/>
              </a:schemeClr>
            </a:solidFill>
          </a:endParaRPr>
        </a:p>
      </dgm:t>
    </dgm:pt>
    <dgm:pt modelId="{A7FE3250-241D-41BB-95D5-DCC285DABFE2}">
      <dgm:prSet/>
      <dgm:spPr/>
      <dgm:t>
        <a:bodyPr/>
        <a:lstStyle/>
        <a:p>
          <a:r>
            <a:rPr lang="en-US" dirty="0">
              <a:solidFill>
                <a:schemeClr val="bg1">
                  <a:lumMod val="75000"/>
                </a:schemeClr>
              </a:solidFill>
            </a:rPr>
            <a:t>Robustness Tests</a:t>
          </a:r>
        </a:p>
      </dgm:t>
    </dgm:pt>
    <dgm:pt modelId="{EBD67938-B24E-433D-B8F9-5E4451C42C68}" type="parTrans" cxnId="{6FA3779E-EE76-4C62-B45A-2F8D178632F6}">
      <dgm:prSet/>
      <dgm:spPr/>
      <dgm:t>
        <a:bodyPr/>
        <a:lstStyle/>
        <a:p>
          <a:endParaRPr lang="en-US">
            <a:solidFill>
              <a:schemeClr val="bg1">
                <a:lumMod val="75000"/>
              </a:schemeClr>
            </a:solidFill>
          </a:endParaRPr>
        </a:p>
      </dgm:t>
    </dgm:pt>
    <dgm:pt modelId="{D377A1BF-E9FE-48E2-A0D4-C19E83677C69}" type="sibTrans" cxnId="{6FA3779E-EE76-4C62-B45A-2F8D178632F6}">
      <dgm:prSet/>
      <dgm:spPr/>
      <dgm:t>
        <a:bodyPr/>
        <a:lstStyle/>
        <a:p>
          <a:endParaRPr lang="en-US">
            <a:solidFill>
              <a:schemeClr val="bg1">
                <a:lumMod val="75000"/>
              </a:schemeClr>
            </a:solidFill>
          </a:endParaRPr>
        </a:p>
      </dgm:t>
    </dgm:pt>
    <dgm:pt modelId="{79846335-DA50-49E8-96BC-AA002DBCCB7A}">
      <dgm:prSet/>
      <dgm:spPr/>
      <dgm:t>
        <a:bodyPr/>
        <a:lstStyle/>
        <a:p>
          <a:r>
            <a:rPr lang="en-US" dirty="0">
              <a:solidFill>
                <a:schemeClr val="bg1">
                  <a:lumMod val="75000"/>
                </a:schemeClr>
              </a:solidFill>
            </a:rPr>
            <a:t>Interoperability Tests</a:t>
          </a:r>
        </a:p>
      </dgm:t>
    </dgm:pt>
    <dgm:pt modelId="{EFB39808-8CDE-4340-963A-78A50FA36195}" type="parTrans" cxnId="{2791B0FD-9754-4DB7-9243-39B6D2F7D4B2}">
      <dgm:prSet/>
      <dgm:spPr/>
      <dgm:t>
        <a:bodyPr/>
        <a:lstStyle/>
        <a:p>
          <a:endParaRPr lang="en-US">
            <a:solidFill>
              <a:schemeClr val="bg1">
                <a:lumMod val="75000"/>
              </a:schemeClr>
            </a:solidFill>
          </a:endParaRPr>
        </a:p>
      </dgm:t>
    </dgm:pt>
    <dgm:pt modelId="{03563CB8-DB2B-45A3-91DA-1D0EB6DCCD52}" type="sibTrans" cxnId="{2791B0FD-9754-4DB7-9243-39B6D2F7D4B2}">
      <dgm:prSet/>
      <dgm:spPr/>
      <dgm:t>
        <a:bodyPr/>
        <a:lstStyle/>
        <a:p>
          <a:endParaRPr lang="en-US">
            <a:solidFill>
              <a:schemeClr val="bg1">
                <a:lumMod val="75000"/>
              </a:schemeClr>
            </a:solidFill>
          </a:endParaRPr>
        </a:p>
      </dgm:t>
    </dgm:pt>
    <dgm:pt modelId="{DA113C63-2657-4C6A-91E2-D96B7D34AC61}">
      <dgm:prSet/>
      <dgm:spPr/>
      <dgm:t>
        <a:bodyPr/>
        <a:lstStyle/>
        <a:p>
          <a:r>
            <a:rPr lang="en-US" dirty="0">
              <a:solidFill>
                <a:schemeClr val="bg1">
                  <a:lumMod val="75000"/>
                </a:schemeClr>
              </a:solidFill>
            </a:rPr>
            <a:t>Performance Tests</a:t>
          </a:r>
        </a:p>
      </dgm:t>
    </dgm:pt>
    <dgm:pt modelId="{057FA2DE-A1D3-4EA0-B8B5-B25776D07F47}" type="parTrans" cxnId="{0630547C-32E2-42CB-B35B-90CE1249E032}">
      <dgm:prSet/>
      <dgm:spPr/>
      <dgm:t>
        <a:bodyPr/>
        <a:lstStyle/>
        <a:p>
          <a:endParaRPr lang="en-US">
            <a:solidFill>
              <a:schemeClr val="bg1">
                <a:lumMod val="75000"/>
              </a:schemeClr>
            </a:solidFill>
          </a:endParaRPr>
        </a:p>
      </dgm:t>
    </dgm:pt>
    <dgm:pt modelId="{2A5424F5-96C5-41E4-A740-FD33C862DD94}" type="sibTrans" cxnId="{0630547C-32E2-42CB-B35B-90CE1249E032}">
      <dgm:prSet/>
      <dgm:spPr/>
      <dgm:t>
        <a:bodyPr/>
        <a:lstStyle/>
        <a:p>
          <a:endParaRPr lang="en-US">
            <a:solidFill>
              <a:schemeClr val="bg1">
                <a:lumMod val="75000"/>
              </a:schemeClr>
            </a:solidFill>
          </a:endParaRPr>
        </a:p>
      </dgm:t>
    </dgm:pt>
    <dgm:pt modelId="{16F6B780-6A80-4300-B8DE-D894BA6DFFA9}">
      <dgm:prSet/>
      <dgm:spPr/>
      <dgm:t>
        <a:bodyPr/>
        <a:lstStyle/>
        <a:p>
          <a:r>
            <a:rPr lang="en-US" dirty="0">
              <a:solidFill>
                <a:schemeClr val="bg1">
                  <a:lumMod val="75000"/>
                </a:schemeClr>
              </a:solidFill>
            </a:rPr>
            <a:t>Scalability Tests</a:t>
          </a:r>
        </a:p>
      </dgm:t>
    </dgm:pt>
    <dgm:pt modelId="{B49DE912-24DC-42CD-BE67-7E8827815EB4}" type="parTrans" cxnId="{A0DA0970-863C-4CE2-9325-02F0EE947F33}">
      <dgm:prSet/>
      <dgm:spPr/>
      <dgm:t>
        <a:bodyPr/>
        <a:lstStyle/>
        <a:p>
          <a:endParaRPr lang="en-US">
            <a:solidFill>
              <a:schemeClr val="bg1">
                <a:lumMod val="75000"/>
              </a:schemeClr>
            </a:solidFill>
          </a:endParaRPr>
        </a:p>
      </dgm:t>
    </dgm:pt>
    <dgm:pt modelId="{A3E391F0-6013-41C7-9DA2-15736AFEFC2B}" type="sibTrans" cxnId="{A0DA0970-863C-4CE2-9325-02F0EE947F33}">
      <dgm:prSet/>
      <dgm:spPr/>
      <dgm:t>
        <a:bodyPr/>
        <a:lstStyle/>
        <a:p>
          <a:endParaRPr lang="en-US">
            <a:solidFill>
              <a:schemeClr val="bg1">
                <a:lumMod val="75000"/>
              </a:schemeClr>
            </a:solidFill>
          </a:endParaRPr>
        </a:p>
      </dgm:t>
    </dgm:pt>
    <dgm:pt modelId="{0036CF00-B55F-4477-BE4C-54F12235D685}">
      <dgm:prSet/>
      <dgm:spPr/>
      <dgm:t>
        <a:bodyPr/>
        <a:lstStyle/>
        <a:p>
          <a:r>
            <a:rPr lang="en-US" dirty="0">
              <a:solidFill>
                <a:schemeClr val="bg1">
                  <a:lumMod val="75000"/>
                </a:schemeClr>
              </a:solidFill>
            </a:rPr>
            <a:t>Stress Tests</a:t>
          </a:r>
        </a:p>
      </dgm:t>
    </dgm:pt>
    <dgm:pt modelId="{64E38C24-F024-478D-A677-D8B4E9F62822}" type="parTrans" cxnId="{85B1CDD7-D621-4BDF-B64A-A2D9323E0322}">
      <dgm:prSet/>
      <dgm:spPr/>
      <dgm:t>
        <a:bodyPr/>
        <a:lstStyle/>
        <a:p>
          <a:endParaRPr lang="en-US">
            <a:solidFill>
              <a:schemeClr val="bg1">
                <a:lumMod val="75000"/>
              </a:schemeClr>
            </a:solidFill>
          </a:endParaRPr>
        </a:p>
      </dgm:t>
    </dgm:pt>
    <dgm:pt modelId="{25D2C207-F1D9-4F13-B652-643AE8969E04}" type="sibTrans" cxnId="{85B1CDD7-D621-4BDF-B64A-A2D9323E0322}">
      <dgm:prSet/>
      <dgm:spPr/>
      <dgm:t>
        <a:bodyPr/>
        <a:lstStyle/>
        <a:p>
          <a:endParaRPr lang="en-US">
            <a:solidFill>
              <a:schemeClr val="bg1">
                <a:lumMod val="75000"/>
              </a:schemeClr>
            </a:solidFill>
          </a:endParaRPr>
        </a:p>
      </dgm:t>
    </dgm:pt>
    <dgm:pt modelId="{F041206D-66F2-4267-864F-B04A0BEFBA7D}">
      <dgm:prSet/>
      <dgm:spPr/>
      <dgm:t>
        <a:bodyPr/>
        <a:lstStyle/>
        <a:p>
          <a:r>
            <a:rPr lang="en-US" dirty="0">
              <a:solidFill>
                <a:schemeClr val="bg1">
                  <a:lumMod val="75000"/>
                </a:schemeClr>
              </a:solidFill>
            </a:rPr>
            <a:t>Load and Stability Tests</a:t>
          </a:r>
        </a:p>
      </dgm:t>
    </dgm:pt>
    <dgm:pt modelId="{94AA3C1A-7FEF-40CC-82FD-F7D338DA233A}" type="parTrans" cxnId="{8A314E93-A33A-4DEB-B031-5BB9111B6971}">
      <dgm:prSet/>
      <dgm:spPr/>
      <dgm:t>
        <a:bodyPr/>
        <a:lstStyle/>
        <a:p>
          <a:endParaRPr lang="en-US">
            <a:solidFill>
              <a:schemeClr val="bg1">
                <a:lumMod val="75000"/>
              </a:schemeClr>
            </a:solidFill>
          </a:endParaRPr>
        </a:p>
      </dgm:t>
    </dgm:pt>
    <dgm:pt modelId="{F524F8D8-B245-46B5-A52A-F0C600B87236}" type="sibTrans" cxnId="{8A314E93-A33A-4DEB-B031-5BB9111B6971}">
      <dgm:prSet/>
      <dgm:spPr/>
      <dgm:t>
        <a:bodyPr/>
        <a:lstStyle/>
        <a:p>
          <a:endParaRPr lang="en-US">
            <a:solidFill>
              <a:schemeClr val="bg1">
                <a:lumMod val="75000"/>
              </a:schemeClr>
            </a:solidFill>
          </a:endParaRPr>
        </a:p>
      </dgm:t>
    </dgm:pt>
    <dgm:pt modelId="{712BDB3B-5FFD-4643-8894-C1214CF25F95}">
      <dgm:prSet/>
      <dgm:spPr/>
      <dgm:t>
        <a:bodyPr/>
        <a:lstStyle/>
        <a:p>
          <a:r>
            <a:rPr lang="en-US" dirty="0">
              <a:solidFill>
                <a:schemeClr val="bg1">
                  <a:lumMod val="75000"/>
                </a:schemeClr>
              </a:solidFill>
            </a:rPr>
            <a:t>Regression Tests</a:t>
          </a:r>
        </a:p>
      </dgm:t>
    </dgm:pt>
    <dgm:pt modelId="{BB0CF8A6-413C-4A81-B986-FD5BAE0C15A7}" type="parTrans" cxnId="{13B0F1BC-9A69-4078-B91E-9A0EEC9AA11E}">
      <dgm:prSet/>
      <dgm:spPr/>
      <dgm:t>
        <a:bodyPr/>
        <a:lstStyle/>
        <a:p>
          <a:endParaRPr lang="en-US">
            <a:solidFill>
              <a:schemeClr val="bg1">
                <a:lumMod val="75000"/>
              </a:schemeClr>
            </a:solidFill>
          </a:endParaRPr>
        </a:p>
      </dgm:t>
    </dgm:pt>
    <dgm:pt modelId="{DAB5103C-2EFD-4CB5-BA4F-2C9B9082C749}" type="sibTrans" cxnId="{13B0F1BC-9A69-4078-B91E-9A0EEC9AA11E}">
      <dgm:prSet/>
      <dgm:spPr/>
      <dgm:t>
        <a:bodyPr/>
        <a:lstStyle/>
        <a:p>
          <a:endParaRPr lang="en-US">
            <a:solidFill>
              <a:schemeClr val="bg1">
                <a:lumMod val="75000"/>
              </a:schemeClr>
            </a:solidFill>
          </a:endParaRPr>
        </a:p>
      </dgm:t>
    </dgm:pt>
    <dgm:pt modelId="{B809DD0C-3725-47AF-A5BA-3A4658B640C7}">
      <dgm:prSet/>
      <dgm:spPr/>
      <dgm:t>
        <a:bodyPr/>
        <a:lstStyle/>
        <a:p>
          <a:r>
            <a:rPr lang="en-US" dirty="0">
              <a:solidFill>
                <a:schemeClr val="bg1">
                  <a:lumMod val="75000"/>
                </a:schemeClr>
              </a:solidFill>
            </a:rPr>
            <a:t>Regulatory Tests</a:t>
          </a:r>
        </a:p>
      </dgm:t>
    </dgm:pt>
    <dgm:pt modelId="{D67E8BA8-502C-47AC-B6E5-1E3268F9F7E8}" type="parTrans" cxnId="{7FDE9135-6A82-4797-817B-703D68605338}">
      <dgm:prSet/>
      <dgm:spPr/>
      <dgm:t>
        <a:bodyPr/>
        <a:lstStyle/>
        <a:p>
          <a:endParaRPr lang="en-US">
            <a:solidFill>
              <a:schemeClr val="bg1">
                <a:lumMod val="75000"/>
              </a:schemeClr>
            </a:solidFill>
          </a:endParaRPr>
        </a:p>
      </dgm:t>
    </dgm:pt>
    <dgm:pt modelId="{07652F3C-8780-49EB-B1F3-EF883BB775E9}" type="sibTrans" cxnId="{7FDE9135-6A82-4797-817B-703D68605338}">
      <dgm:prSet/>
      <dgm:spPr/>
      <dgm:t>
        <a:bodyPr/>
        <a:lstStyle/>
        <a:p>
          <a:endParaRPr lang="en-US">
            <a:solidFill>
              <a:schemeClr val="bg1">
                <a:lumMod val="75000"/>
              </a:schemeClr>
            </a:solidFill>
          </a:endParaRPr>
        </a:p>
      </dgm:t>
    </dgm:pt>
    <dgm:pt modelId="{A38A8782-BC80-4538-86B7-41606237F6A3}">
      <dgm:prSet/>
      <dgm:spPr/>
      <dgm:t>
        <a:bodyPr/>
        <a:lstStyle/>
        <a:p>
          <a:r>
            <a:rPr lang="en-US" dirty="0">
              <a:solidFill>
                <a:schemeClr val="bg1">
                  <a:lumMod val="75000"/>
                </a:schemeClr>
              </a:solidFill>
            </a:rPr>
            <a:t>Safety Assurance</a:t>
          </a:r>
        </a:p>
      </dgm:t>
    </dgm:pt>
    <dgm:pt modelId="{F8E52DAE-4562-40C9-A8BC-802139E8B667}" type="parTrans" cxnId="{52A9F2D7-E6C7-4754-A1BB-AE512D8CC93E}">
      <dgm:prSet/>
      <dgm:spPr/>
      <dgm:t>
        <a:bodyPr/>
        <a:lstStyle/>
        <a:p>
          <a:endParaRPr lang="en-US">
            <a:solidFill>
              <a:schemeClr val="bg1">
                <a:lumMod val="75000"/>
              </a:schemeClr>
            </a:solidFill>
          </a:endParaRPr>
        </a:p>
      </dgm:t>
    </dgm:pt>
    <dgm:pt modelId="{38AF6002-FBE7-46CA-A533-10C8CC874068}" type="sibTrans" cxnId="{52A9F2D7-E6C7-4754-A1BB-AE512D8CC93E}">
      <dgm:prSet/>
      <dgm:spPr/>
      <dgm:t>
        <a:bodyPr/>
        <a:lstStyle/>
        <a:p>
          <a:endParaRPr lang="en-US">
            <a:solidFill>
              <a:schemeClr val="bg1">
                <a:lumMod val="75000"/>
              </a:schemeClr>
            </a:solidFill>
          </a:endParaRPr>
        </a:p>
      </dgm:t>
    </dgm:pt>
    <dgm:pt modelId="{518CFE9D-80AC-4FD6-A0E3-96A9D734E75F}">
      <dgm:prSet/>
      <dgm:spPr/>
      <dgm:t>
        <a:bodyPr/>
        <a:lstStyle/>
        <a:p>
          <a:r>
            <a:rPr lang="en-US" dirty="0">
              <a:solidFill>
                <a:schemeClr val="bg1">
                  <a:lumMod val="75000"/>
                </a:schemeClr>
              </a:solidFill>
            </a:rPr>
            <a:t>Acceptance Testing</a:t>
          </a:r>
        </a:p>
      </dgm:t>
    </dgm:pt>
    <dgm:pt modelId="{7C0A5F22-7D81-4F2F-A8E6-D919A09A9FA8}" type="parTrans" cxnId="{6B106E54-9CBA-4F42-A623-1C732EF85141}">
      <dgm:prSet/>
      <dgm:spPr/>
      <dgm:t>
        <a:bodyPr/>
        <a:lstStyle/>
        <a:p>
          <a:endParaRPr lang="en-US">
            <a:solidFill>
              <a:schemeClr val="bg1">
                <a:lumMod val="75000"/>
              </a:schemeClr>
            </a:solidFill>
          </a:endParaRPr>
        </a:p>
      </dgm:t>
    </dgm:pt>
    <dgm:pt modelId="{D337C0A4-7546-4208-A239-9BF8F5E104DE}" type="sibTrans" cxnId="{6B106E54-9CBA-4F42-A623-1C732EF85141}">
      <dgm:prSet/>
      <dgm:spPr/>
      <dgm:t>
        <a:bodyPr/>
        <a:lstStyle/>
        <a:p>
          <a:endParaRPr lang="en-US">
            <a:solidFill>
              <a:schemeClr val="bg1">
                <a:lumMod val="75000"/>
              </a:schemeClr>
            </a:solidFill>
          </a:endParaRPr>
        </a:p>
      </dgm:t>
    </dgm:pt>
    <dgm:pt modelId="{875684B9-6F2B-F042-AC9B-B537B543FA30}">
      <dgm:prSet/>
      <dgm:spPr/>
      <dgm:t>
        <a:bodyPr/>
        <a:lstStyle/>
        <a:p>
          <a:r>
            <a:rPr lang="en-US" dirty="0">
              <a:solidFill>
                <a:schemeClr val="bg1">
                  <a:lumMod val="75000"/>
                </a:schemeClr>
              </a:solidFill>
            </a:rPr>
            <a:t>GUI Testing</a:t>
          </a:r>
        </a:p>
      </dgm:t>
    </dgm:pt>
    <dgm:pt modelId="{15FA1C77-FE50-1E41-9AA9-7F45C41F8041}" type="parTrans" cxnId="{CD7929B7-B54B-B84B-AFFF-75D18DCB75F7}">
      <dgm:prSet/>
      <dgm:spPr/>
      <dgm:t>
        <a:bodyPr/>
        <a:lstStyle/>
        <a:p>
          <a:endParaRPr lang="en-GB">
            <a:solidFill>
              <a:schemeClr val="bg1">
                <a:lumMod val="75000"/>
              </a:schemeClr>
            </a:solidFill>
          </a:endParaRPr>
        </a:p>
      </dgm:t>
    </dgm:pt>
    <dgm:pt modelId="{C3A72EFE-5BA8-5F45-AB64-3DFA3241A54A}" type="sibTrans" cxnId="{CD7929B7-B54B-B84B-AFFF-75D18DCB75F7}">
      <dgm:prSet/>
      <dgm:spPr/>
      <dgm:t>
        <a:bodyPr/>
        <a:lstStyle/>
        <a:p>
          <a:endParaRPr lang="en-GB">
            <a:solidFill>
              <a:schemeClr val="bg1">
                <a:lumMod val="75000"/>
              </a:schemeClr>
            </a:solidFill>
          </a:endParaRPr>
        </a:p>
      </dgm:t>
    </dgm:pt>
    <dgm:pt modelId="{05C1E552-A56F-F141-B318-7259B940AEB0}">
      <dgm:prSet/>
      <dgm:spPr/>
      <dgm:t>
        <a:bodyPr/>
        <a:lstStyle/>
        <a:p>
          <a:r>
            <a:rPr lang="en-US" dirty="0">
              <a:solidFill>
                <a:schemeClr val="bg1">
                  <a:lumMod val="75000"/>
                </a:schemeClr>
              </a:solidFill>
            </a:rPr>
            <a:t>Security Testing</a:t>
          </a:r>
        </a:p>
      </dgm:t>
    </dgm:pt>
    <dgm:pt modelId="{FCF9A927-41DC-D54F-B3FA-1FD339CFEE6A}" type="parTrans" cxnId="{69CDA020-2B9F-7C47-8FEE-7F7B0C2C34FC}">
      <dgm:prSet/>
      <dgm:spPr/>
      <dgm:t>
        <a:bodyPr/>
        <a:lstStyle/>
        <a:p>
          <a:endParaRPr lang="en-GB">
            <a:solidFill>
              <a:schemeClr val="bg1">
                <a:lumMod val="75000"/>
              </a:schemeClr>
            </a:solidFill>
          </a:endParaRPr>
        </a:p>
      </dgm:t>
    </dgm:pt>
    <dgm:pt modelId="{4F5F23F7-AF0E-F14B-A173-7F75D33D3277}" type="sibTrans" cxnId="{69CDA020-2B9F-7C47-8FEE-7F7B0C2C34FC}">
      <dgm:prSet/>
      <dgm:spPr/>
      <dgm:t>
        <a:bodyPr/>
        <a:lstStyle/>
        <a:p>
          <a:endParaRPr lang="en-GB">
            <a:solidFill>
              <a:schemeClr val="bg1">
                <a:lumMod val="75000"/>
              </a:schemeClr>
            </a:solidFill>
          </a:endParaRPr>
        </a:p>
      </dgm:t>
    </dgm:pt>
    <dgm:pt modelId="{B4C0D206-41AF-E24D-AD47-B0F091D86842}" type="pres">
      <dgm:prSet presAssocID="{26830B50-906A-4D52-87F9-B05FC4B6A3BF}" presName="vert0" presStyleCnt="0">
        <dgm:presLayoutVars>
          <dgm:dir/>
          <dgm:animOne val="branch"/>
          <dgm:animLvl val="lvl"/>
        </dgm:presLayoutVars>
      </dgm:prSet>
      <dgm:spPr/>
    </dgm:pt>
    <dgm:pt modelId="{866DC06E-E2F7-014A-AED6-DB9D2CF41560}" type="pres">
      <dgm:prSet presAssocID="{824CC412-57F2-401E-BB9A-3DEDE2086358}" presName="thickLine" presStyleLbl="alignNode1" presStyleIdx="0" presStyleCnt="13"/>
      <dgm:spPr/>
    </dgm:pt>
    <dgm:pt modelId="{B032FA24-A339-2345-8A31-558FB9285546}" type="pres">
      <dgm:prSet presAssocID="{824CC412-57F2-401E-BB9A-3DEDE2086358}" presName="horz1" presStyleCnt="0"/>
      <dgm:spPr/>
    </dgm:pt>
    <dgm:pt modelId="{0EAB94D3-3DAE-B64C-95D5-3AF90641ABDE}" type="pres">
      <dgm:prSet presAssocID="{824CC412-57F2-401E-BB9A-3DEDE2086358}" presName="tx1" presStyleLbl="revTx" presStyleIdx="0" presStyleCnt="13"/>
      <dgm:spPr/>
    </dgm:pt>
    <dgm:pt modelId="{47C49A49-63C0-2C4C-88B6-93D641E50628}" type="pres">
      <dgm:prSet presAssocID="{824CC412-57F2-401E-BB9A-3DEDE2086358}" presName="vert1" presStyleCnt="0"/>
      <dgm:spPr/>
    </dgm:pt>
    <dgm:pt modelId="{2442F692-EABE-C24F-96F0-B5B387391B80}" type="pres">
      <dgm:prSet presAssocID="{875684B9-6F2B-F042-AC9B-B537B543FA30}" presName="thickLine" presStyleLbl="alignNode1" presStyleIdx="1" presStyleCnt="13"/>
      <dgm:spPr/>
    </dgm:pt>
    <dgm:pt modelId="{E3F7F761-F79D-B840-AB74-17C560A3FC06}" type="pres">
      <dgm:prSet presAssocID="{875684B9-6F2B-F042-AC9B-B537B543FA30}" presName="horz1" presStyleCnt="0"/>
      <dgm:spPr/>
    </dgm:pt>
    <dgm:pt modelId="{A7B86603-78F7-2845-90B2-438B01DB0043}" type="pres">
      <dgm:prSet presAssocID="{875684B9-6F2B-F042-AC9B-B537B543FA30}" presName="tx1" presStyleLbl="revTx" presStyleIdx="1" presStyleCnt="13"/>
      <dgm:spPr/>
    </dgm:pt>
    <dgm:pt modelId="{E3C31D09-2AA2-3C4C-A671-E407377816EE}" type="pres">
      <dgm:prSet presAssocID="{875684B9-6F2B-F042-AC9B-B537B543FA30}" presName="vert1" presStyleCnt="0"/>
      <dgm:spPr/>
    </dgm:pt>
    <dgm:pt modelId="{69425A5D-D388-454A-816A-CD20D67BF737}" type="pres">
      <dgm:prSet presAssocID="{79846335-DA50-49E8-96BC-AA002DBCCB7A}" presName="thickLine" presStyleLbl="alignNode1" presStyleIdx="2" presStyleCnt="13"/>
      <dgm:spPr/>
    </dgm:pt>
    <dgm:pt modelId="{9717E87F-C7BC-734E-B5CD-4B512707727F}" type="pres">
      <dgm:prSet presAssocID="{79846335-DA50-49E8-96BC-AA002DBCCB7A}" presName="horz1" presStyleCnt="0"/>
      <dgm:spPr/>
    </dgm:pt>
    <dgm:pt modelId="{725F85C3-C3E2-0048-9C41-4BB5368E0F26}" type="pres">
      <dgm:prSet presAssocID="{79846335-DA50-49E8-96BC-AA002DBCCB7A}" presName="tx1" presStyleLbl="revTx" presStyleIdx="2" presStyleCnt="13"/>
      <dgm:spPr/>
    </dgm:pt>
    <dgm:pt modelId="{0396FD10-4EAF-BC42-BF99-39126D4D0DF9}" type="pres">
      <dgm:prSet presAssocID="{79846335-DA50-49E8-96BC-AA002DBCCB7A}" presName="vert1" presStyleCnt="0"/>
      <dgm:spPr/>
    </dgm:pt>
    <dgm:pt modelId="{6124CFF2-5919-C14D-821A-614A9223F583}" type="pres">
      <dgm:prSet presAssocID="{A7FE3250-241D-41BB-95D5-DCC285DABFE2}" presName="thickLine" presStyleLbl="alignNode1" presStyleIdx="3" presStyleCnt="13"/>
      <dgm:spPr/>
    </dgm:pt>
    <dgm:pt modelId="{C2B309EF-7A00-EC4A-A213-F00B432EBA3A}" type="pres">
      <dgm:prSet presAssocID="{A7FE3250-241D-41BB-95D5-DCC285DABFE2}" presName="horz1" presStyleCnt="0"/>
      <dgm:spPr/>
    </dgm:pt>
    <dgm:pt modelId="{A49DE02C-C978-1B4E-AAF9-A1DD7CA40B61}" type="pres">
      <dgm:prSet presAssocID="{A7FE3250-241D-41BB-95D5-DCC285DABFE2}" presName="tx1" presStyleLbl="revTx" presStyleIdx="3" presStyleCnt="13"/>
      <dgm:spPr/>
    </dgm:pt>
    <dgm:pt modelId="{10C7ACAE-33DC-7948-8707-F79CFAD1D783}" type="pres">
      <dgm:prSet presAssocID="{A7FE3250-241D-41BB-95D5-DCC285DABFE2}" presName="vert1" presStyleCnt="0"/>
      <dgm:spPr/>
    </dgm:pt>
    <dgm:pt modelId="{255F6E05-3966-814B-B319-CE73AB0AFE9C}" type="pres">
      <dgm:prSet presAssocID="{DA113C63-2657-4C6A-91E2-D96B7D34AC61}" presName="thickLine" presStyleLbl="alignNode1" presStyleIdx="4" presStyleCnt="13"/>
      <dgm:spPr/>
    </dgm:pt>
    <dgm:pt modelId="{19ECD4CA-B35F-E840-9D60-A92328EA5CFA}" type="pres">
      <dgm:prSet presAssocID="{DA113C63-2657-4C6A-91E2-D96B7D34AC61}" presName="horz1" presStyleCnt="0"/>
      <dgm:spPr/>
    </dgm:pt>
    <dgm:pt modelId="{FB9C5E6A-58DB-DD49-90AA-01DE8822E94A}" type="pres">
      <dgm:prSet presAssocID="{DA113C63-2657-4C6A-91E2-D96B7D34AC61}" presName="tx1" presStyleLbl="revTx" presStyleIdx="4" presStyleCnt="13"/>
      <dgm:spPr/>
    </dgm:pt>
    <dgm:pt modelId="{05697063-0D1F-0B41-BCDF-3A181C28FFFC}" type="pres">
      <dgm:prSet presAssocID="{DA113C63-2657-4C6A-91E2-D96B7D34AC61}" presName="vert1" presStyleCnt="0"/>
      <dgm:spPr/>
    </dgm:pt>
    <dgm:pt modelId="{A3B9F618-A137-184A-9E31-038F22A7A76D}" type="pres">
      <dgm:prSet presAssocID="{16F6B780-6A80-4300-B8DE-D894BA6DFFA9}" presName="thickLine" presStyleLbl="alignNode1" presStyleIdx="5" presStyleCnt="13"/>
      <dgm:spPr/>
    </dgm:pt>
    <dgm:pt modelId="{04799EBB-AF6E-6849-A22D-54B6119D7B05}" type="pres">
      <dgm:prSet presAssocID="{16F6B780-6A80-4300-B8DE-D894BA6DFFA9}" presName="horz1" presStyleCnt="0"/>
      <dgm:spPr/>
    </dgm:pt>
    <dgm:pt modelId="{5FD599D5-9DE2-764F-8344-4C0A3ED248D9}" type="pres">
      <dgm:prSet presAssocID="{16F6B780-6A80-4300-B8DE-D894BA6DFFA9}" presName="tx1" presStyleLbl="revTx" presStyleIdx="5" presStyleCnt="13"/>
      <dgm:spPr/>
    </dgm:pt>
    <dgm:pt modelId="{D31AA82F-FC13-7443-B51D-19E58CB659C0}" type="pres">
      <dgm:prSet presAssocID="{16F6B780-6A80-4300-B8DE-D894BA6DFFA9}" presName="vert1" presStyleCnt="0"/>
      <dgm:spPr/>
    </dgm:pt>
    <dgm:pt modelId="{4D908B17-23E4-E74D-BE15-A2E25C3FB6E1}" type="pres">
      <dgm:prSet presAssocID="{0036CF00-B55F-4477-BE4C-54F12235D685}" presName="thickLine" presStyleLbl="alignNode1" presStyleIdx="6" presStyleCnt="13"/>
      <dgm:spPr/>
    </dgm:pt>
    <dgm:pt modelId="{F28C159C-25E7-834D-BC0F-83A1CFC026EE}" type="pres">
      <dgm:prSet presAssocID="{0036CF00-B55F-4477-BE4C-54F12235D685}" presName="horz1" presStyleCnt="0"/>
      <dgm:spPr/>
    </dgm:pt>
    <dgm:pt modelId="{E3C1722E-A059-F349-9F55-FEE81B659387}" type="pres">
      <dgm:prSet presAssocID="{0036CF00-B55F-4477-BE4C-54F12235D685}" presName="tx1" presStyleLbl="revTx" presStyleIdx="6" presStyleCnt="13"/>
      <dgm:spPr/>
    </dgm:pt>
    <dgm:pt modelId="{71B4BA14-9412-3B41-AE76-879B71839E6D}" type="pres">
      <dgm:prSet presAssocID="{0036CF00-B55F-4477-BE4C-54F12235D685}" presName="vert1" presStyleCnt="0"/>
      <dgm:spPr/>
    </dgm:pt>
    <dgm:pt modelId="{76822033-2B7A-4941-9130-CCD0CCDED133}" type="pres">
      <dgm:prSet presAssocID="{F041206D-66F2-4267-864F-B04A0BEFBA7D}" presName="thickLine" presStyleLbl="alignNode1" presStyleIdx="7" presStyleCnt="13"/>
      <dgm:spPr/>
    </dgm:pt>
    <dgm:pt modelId="{AF15D86D-2E34-5840-A04D-8D076941EBA9}" type="pres">
      <dgm:prSet presAssocID="{F041206D-66F2-4267-864F-B04A0BEFBA7D}" presName="horz1" presStyleCnt="0"/>
      <dgm:spPr/>
    </dgm:pt>
    <dgm:pt modelId="{02FD2CFD-0242-524D-A27B-9C9FF8DF0DEF}" type="pres">
      <dgm:prSet presAssocID="{F041206D-66F2-4267-864F-B04A0BEFBA7D}" presName="tx1" presStyleLbl="revTx" presStyleIdx="7" presStyleCnt="13"/>
      <dgm:spPr/>
    </dgm:pt>
    <dgm:pt modelId="{74AD18CB-3EB4-D147-8C33-C404FE521B1D}" type="pres">
      <dgm:prSet presAssocID="{F041206D-66F2-4267-864F-B04A0BEFBA7D}" presName="vert1" presStyleCnt="0"/>
      <dgm:spPr/>
    </dgm:pt>
    <dgm:pt modelId="{2D1D5152-B1DC-7F49-9ED9-A041C0F46F85}" type="pres">
      <dgm:prSet presAssocID="{05C1E552-A56F-F141-B318-7259B940AEB0}" presName="thickLine" presStyleLbl="alignNode1" presStyleIdx="8" presStyleCnt="13"/>
      <dgm:spPr/>
    </dgm:pt>
    <dgm:pt modelId="{131ED5E2-5BB0-5A40-94BA-97B535A67ABA}" type="pres">
      <dgm:prSet presAssocID="{05C1E552-A56F-F141-B318-7259B940AEB0}" presName="horz1" presStyleCnt="0"/>
      <dgm:spPr/>
    </dgm:pt>
    <dgm:pt modelId="{3C3E32ED-8ECD-0343-8068-CA3F717F901C}" type="pres">
      <dgm:prSet presAssocID="{05C1E552-A56F-F141-B318-7259B940AEB0}" presName="tx1" presStyleLbl="revTx" presStyleIdx="8" presStyleCnt="13"/>
      <dgm:spPr/>
    </dgm:pt>
    <dgm:pt modelId="{E45524E9-4D70-3D4A-A3E6-DBF3CA944669}" type="pres">
      <dgm:prSet presAssocID="{05C1E552-A56F-F141-B318-7259B940AEB0}" presName="vert1" presStyleCnt="0"/>
      <dgm:spPr/>
    </dgm:pt>
    <dgm:pt modelId="{608F2F41-2146-D54C-B102-433B7A5467A5}" type="pres">
      <dgm:prSet presAssocID="{B809DD0C-3725-47AF-A5BA-3A4658B640C7}" presName="thickLine" presStyleLbl="alignNode1" presStyleIdx="9" presStyleCnt="13"/>
      <dgm:spPr/>
    </dgm:pt>
    <dgm:pt modelId="{CF874810-ED06-8447-BEAB-E08BD8521D6B}" type="pres">
      <dgm:prSet presAssocID="{B809DD0C-3725-47AF-A5BA-3A4658B640C7}" presName="horz1" presStyleCnt="0"/>
      <dgm:spPr/>
    </dgm:pt>
    <dgm:pt modelId="{10368F64-4C9B-9C4A-B038-44D559AD9812}" type="pres">
      <dgm:prSet presAssocID="{B809DD0C-3725-47AF-A5BA-3A4658B640C7}" presName="tx1" presStyleLbl="revTx" presStyleIdx="9" presStyleCnt="13"/>
      <dgm:spPr/>
    </dgm:pt>
    <dgm:pt modelId="{26540B99-AFAF-DB4F-A10F-FEEFFB325F38}" type="pres">
      <dgm:prSet presAssocID="{B809DD0C-3725-47AF-A5BA-3A4658B640C7}" presName="vert1" presStyleCnt="0"/>
      <dgm:spPr/>
    </dgm:pt>
    <dgm:pt modelId="{D4B8CBFC-FF03-EC41-AA5F-76656458C780}" type="pres">
      <dgm:prSet presAssocID="{A38A8782-BC80-4538-86B7-41606237F6A3}" presName="thickLine" presStyleLbl="alignNode1" presStyleIdx="10" presStyleCnt="13"/>
      <dgm:spPr/>
    </dgm:pt>
    <dgm:pt modelId="{23ECE755-E8BD-A348-9966-DEFF50445814}" type="pres">
      <dgm:prSet presAssocID="{A38A8782-BC80-4538-86B7-41606237F6A3}" presName="horz1" presStyleCnt="0"/>
      <dgm:spPr/>
    </dgm:pt>
    <dgm:pt modelId="{8E546376-8428-CC4D-B90C-D126274D88CA}" type="pres">
      <dgm:prSet presAssocID="{A38A8782-BC80-4538-86B7-41606237F6A3}" presName="tx1" presStyleLbl="revTx" presStyleIdx="10" presStyleCnt="13"/>
      <dgm:spPr/>
    </dgm:pt>
    <dgm:pt modelId="{DF71896D-481B-6F49-A994-D2001E45F8C2}" type="pres">
      <dgm:prSet presAssocID="{A38A8782-BC80-4538-86B7-41606237F6A3}" presName="vert1" presStyleCnt="0"/>
      <dgm:spPr/>
    </dgm:pt>
    <dgm:pt modelId="{7F261365-FA5D-304E-B7BB-697CC84F5BD5}" type="pres">
      <dgm:prSet presAssocID="{712BDB3B-5FFD-4643-8894-C1214CF25F95}" presName="thickLine" presStyleLbl="alignNode1" presStyleIdx="11" presStyleCnt="13"/>
      <dgm:spPr/>
    </dgm:pt>
    <dgm:pt modelId="{331BBA45-0F2E-F242-BEB4-48D49A398A1D}" type="pres">
      <dgm:prSet presAssocID="{712BDB3B-5FFD-4643-8894-C1214CF25F95}" presName="horz1" presStyleCnt="0"/>
      <dgm:spPr/>
    </dgm:pt>
    <dgm:pt modelId="{1A827CD4-EDE5-5742-8D66-42F3CDF304AE}" type="pres">
      <dgm:prSet presAssocID="{712BDB3B-5FFD-4643-8894-C1214CF25F95}" presName="tx1" presStyleLbl="revTx" presStyleIdx="11" presStyleCnt="13"/>
      <dgm:spPr/>
    </dgm:pt>
    <dgm:pt modelId="{673C0535-6916-F346-83EC-194F6B3E350E}" type="pres">
      <dgm:prSet presAssocID="{712BDB3B-5FFD-4643-8894-C1214CF25F95}" presName="vert1" presStyleCnt="0"/>
      <dgm:spPr/>
    </dgm:pt>
    <dgm:pt modelId="{F56AFCDC-B9D3-8C4C-80D3-99BED044A6B6}" type="pres">
      <dgm:prSet presAssocID="{518CFE9D-80AC-4FD6-A0E3-96A9D734E75F}" presName="thickLine" presStyleLbl="alignNode1" presStyleIdx="12" presStyleCnt="13"/>
      <dgm:spPr/>
    </dgm:pt>
    <dgm:pt modelId="{DA1003F4-167C-E041-9206-8033F3499812}" type="pres">
      <dgm:prSet presAssocID="{518CFE9D-80AC-4FD6-A0E3-96A9D734E75F}" presName="horz1" presStyleCnt="0"/>
      <dgm:spPr/>
    </dgm:pt>
    <dgm:pt modelId="{EA6143E4-2058-6940-9E90-B72676CB9347}" type="pres">
      <dgm:prSet presAssocID="{518CFE9D-80AC-4FD6-A0E3-96A9D734E75F}" presName="tx1" presStyleLbl="revTx" presStyleIdx="12" presStyleCnt="13"/>
      <dgm:spPr/>
    </dgm:pt>
    <dgm:pt modelId="{28D6BC3C-8954-4444-8AB6-2EA075DAE671}" type="pres">
      <dgm:prSet presAssocID="{518CFE9D-80AC-4FD6-A0E3-96A9D734E75F}" presName="vert1" presStyleCnt="0"/>
      <dgm:spPr/>
    </dgm:pt>
  </dgm:ptLst>
  <dgm:cxnLst>
    <dgm:cxn modelId="{85D3070A-8EBA-8249-A5E8-8B0A5364C967}" type="presOf" srcId="{875684B9-6F2B-F042-AC9B-B537B543FA30}" destId="{A7B86603-78F7-2845-90B2-438B01DB0043}" srcOrd="0" destOrd="0" presId="urn:microsoft.com/office/officeart/2008/layout/LinedList"/>
    <dgm:cxn modelId="{A3C0660C-ECDB-DC47-AF03-307E8961A162}" type="presOf" srcId="{0036CF00-B55F-4477-BE4C-54F12235D685}" destId="{E3C1722E-A059-F349-9F55-FEE81B659387}" srcOrd="0" destOrd="0" presId="urn:microsoft.com/office/officeart/2008/layout/LinedList"/>
    <dgm:cxn modelId="{03E9390D-E4CA-0240-828C-A613D8FDF7F6}" type="presOf" srcId="{79846335-DA50-49E8-96BC-AA002DBCCB7A}" destId="{725F85C3-C3E2-0048-9C41-4BB5368E0F26}" srcOrd="0" destOrd="0" presId="urn:microsoft.com/office/officeart/2008/layout/LinedList"/>
    <dgm:cxn modelId="{69CDA020-2B9F-7C47-8FEE-7F7B0C2C34FC}" srcId="{26830B50-906A-4D52-87F9-B05FC4B6A3BF}" destId="{05C1E552-A56F-F141-B318-7259B940AEB0}" srcOrd="8" destOrd="0" parTransId="{FCF9A927-41DC-D54F-B3FA-1FD339CFEE6A}" sibTransId="{4F5F23F7-AF0E-F14B-A173-7F75D33D3277}"/>
    <dgm:cxn modelId="{7FDE9135-6A82-4797-817B-703D68605338}" srcId="{26830B50-906A-4D52-87F9-B05FC4B6A3BF}" destId="{B809DD0C-3725-47AF-A5BA-3A4658B640C7}" srcOrd="9" destOrd="0" parTransId="{D67E8BA8-502C-47AC-B6E5-1E3268F9F7E8}" sibTransId="{07652F3C-8780-49EB-B1F3-EF883BB775E9}"/>
    <dgm:cxn modelId="{DAEFB23C-60B2-A94D-BB3B-3D84EA8DBAC1}" type="presOf" srcId="{712BDB3B-5FFD-4643-8894-C1214CF25F95}" destId="{1A827CD4-EDE5-5742-8D66-42F3CDF304AE}" srcOrd="0" destOrd="0" presId="urn:microsoft.com/office/officeart/2008/layout/LinedList"/>
    <dgm:cxn modelId="{6C8AB043-149E-1C40-83AC-60B894A3390A}" type="presOf" srcId="{F041206D-66F2-4267-864F-B04A0BEFBA7D}" destId="{02FD2CFD-0242-524D-A27B-9C9FF8DF0DEF}" srcOrd="0" destOrd="0" presId="urn:microsoft.com/office/officeart/2008/layout/LinedList"/>
    <dgm:cxn modelId="{3F139048-8357-412C-9E1F-215C003FA3CD}" srcId="{26830B50-906A-4D52-87F9-B05FC4B6A3BF}" destId="{824CC412-57F2-401E-BB9A-3DEDE2086358}" srcOrd="0" destOrd="0" parTransId="{E8AFD971-58C8-4E63-B1DF-C91F02F16E21}" sibTransId="{EBDCC879-87F6-407E-AFA1-363855CE3411}"/>
    <dgm:cxn modelId="{6596696B-0A78-0541-A966-9A62098CC294}" type="presOf" srcId="{26830B50-906A-4D52-87F9-B05FC4B6A3BF}" destId="{B4C0D206-41AF-E24D-AD47-B0F091D86842}" srcOrd="0" destOrd="0" presId="urn:microsoft.com/office/officeart/2008/layout/LinedList"/>
    <dgm:cxn modelId="{A0DA0970-863C-4CE2-9325-02F0EE947F33}" srcId="{26830B50-906A-4D52-87F9-B05FC4B6A3BF}" destId="{16F6B780-6A80-4300-B8DE-D894BA6DFFA9}" srcOrd="5" destOrd="0" parTransId="{B49DE912-24DC-42CD-BE67-7E8827815EB4}" sibTransId="{A3E391F0-6013-41C7-9DA2-15736AFEFC2B}"/>
    <dgm:cxn modelId="{542B0C70-598E-D14E-B151-DB4608D939E0}" type="presOf" srcId="{824CC412-57F2-401E-BB9A-3DEDE2086358}" destId="{0EAB94D3-3DAE-B64C-95D5-3AF90641ABDE}" srcOrd="0" destOrd="0" presId="urn:microsoft.com/office/officeart/2008/layout/LinedList"/>
    <dgm:cxn modelId="{6B106E54-9CBA-4F42-A623-1C732EF85141}" srcId="{26830B50-906A-4D52-87F9-B05FC4B6A3BF}" destId="{518CFE9D-80AC-4FD6-A0E3-96A9D734E75F}" srcOrd="12" destOrd="0" parTransId="{7C0A5F22-7D81-4F2F-A8E6-D919A09A9FA8}" sibTransId="{D337C0A4-7546-4208-A239-9BF8F5E104DE}"/>
    <dgm:cxn modelId="{0630547C-32E2-42CB-B35B-90CE1249E032}" srcId="{26830B50-906A-4D52-87F9-B05FC4B6A3BF}" destId="{DA113C63-2657-4C6A-91E2-D96B7D34AC61}" srcOrd="4" destOrd="0" parTransId="{057FA2DE-A1D3-4EA0-B8B5-B25776D07F47}" sibTransId="{2A5424F5-96C5-41E4-A740-FD33C862DD94}"/>
    <dgm:cxn modelId="{CE8CCF8A-8839-5042-B92D-050575FF4903}" type="presOf" srcId="{A7FE3250-241D-41BB-95D5-DCC285DABFE2}" destId="{A49DE02C-C978-1B4E-AAF9-A1DD7CA40B61}" srcOrd="0" destOrd="0" presId="urn:microsoft.com/office/officeart/2008/layout/LinedList"/>
    <dgm:cxn modelId="{8A314E93-A33A-4DEB-B031-5BB9111B6971}" srcId="{26830B50-906A-4D52-87F9-B05FC4B6A3BF}" destId="{F041206D-66F2-4267-864F-B04A0BEFBA7D}" srcOrd="7" destOrd="0" parTransId="{94AA3C1A-7FEF-40CC-82FD-F7D338DA233A}" sibTransId="{F524F8D8-B245-46B5-A52A-F0C600B87236}"/>
    <dgm:cxn modelId="{3D0D069B-679F-7849-9FA6-DB446DCBE2B1}" type="presOf" srcId="{518CFE9D-80AC-4FD6-A0E3-96A9D734E75F}" destId="{EA6143E4-2058-6940-9E90-B72676CB9347}" srcOrd="0" destOrd="0" presId="urn:microsoft.com/office/officeart/2008/layout/LinedList"/>
    <dgm:cxn modelId="{38D2D69D-DA68-714C-ADB4-893E0DF3A5CA}" type="presOf" srcId="{B809DD0C-3725-47AF-A5BA-3A4658B640C7}" destId="{10368F64-4C9B-9C4A-B038-44D559AD9812}" srcOrd="0" destOrd="0" presId="urn:microsoft.com/office/officeart/2008/layout/LinedList"/>
    <dgm:cxn modelId="{D9484D9E-965F-D746-A7C4-41C62B1C5585}" type="presOf" srcId="{05C1E552-A56F-F141-B318-7259B940AEB0}" destId="{3C3E32ED-8ECD-0343-8068-CA3F717F901C}" srcOrd="0" destOrd="0" presId="urn:microsoft.com/office/officeart/2008/layout/LinedList"/>
    <dgm:cxn modelId="{6FA3779E-EE76-4C62-B45A-2F8D178632F6}" srcId="{26830B50-906A-4D52-87F9-B05FC4B6A3BF}" destId="{A7FE3250-241D-41BB-95D5-DCC285DABFE2}" srcOrd="3" destOrd="0" parTransId="{EBD67938-B24E-433D-B8F9-5E4451C42C68}" sibTransId="{D377A1BF-E9FE-48E2-A0D4-C19E83677C69}"/>
    <dgm:cxn modelId="{CD7929B7-B54B-B84B-AFFF-75D18DCB75F7}" srcId="{26830B50-906A-4D52-87F9-B05FC4B6A3BF}" destId="{875684B9-6F2B-F042-AC9B-B537B543FA30}" srcOrd="1" destOrd="0" parTransId="{15FA1C77-FE50-1E41-9AA9-7F45C41F8041}" sibTransId="{C3A72EFE-5BA8-5F45-AB64-3DFA3241A54A}"/>
    <dgm:cxn modelId="{13B0F1BC-9A69-4078-B91E-9A0EEC9AA11E}" srcId="{26830B50-906A-4D52-87F9-B05FC4B6A3BF}" destId="{712BDB3B-5FFD-4643-8894-C1214CF25F95}" srcOrd="11" destOrd="0" parTransId="{BB0CF8A6-413C-4A81-B986-FD5BAE0C15A7}" sibTransId="{DAB5103C-2EFD-4CB5-BA4F-2C9B9082C749}"/>
    <dgm:cxn modelId="{9628C5CD-CCEE-CD46-9BAD-C57612C9C87F}" type="presOf" srcId="{DA113C63-2657-4C6A-91E2-D96B7D34AC61}" destId="{FB9C5E6A-58DB-DD49-90AA-01DE8822E94A}" srcOrd="0" destOrd="0" presId="urn:microsoft.com/office/officeart/2008/layout/LinedList"/>
    <dgm:cxn modelId="{85B1CDD7-D621-4BDF-B64A-A2D9323E0322}" srcId="{26830B50-906A-4D52-87F9-B05FC4B6A3BF}" destId="{0036CF00-B55F-4477-BE4C-54F12235D685}" srcOrd="6" destOrd="0" parTransId="{64E38C24-F024-478D-A677-D8B4E9F62822}" sibTransId="{25D2C207-F1D9-4F13-B652-643AE8969E04}"/>
    <dgm:cxn modelId="{52A9F2D7-E6C7-4754-A1BB-AE512D8CC93E}" srcId="{26830B50-906A-4D52-87F9-B05FC4B6A3BF}" destId="{A38A8782-BC80-4538-86B7-41606237F6A3}" srcOrd="10" destOrd="0" parTransId="{F8E52DAE-4562-40C9-A8BC-802139E8B667}" sibTransId="{38AF6002-FBE7-46CA-A533-10C8CC874068}"/>
    <dgm:cxn modelId="{C895C4E2-04F6-9C4E-97CB-D740CC81074D}" type="presOf" srcId="{16F6B780-6A80-4300-B8DE-D894BA6DFFA9}" destId="{5FD599D5-9DE2-764F-8344-4C0A3ED248D9}" srcOrd="0" destOrd="0" presId="urn:microsoft.com/office/officeart/2008/layout/LinedList"/>
    <dgm:cxn modelId="{FD7BDBE8-515E-C545-8B71-72E911855E24}" type="presOf" srcId="{A38A8782-BC80-4538-86B7-41606237F6A3}" destId="{8E546376-8428-CC4D-B90C-D126274D88CA}" srcOrd="0" destOrd="0" presId="urn:microsoft.com/office/officeart/2008/layout/LinedList"/>
    <dgm:cxn modelId="{2791B0FD-9754-4DB7-9243-39B6D2F7D4B2}" srcId="{26830B50-906A-4D52-87F9-B05FC4B6A3BF}" destId="{79846335-DA50-49E8-96BC-AA002DBCCB7A}" srcOrd="2" destOrd="0" parTransId="{EFB39808-8CDE-4340-963A-78A50FA36195}" sibTransId="{03563CB8-DB2B-45A3-91DA-1D0EB6DCCD52}"/>
    <dgm:cxn modelId="{7B6C6277-D4D1-9E44-BE29-517E2C201F17}" type="presParOf" srcId="{B4C0D206-41AF-E24D-AD47-B0F091D86842}" destId="{866DC06E-E2F7-014A-AED6-DB9D2CF41560}" srcOrd="0" destOrd="0" presId="urn:microsoft.com/office/officeart/2008/layout/LinedList"/>
    <dgm:cxn modelId="{19C3BBE8-7F78-1B48-BFB5-2EEE12B69CAE}" type="presParOf" srcId="{B4C0D206-41AF-E24D-AD47-B0F091D86842}" destId="{B032FA24-A339-2345-8A31-558FB9285546}" srcOrd="1" destOrd="0" presId="urn:microsoft.com/office/officeart/2008/layout/LinedList"/>
    <dgm:cxn modelId="{C0B72026-22EF-594D-A71B-19905427F7F7}" type="presParOf" srcId="{B032FA24-A339-2345-8A31-558FB9285546}" destId="{0EAB94D3-3DAE-B64C-95D5-3AF90641ABDE}" srcOrd="0" destOrd="0" presId="urn:microsoft.com/office/officeart/2008/layout/LinedList"/>
    <dgm:cxn modelId="{AF0C34B7-3EE9-EB45-991B-53A7684CDE32}" type="presParOf" srcId="{B032FA24-A339-2345-8A31-558FB9285546}" destId="{47C49A49-63C0-2C4C-88B6-93D641E50628}" srcOrd="1" destOrd="0" presId="urn:microsoft.com/office/officeart/2008/layout/LinedList"/>
    <dgm:cxn modelId="{B4FFE43E-A2BB-2B4A-AA0E-56FC8334B8DD}" type="presParOf" srcId="{B4C0D206-41AF-E24D-AD47-B0F091D86842}" destId="{2442F692-EABE-C24F-96F0-B5B387391B80}" srcOrd="2" destOrd="0" presId="urn:microsoft.com/office/officeart/2008/layout/LinedList"/>
    <dgm:cxn modelId="{80CA949C-1848-904C-B722-10A81E4D6585}" type="presParOf" srcId="{B4C0D206-41AF-E24D-AD47-B0F091D86842}" destId="{E3F7F761-F79D-B840-AB74-17C560A3FC06}" srcOrd="3" destOrd="0" presId="urn:microsoft.com/office/officeart/2008/layout/LinedList"/>
    <dgm:cxn modelId="{83BAF1A1-36FB-FD47-ACA0-0B75C1DF00B7}" type="presParOf" srcId="{E3F7F761-F79D-B840-AB74-17C560A3FC06}" destId="{A7B86603-78F7-2845-90B2-438B01DB0043}" srcOrd="0" destOrd="0" presId="urn:microsoft.com/office/officeart/2008/layout/LinedList"/>
    <dgm:cxn modelId="{97C00A66-E8D9-2F48-A01B-5B11C94C5519}" type="presParOf" srcId="{E3F7F761-F79D-B840-AB74-17C560A3FC06}" destId="{E3C31D09-2AA2-3C4C-A671-E407377816EE}" srcOrd="1" destOrd="0" presId="urn:microsoft.com/office/officeart/2008/layout/LinedList"/>
    <dgm:cxn modelId="{3D27813E-690D-0246-9EAD-B09D2AD28F82}" type="presParOf" srcId="{B4C0D206-41AF-E24D-AD47-B0F091D86842}" destId="{69425A5D-D388-454A-816A-CD20D67BF737}" srcOrd="4" destOrd="0" presId="urn:microsoft.com/office/officeart/2008/layout/LinedList"/>
    <dgm:cxn modelId="{BBA30F9B-4E08-634D-87F3-60785384A6CE}" type="presParOf" srcId="{B4C0D206-41AF-E24D-AD47-B0F091D86842}" destId="{9717E87F-C7BC-734E-B5CD-4B512707727F}" srcOrd="5" destOrd="0" presId="urn:microsoft.com/office/officeart/2008/layout/LinedList"/>
    <dgm:cxn modelId="{476B9F9A-73EF-0541-B089-B9849FC86170}" type="presParOf" srcId="{9717E87F-C7BC-734E-B5CD-4B512707727F}" destId="{725F85C3-C3E2-0048-9C41-4BB5368E0F26}" srcOrd="0" destOrd="0" presId="urn:microsoft.com/office/officeart/2008/layout/LinedList"/>
    <dgm:cxn modelId="{73B9BCA8-8C49-EF43-A057-74D6C17C1246}" type="presParOf" srcId="{9717E87F-C7BC-734E-B5CD-4B512707727F}" destId="{0396FD10-4EAF-BC42-BF99-39126D4D0DF9}" srcOrd="1" destOrd="0" presId="urn:microsoft.com/office/officeart/2008/layout/LinedList"/>
    <dgm:cxn modelId="{1EF34AFC-7C1F-A749-A218-185B3471E7DD}" type="presParOf" srcId="{B4C0D206-41AF-E24D-AD47-B0F091D86842}" destId="{6124CFF2-5919-C14D-821A-614A9223F583}" srcOrd="6" destOrd="0" presId="urn:microsoft.com/office/officeart/2008/layout/LinedList"/>
    <dgm:cxn modelId="{182D9A1B-ED52-6C4B-A60A-4026446300F3}" type="presParOf" srcId="{B4C0D206-41AF-E24D-AD47-B0F091D86842}" destId="{C2B309EF-7A00-EC4A-A213-F00B432EBA3A}" srcOrd="7" destOrd="0" presId="urn:microsoft.com/office/officeart/2008/layout/LinedList"/>
    <dgm:cxn modelId="{C7DA9228-CC5D-B042-BCCA-1816485417B9}" type="presParOf" srcId="{C2B309EF-7A00-EC4A-A213-F00B432EBA3A}" destId="{A49DE02C-C978-1B4E-AAF9-A1DD7CA40B61}" srcOrd="0" destOrd="0" presId="urn:microsoft.com/office/officeart/2008/layout/LinedList"/>
    <dgm:cxn modelId="{95331B6A-01A2-FF4E-8BD8-7C28E411E0CD}" type="presParOf" srcId="{C2B309EF-7A00-EC4A-A213-F00B432EBA3A}" destId="{10C7ACAE-33DC-7948-8707-F79CFAD1D783}" srcOrd="1" destOrd="0" presId="urn:microsoft.com/office/officeart/2008/layout/LinedList"/>
    <dgm:cxn modelId="{9BA123CC-AF87-2A41-BAFB-4729767ED528}" type="presParOf" srcId="{B4C0D206-41AF-E24D-AD47-B0F091D86842}" destId="{255F6E05-3966-814B-B319-CE73AB0AFE9C}" srcOrd="8" destOrd="0" presId="urn:microsoft.com/office/officeart/2008/layout/LinedList"/>
    <dgm:cxn modelId="{250F0BF2-57C7-EC47-AA78-7A995A30FD57}" type="presParOf" srcId="{B4C0D206-41AF-E24D-AD47-B0F091D86842}" destId="{19ECD4CA-B35F-E840-9D60-A92328EA5CFA}" srcOrd="9" destOrd="0" presId="urn:microsoft.com/office/officeart/2008/layout/LinedList"/>
    <dgm:cxn modelId="{3F7FF29E-F9E3-3243-93CF-D5DD472C10C6}" type="presParOf" srcId="{19ECD4CA-B35F-E840-9D60-A92328EA5CFA}" destId="{FB9C5E6A-58DB-DD49-90AA-01DE8822E94A}" srcOrd="0" destOrd="0" presId="urn:microsoft.com/office/officeart/2008/layout/LinedList"/>
    <dgm:cxn modelId="{EF718463-9822-9048-98C1-560AD060A1DD}" type="presParOf" srcId="{19ECD4CA-B35F-E840-9D60-A92328EA5CFA}" destId="{05697063-0D1F-0B41-BCDF-3A181C28FFFC}" srcOrd="1" destOrd="0" presId="urn:microsoft.com/office/officeart/2008/layout/LinedList"/>
    <dgm:cxn modelId="{19A982CF-6A14-7A47-8380-3212BB661EB9}" type="presParOf" srcId="{B4C0D206-41AF-E24D-AD47-B0F091D86842}" destId="{A3B9F618-A137-184A-9E31-038F22A7A76D}" srcOrd="10" destOrd="0" presId="urn:microsoft.com/office/officeart/2008/layout/LinedList"/>
    <dgm:cxn modelId="{2BC04227-614B-4049-9713-520A889B05C4}" type="presParOf" srcId="{B4C0D206-41AF-E24D-AD47-B0F091D86842}" destId="{04799EBB-AF6E-6849-A22D-54B6119D7B05}" srcOrd="11" destOrd="0" presId="urn:microsoft.com/office/officeart/2008/layout/LinedList"/>
    <dgm:cxn modelId="{60AEEE48-864C-5B43-997A-9BC96BB62E08}" type="presParOf" srcId="{04799EBB-AF6E-6849-A22D-54B6119D7B05}" destId="{5FD599D5-9DE2-764F-8344-4C0A3ED248D9}" srcOrd="0" destOrd="0" presId="urn:microsoft.com/office/officeart/2008/layout/LinedList"/>
    <dgm:cxn modelId="{F5BD9B92-FEAA-674B-925B-D492F99A3A4A}" type="presParOf" srcId="{04799EBB-AF6E-6849-A22D-54B6119D7B05}" destId="{D31AA82F-FC13-7443-B51D-19E58CB659C0}" srcOrd="1" destOrd="0" presId="urn:microsoft.com/office/officeart/2008/layout/LinedList"/>
    <dgm:cxn modelId="{089D728F-1477-2846-8708-B1209B2A9811}" type="presParOf" srcId="{B4C0D206-41AF-E24D-AD47-B0F091D86842}" destId="{4D908B17-23E4-E74D-BE15-A2E25C3FB6E1}" srcOrd="12" destOrd="0" presId="urn:microsoft.com/office/officeart/2008/layout/LinedList"/>
    <dgm:cxn modelId="{B8972843-B89F-5846-9447-41F836EEE4CF}" type="presParOf" srcId="{B4C0D206-41AF-E24D-AD47-B0F091D86842}" destId="{F28C159C-25E7-834D-BC0F-83A1CFC026EE}" srcOrd="13" destOrd="0" presId="urn:microsoft.com/office/officeart/2008/layout/LinedList"/>
    <dgm:cxn modelId="{22911764-D781-F343-A404-3814B7BD1266}" type="presParOf" srcId="{F28C159C-25E7-834D-BC0F-83A1CFC026EE}" destId="{E3C1722E-A059-F349-9F55-FEE81B659387}" srcOrd="0" destOrd="0" presId="urn:microsoft.com/office/officeart/2008/layout/LinedList"/>
    <dgm:cxn modelId="{BBCA1BF5-D58B-EF4A-B212-DC468D4970D9}" type="presParOf" srcId="{F28C159C-25E7-834D-BC0F-83A1CFC026EE}" destId="{71B4BA14-9412-3B41-AE76-879B71839E6D}" srcOrd="1" destOrd="0" presId="urn:microsoft.com/office/officeart/2008/layout/LinedList"/>
    <dgm:cxn modelId="{72BA12B1-A7FF-874C-BA6A-53352F6606D6}" type="presParOf" srcId="{B4C0D206-41AF-E24D-AD47-B0F091D86842}" destId="{76822033-2B7A-4941-9130-CCD0CCDED133}" srcOrd="14" destOrd="0" presId="urn:microsoft.com/office/officeart/2008/layout/LinedList"/>
    <dgm:cxn modelId="{FEDE19BD-B555-B344-8C04-9D0A9BBCA622}" type="presParOf" srcId="{B4C0D206-41AF-E24D-AD47-B0F091D86842}" destId="{AF15D86D-2E34-5840-A04D-8D076941EBA9}" srcOrd="15" destOrd="0" presId="urn:microsoft.com/office/officeart/2008/layout/LinedList"/>
    <dgm:cxn modelId="{61C61D27-A0D1-FE4F-A1FA-344480970091}" type="presParOf" srcId="{AF15D86D-2E34-5840-A04D-8D076941EBA9}" destId="{02FD2CFD-0242-524D-A27B-9C9FF8DF0DEF}" srcOrd="0" destOrd="0" presId="urn:microsoft.com/office/officeart/2008/layout/LinedList"/>
    <dgm:cxn modelId="{E183EA0B-23CB-B949-A790-1AFD413D5EAB}" type="presParOf" srcId="{AF15D86D-2E34-5840-A04D-8D076941EBA9}" destId="{74AD18CB-3EB4-D147-8C33-C404FE521B1D}" srcOrd="1" destOrd="0" presId="urn:microsoft.com/office/officeart/2008/layout/LinedList"/>
    <dgm:cxn modelId="{EB35BF69-04F5-5E46-89C7-0ECA026E77F1}" type="presParOf" srcId="{B4C0D206-41AF-E24D-AD47-B0F091D86842}" destId="{2D1D5152-B1DC-7F49-9ED9-A041C0F46F85}" srcOrd="16" destOrd="0" presId="urn:microsoft.com/office/officeart/2008/layout/LinedList"/>
    <dgm:cxn modelId="{74897919-F704-0D49-BEE5-D6936421FD1B}" type="presParOf" srcId="{B4C0D206-41AF-E24D-AD47-B0F091D86842}" destId="{131ED5E2-5BB0-5A40-94BA-97B535A67ABA}" srcOrd="17" destOrd="0" presId="urn:microsoft.com/office/officeart/2008/layout/LinedList"/>
    <dgm:cxn modelId="{803BE98F-77DE-CD49-B242-A2FC1C40F7BC}" type="presParOf" srcId="{131ED5E2-5BB0-5A40-94BA-97B535A67ABA}" destId="{3C3E32ED-8ECD-0343-8068-CA3F717F901C}" srcOrd="0" destOrd="0" presId="urn:microsoft.com/office/officeart/2008/layout/LinedList"/>
    <dgm:cxn modelId="{33315647-19A5-F649-8887-9A03DBE34A91}" type="presParOf" srcId="{131ED5E2-5BB0-5A40-94BA-97B535A67ABA}" destId="{E45524E9-4D70-3D4A-A3E6-DBF3CA944669}" srcOrd="1" destOrd="0" presId="urn:microsoft.com/office/officeart/2008/layout/LinedList"/>
    <dgm:cxn modelId="{CE3C57F0-F2B0-9C43-8175-8400710E4E0C}" type="presParOf" srcId="{B4C0D206-41AF-E24D-AD47-B0F091D86842}" destId="{608F2F41-2146-D54C-B102-433B7A5467A5}" srcOrd="18" destOrd="0" presId="urn:microsoft.com/office/officeart/2008/layout/LinedList"/>
    <dgm:cxn modelId="{1263AEC6-5324-424F-A334-22792AF9A471}" type="presParOf" srcId="{B4C0D206-41AF-E24D-AD47-B0F091D86842}" destId="{CF874810-ED06-8447-BEAB-E08BD8521D6B}" srcOrd="19" destOrd="0" presId="urn:microsoft.com/office/officeart/2008/layout/LinedList"/>
    <dgm:cxn modelId="{1D4A91DF-EB32-C443-AF26-0276CD56C5C8}" type="presParOf" srcId="{CF874810-ED06-8447-BEAB-E08BD8521D6B}" destId="{10368F64-4C9B-9C4A-B038-44D559AD9812}" srcOrd="0" destOrd="0" presId="urn:microsoft.com/office/officeart/2008/layout/LinedList"/>
    <dgm:cxn modelId="{1E4CD653-E09F-7A48-946C-C97C5888FE6A}" type="presParOf" srcId="{CF874810-ED06-8447-BEAB-E08BD8521D6B}" destId="{26540B99-AFAF-DB4F-A10F-FEEFFB325F38}" srcOrd="1" destOrd="0" presId="urn:microsoft.com/office/officeart/2008/layout/LinedList"/>
    <dgm:cxn modelId="{DC6ADAA9-3E6F-2044-8BB5-B66B7F23BEC4}" type="presParOf" srcId="{B4C0D206-41AF-E24D-AD47-B0F091D86842}" destId="{D4B8CBFC-FF03-EC41-AA5F-76656458C780}" srcOrd="20" destOrd="0" presId="urn:microsoft.com/office/officeart/2008/layout/LinedList"/>
    <dgm:cxn modelId="{5ACDE49B-5833-FC48-9637-6B87E2E4866D}" type="presParOf" srcId="{B4C0D206-41AF-E24D-AD47-B0F091D86842}" destId="{23ECE755-E8BD-A348-9966-DEFF50445814}" srcOrd="21" destOrd="0" presId="urn:microsoft.com/office/officeart/2008/layout/LinedList"/>
    <dgm:cxn modelId="{120E3177-77FA-B44E-9355-6664F1373D47}" type="presParOf" srcId="{23ECE755-E8BD-A348-9966-DEFF50445814}" destId="{8E546376-8428-CC4D-B90C-D126274D88CA}" srcOrd="0" destOrd="0" presId="urn:microsoft.com/office/officeart/2008/layout/LinedList"/>
    <dgm:cxn modelId="{75F15691-7F9D-CC49-97BA-C34FF43EACA8}" type="presParOf" srcId="{23ECE755-E8BD-A348-9966-DEFF50445814}" destId="{DF71896D-481B-6F49-A994-D2001E45F8C2}" srcOrd="1" destOrd="0" presId="urn:microsoft.com/office/officeart/2008/layout/LinedList"/>
    <dgm:cxn modelId="{1315A619-8550-8440-86FF-1E23FB80D3D6}" type="presParOf" srcId="{B4C0D206-41AF-E24D-AD47-B0F091D86842}" destId="{7F261365-FA5D-304E-B7BB-697CC84F5BD5}" srcOrd="22" destOrd="0" presId="urn:microsoft.com/office/officeart/2008/layout/LinedList"/>
    <dgm:cxn modelId="{47953A6B-79BC-0042-96EE-9445BF897023}" type="presParOf" srcId="{B4C0D206-41AF-E24D-AD47-B0F091D86842}" destId="{331BBA45-0F2E-F242-BEB4-48D49A398A1D}" srcOrd="23" destOrd="0" presId="urn:microsoft.com/office/officeart/2008/layout/LinedList"/>
    <dgm:cxn modelId="{9EF49500-BC0A-984F-B421-193462B79F1B}" type="presParOf" srcId="{331BBA45-0F2E-F242-BEB4-48D49A398A1D}" destId="{1A827CD4-EDE5-5742-8D66-42F3CDF304AE}" srcOrd="0" destOrd="0" presId="urn:microsoft.com/office/officeart/2008/layout/LinedList"/>
    <dgm:cxn modelId="{6689621E-7A1D-B64A-8C50-2AD96DA81118}" type="presParOf" srcId="{331BBA45-0F2E-F242-BEB4-48D49A398A1D}" destId="{673C0535-6916-F346-83EC-194F6B3E350E}" srcOrd="1" destOrd="0" presId="urn:microsoft.com/office/officeart/2008/layout/LinedList"/>
    <dgm:cxn modelId="{549646AB-BCF6-C548-A202-65DF3E7748DD}" type="presParOf" srcId="{B4C0D206-41AF-E24D-AD47-B0F091D86842}" destId="{F56AFCDC-B9D3-8C4C-80D3-99BED044A6B6}" srcOrd="24" destOrd="0" presId="urn:microsoft.com/office/officeart/2008/layout/LinedList"/>
    <dgm:cxn modelId="{B0A6F8E0-DFB9-854C-98C6-23E08BD381F3}" type="presParOf" srcId="{B4C0D206-41AF-E24D-AD47-B0F091D86842}" destId="{DA1003F4-167C-E041-9206-8033F3499812}" srcOrd="25" destOrd="0" presId="urn:microsoft.com/office/officeart/2008/layout/LinedList"/>
    <dgm:cxn modelId="{CECF659D-7C5D-9D4D-8149-FDDEC90A2BCE}" type="presParOf" srcId="{DA1003F4-167C-E041-9206-8033F3499812}" destId="{EA6143E4-2058-6940-9E90-B72676CB9347}" srcOrd="0" destOrd="0" presId="urn:microsoft.com/office/officeart/2008/layout/LinedList"/>
    <dgm:cxn modelId="{8205B749-3E40-A543-BFDA-55CAD7E6A04F}" type="presParOf" srcId="{DA1003F4-167C-E041-9206-8033F3499812}" destId="{28D6BC3C-8954-4444-8AB6-2EA075DAE671}" srcOrd="1" destOrd="0" presId="urn:microsoft.com/office/officeart/2008/layout/Line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BE2CB82-9809-4690-B43F-A160AFD9479B}" type="doc">
      <dgm:prSet loTypeId="urn:microsoft.com/office/officeart/2005/8/layout/default" loCatId="list" qsTypeId="urn:microsoft.com/office/officeart/2005/8/quickstyle/simple1" qsCatId="simple" csTypeId="urn:microsoft.com/office/officeart/2005/8/colors/accent5_2" csCatId="accent5" phldr="1"/>
      <dgm:spPr/>
      <dgm:t>
        <a:bodyPr/>
        <a:lstStyle/>
        <a:p>
          <a:endParaRPr lang="en-US"/>
        </a:p>
      </dgm:t>
    </dgm:pt>
    <dgm:pt modelId="{A79F4067-63BE-224B-B341-41D286D8A91B}">
      <dgm:prSet/>
      <dgm:spPr/>
      <dgm:t>
        <a:bodyPr/>
        <a:lstStyle/>
        <a:p>
          <a:r>
            <a:rPr lang="en-US" altLang="en-NO"/>
            <a:t>The system is deliberately stressed by pushing it to and beyond its specified limits</a:t>
          </a:r>
        </a:p>
      </dgm:t>
    </dgm:pt>
    <dgm:pt modelId="{1E9956F8-D9A2-B748-83FB-73E574BCEB22}" type="parTrans" cxnId="{DC2DC779-F22B-8849-A90E-A6E9C1BA5B50}">
      <dgm:prSet/>
      <dgm:spPr/>
      <dgm:t>
        <a:bodyPr/>
        <a:lstStyle/>
        <a:p>
          <a:endParaRPr lang="en-GB"/>
        </a:p>
      </dgm:t>
    </dgm:pt>
    <dgm:pt modelId="{4B08DC5A-171B-434E-9867-03DF171E0760}" type="sibTrans" cxnId="{DC2DC779-F22B-8849-A90E-A6E9C1BA5B50}">
      <dgm:prSet/>
      <dgm:spPr/>
      <dgm:t>
        <a:bodyPr/>
        <a:lstStyle/>
        <a:p>
          <a:endParaRPr lang="en-GB"/>
        </a:p>
      </dgm:t>
    </dgm:pt>
    <dgm:pt modelId="{CF269158-81F7-114C-B0E7-63ADCA6D8B16}">
      <dgm:prSet/>
      <dgm:spPr/>
      <dgm:t>
        <a:bodyPr/>
        <a:lstStyle/>
        <a:p>
          <a:r>
            <a:rPr lang="en-US" altLang="en-NO" dirty="0"/>
            <a:t>It ensures that the system can perform acceptably under </a:t>
          </a:r>
          <a:r>
            <a:rPr lang="en-US" altLang="en-NO" b="1" dirty="0"/>
            <a:t>worst-case conditions</a:t>
          </a:r>
          <a:r>
            <a:rPr lang="en-US" altLang="en-NO" dirty="0"/>
            <a:t>, under an expected peak load. </a:t>
          </a:r>
        </a:p>
      </dgm:t>
    </dgm:pt>
    <dgm:pt modelId="{6B1D7C5F-72B5-0540-9FFE-1C40222EA7CB}" type="parTrans" cxnId="{7683377F-9E82-2F49-A106-25F3C588D3CA}">
      <dgm:prSet/>
      <dgm:spPr/>
      <dgm:t>
        <a:bodyPr/>
        <a:lstStyle/>
        <a:p>
          <a:endParaRPr lang="en-GB"/>
        </a:p>
      </dgm:t>
    </dgm:pt>
    <dgm:pt modelId="{09642DD8-67DE-2744-8F3E-88D6C4EEFBF7}" type="sibTrans" cxnId="{7683377F-9E82-2F49-A106-25F3C588D3CA}">
      <dgm:prSet/>
      <dgm:spPr/>
      <dgm:t>
        <a:bodyPr/>
        <a:lstStyle/>
        <a:p>
          <a:endParaRPr lang="en-GB"/>
        </a:p>
      </dgm:t>
    </dgm:pt>
    <dgm:pt modelId="{6D1C78FC-F219-A140-943B-15BC4C349F62}">
      <dgm:prSet/>
      <dgm:spPr/>
      <dgm:t>
        <a:bodyPr/>
        <a:lstStyle/>
        <a:p>
          <a:r>
            <a:rPr lang="en-US" altLang="en-NO" dirty="0"/>
            <a:t>Targeted to bring out the problems associated with: Memory leak and Buffer allocation and memory carving</a:t>
          </a:r>
        </a:p>
      </dgm:t>
    </dgm:pt>
    <dgm:pt modelId="{CCE34A6A-8B27-E049-8DA1-9802A9643510}" type="parTrans" cxnId="{C63CFABD-9B3E-2449-B5A9-74D86F8BDEFE}">
      <dgm:prSet/>
      <dgm:spPr/>
      <dgm:t>
        <a:bodyPr/>
        <a:lstStyle/>
        <a:p>
          <a:endParaRPr lang="en-GB"/>
        </a:p>
      </dgm:t>
    </dgm:pt>
    <dgm:pt modelId="{F9DB5FB5-EB58-B44E-A158-91D28BE83E1A}" type="sibTrans" cxnId="{C63CFABD-9B3E-2449-B5A9-74D86F8BDEFE}">
      <dgm:prSet/>
      <dgm:spPr/>
      <dgm:t>
        <a:bodyPr/>
        <a:lstStyle/>
        <a:p>
          <a:endParaRPr lang="en-GB"/>
        </a:p>
      </dgm:t>
    </dgm:pt>
    <dgm:pt modelId="{6BC01B34-EC97-7244-8FD2-D5790619612F}" type="pres">
      <dgm:prSet presAssocID="{9BE2CB82-9809-4690-B43F-A160AFD9479B}" presName="diagram" presStyleCnt="0">
        <dgm:presLayoutVars>
          <dgm:dir/>
          <dgm:resizeHandles val="exact"/>
        </dgm:presLayoutVars>
      </dgm:prSet>
      <dgm:spPr/>
    </dgm:pt>
    <dgm:pt modelId="{8A68531D-9DFA-314C-99DB-20FDD830DAD4}" type="pres">
      <dgm:prSet presAssocID="{A79F4067-63BE-224B-B341-41D286D8A91B}" presName="node" presStyleLbl="node1" presStyleIdx="0" presStyleCnt="3">
        <dgm:presLayoutVars>
          <dgm:bulletEnabled val="1"/>
        </dgm:presLayoutVars>
      </dgm:prSet>
      <dgm:spPr/>
    </dgm:pt>
    <dgm:pt modelId="{4B1E1162-85E7-EB4F-BBA9-C2D79D18F68D}" type="pres">
      <dgm:prSet presAssocID="{4B08DC5A-171B-434E-9867-03DF171E0760}" presName="sibTrans" presStyleCnt="0"/>
      <dgm:spPr/>
    </dgm:pt>
    <dgm:pt modelId="{452D2020-0CB5-5145-9B79-030D795E03A1}" type="pres">
      <dgm:prSet presAssocID="{CF269158-81F7-114C-B0E7-63ADCA6D8B16}" presName="node" presStyleLbl="node1" presStyleIdx="1" presStyleCnt="3">
        <dgm:presLayoutVars>
          <dgm:bulletEnabled val="1"/>
        </dgm:presLayoutVars>
      </dgm:prSet>
      <dgm:spPr/>
    </dgm:pt>
    <dgm:pt modelId="{4976278A-A892-934A-A222-B48AF65D3A9E}" type="pres">
      <dgm:prSet presAssocID="{09642DD8-67DE-2744-8F3E-88D6C4EEFBF7}" presName="sibTrans" presStyleCnt="0"/>
      <dgm:spPr/>
    </dgm:pt>
    <dgm:pt modelId="{1769DCE1-1690-8442-8215-6339D2E1DBCA}" type="pres">
      <dgm:prSet presAssocID="{6D1C78FC-F219-A140-943B-15BC4C349F62}" presName="node" presStyleLbl="node1" presStyleIdx="2" presStyleCnt="3">
        <dgm:presLayoutVars>
          <dgm:bulletEnabled val="1"/>
        </dgm:presLayoutVars>
      </dgm:prSet>
      <dgm:spPr/>
    </dgm:pt>
  </dgm:ptLst>
  <dgm:cxnLst>
    <dgm:cxn modelId="{9AEAD730-2D60-C049-AA28-CAF1C32B14EC}" type="presOf" srcId="{A79F4067-63BE-224B-B341-41D286D8A91B}" destId="{8A68531D-9DFA-314C-99DB-20FDD830DAD4}" srcOrd="0" destOrd="0" presId="urn:microsoft.com/office/officeart/2005/8/layout/default"/>
    <dgm:cxn modelId="{D4902E3F-CA6F-9E4E-B5D3-EA798EB1FCB1}" type="presOf" srcId="{6D1C78FC-F219-A140-943B-15BC4C349F62}" destId="{1769DCE1-1690-8442-8215-6339D2E1DBCA}" srcOrd="0" destOrd="0" presId="urn:microsoft.com/office/officeart/2005/8/layout/default"/>
    <dgm:cxn modelId="{DC2DC779-F22B-8849-A90E-A6E9C1BA5B50}" srcId="{9BE2CB82-9809-4690-B43F-A160AFD9479B}" destId="{A79F4067-63BE-224B-B341-41D286D8A91B}" srcOrd="0" destOrd="0" parTransId="{1E9956F8-D9A2-B748-83FB-73E574BCEB22}" sibTransId="{4B08DC5A-171B-434E-9867-03DF171E0760}"/>
    <dgm:cxn modelId="{1A36607D-E897-4E4C-9718-C94E30B2296D}" type="presOf" srcId="{9BE2CB82-9809-4690-B43F-A160AFD9479B}" destId="{6BC01B34-EC97-7244-8FD2-D5790619612F}" srcOrd="0" destOrd="0" presId="urn:microsoft.com/office/officeart/2005/8/layout/default"/>
    <dgm:cxn modelId="{7683377F-9E82-2F49-A106-25F3C588D3CA}" srcId="{9BE2CB82-9809-4690-B43F-A160AFD9479B}" destId="{CF269158-81F7-114C-B0E7-63ADCA6D8B16}" srcOrd="1" destOrd="0" parTransId="{6B1D7C5F-72B5-0540-9FFE-1C40222EA7CB}" sibTransId="{09642DD8-67DE-2744-8F3E-88D6C4EEFBF7}"/>
    <dgm:cxn modelId="{C63CFABD-9B3E-2449-B5A9-74D86F8BDEFE}" srcId="{9BE2CB82-9809-4690-B43F-A160AFD9479B}" destId="{6D1C78FC-F219-A140-943B-15BC4C349F62}" srcOrd="2" destOrd="0" parTransId="{CCE34A6A-8B27-E049-8DA1-9802A9643510}" sibTransId="{F9DB5FB5-EB58-B44E-A158-91D28BE83E1A}"/>
    <dgm:cxn modelId="{AC5CE9F2-BF81-7844-8A90-934C17F81796}" type="presOf" srcId="{CF269158-81F7-114C-B0E7-63ADCA6D8B16}" destId="{452D2020-0CB5-5145-9B79-030D795E03A1}" srcOrd="0" destOrd="0" presId="urn:microsoft.com/office/officeart/2005/8/layout/default"/>
    <dgm:cxn modelId="{4755A354-954F-8A4A-BBDE-DAAC6C5F900E}" type="presParOf" srcId="{6BC01B34-EC97-7244-8FD2-D5790619612F}" destId="{8A68531D-9DFA-314C-99DB-20FDD830DAD4}" srcOrd="0" destOrd="0" presId="urn:microsoft.com/office/officeart/2005/8/layout/default"/>
    <dgm:cxn modelId="{28B311E1-F07E-104B-A9C7-7FC75E760E40}" type="presParOf" srcId="{6BC01B34-EC97-7244-8FD2-D5790619612F}" destId="{4B1E1162-85E7-EB4F-BBA9-C2D79D18F68D}" srcOrd="1" destOrd="0" presId="urn:microsoft.com/office/officeart/2005/8/layout/default"/>
    <dgm:cxn modelId="{549A1798-6E18-2D47-AC07-78D7FD35F1E1}" type="presParOf" srcId="{6BC01B34-EC97-7244-8FD2-D5790619612F}" destId="{452D2020-0CB5-5145-9B79-030D795E03A1}" srcOrd="2" destOrd="0" presId="urn:microsoft.com/office/officeart/2005/8/layout/default"/>
    <dgm:cxn modelId="{88070A68-A8F8-4942-9760-E353D584A9E6}" type="presParOf" srcId="{6BC01B34-EC97-7244-8FD2-D5790619612F}" destId="{4976278A-A892-934A-A222-B48AF65D3A9E}" srcOrd="3" destOrd="0" presId="urn:microsoft.com/office/officeart/2005/8/layout/default"/>
    <dgm:cxn modelId="{64B95562-AA59-AF46-B204-966036F99F18}" type="presParOf" srcId="{6BC01B34-EC97-7244-8FD2-D5790619612F}" destId="{1769DCE1-1690-8442-8215-6339D2E1DBCA}" srcOrd="4"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6830B50-906A-4D52-87F9-B05FC4B6A3B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24CC412-57F2-401E-BB9A-3DEDE2086358}">
      <dgm:prSet/>
      <dgm:spPr/>
      <dgm:t>
        <a:bodyPr/>
        <a:lstStyle/>
        <a:p>
          <a:r>
            <a:rPr lang="en-US" dirty="0">
              <a:solidFill>
                <a:schemeClr val="bg1">
                  <a:lumMod val="75000"/>
                </a:schemeClr>
              </a:solidFill>
            </a:rPr>
            <a:t>Functionality Tests</a:t>
          </a:r>
        </a:p>
      </dgm:t>
    </dgm:pt>
    <dgm:pt modelId="{E8AFD971-58C8-4E63-B1DF-C91F02F16E21}" type="parTrans" cxnId="{3F139048-8357-412C-9E1F-215C003FA3CD}">
      <dgm:prSet/>
      <dgm:spPr/>
      <dgm:t>
        <a:bodyPr/>
        <a:lstStyle/>
        <a:p>
          <a:endParaRPr lang="en-US">
            <a:solidFill>
              <a:schemeClr val="bg1">
                <a:lumMod val="75000"/>
              </a:schemeClr>
            </a:solidFill>
          </a:endParaRPr>
        </a:p>
      </dgm:t>
    </dgm:pt>
    <dgm:pt modelId="{EBDCC879-87F6-407E-AFA1-363855CE3411}" type="sibTrans" cxnId="{3F139048-8357-412C-9E1F-215C003FA3CD}">
      <dgm:prSet/>
      <dgm:spPr/>
      <dgm:t>
        <a:bodyPr/>
        <a:lstStyle/>
        <a:p>
          <a:endParaRPr lang="en-US">
            <a:solidFill>
              <a:schemeClr val="bg1">
                <a:lumMod val="75000"/>
              </a:schemeClr>
            </a:solidFill>
          </a:endParaRPr>
        </a:p>
      </dgm:t>
    </dgm:pt>
    <dgm:pt modelId="{A7FE3250-241D-41BB-95D5-DCC285DABFE2}">
      <dgm:prSet/>
      <dgm:spPr/>
      <dgm:t>
        <a:bodyPr/>
        <a:lstStyle/>
        <a:p>
          <a:r>
            <a:rPr lang="en-US" dirty="0">
              <a:solidFill>
                <a:schemeClr val="bg1">
                  <a:lumMod val="75000"/>
                </a:schemeClr>
              </a:solidFill>
            </a:rPr>
            <a:t>Robustness Tests</a:t>
          </a:r>
        </a:p>
      </dgm:t>
    </dgm:pt>
    <dgm:pt modelId="{EBD67938-B24E-433D-B8F9-5E4451C42C68}" type="parTrans" cxnId="{6FA3779E-EE76-4C62-B45A-2F8D178632F6}">
      <dgm:prSet/>
      <dgm:spPr/>
      <dgm:t>
        <a:bodyPr/>
        <a:lstStyle/>
        <a:p>
          <a:endParaRPr lang="en-US">
            <a:solidFill>
              <a:schemeClr val="bg1">
                <a:lumMod val="75000"/>
              </a:schemeClr>
            </a:solidFill>
          </a:endParaRPr>
        </a:p>
      </dgm:t>
    </dgm:pt>
    <dgm:pt modelId="{D377A1BF-E9FE-48E2-A0D4-C19E83677C69}" type="sibTrans" cxnId="{6FA3779E-EE76-4C62-B45A-2F8D178632F6}">
      <dgm:prSet/>
      <dgm:spPr/>
      <dgm:t>
        <a:bodyPr/>
        <a:lstStyle/>
        <a:p>
          <a:endParaRPr lang="en-US">
            <a:solidFill>
              <a:schemeClr val="bg1">
                <a:lumMod val="75000"/>
              </a:schemeClr>
            </a:solidFill>
          </a:endParaRPr>
        </a:p>
      </dgm:t>
    </dgm:pt>
    <dgm:pt modelId="{79846335-DA50-49E8-96BC-AA002DBCCB7A}">
      <dgm:prSet/>
      <dgm:spPr/>
      <dgm:t>
        <a:bodyPr/>
        <a:lstStyle/>
        <a:p>
          <a:r>
            <a:rPr lang="en-US" dirty="0">
              <a:solidFill>
                <a:schemeClr val="bg1">
                  <a:lumMod val="75000"/>
                </a:schemeClr>
              </a:solidFill>
            </a:rPr>
            <a:t>Interoperability Tests</a:t>
          </a:r>
        </a:p>
      </dgm:t>
    </dgm:pt>
    <dgm:pt modelId="{EFB39808-8CDE-4340-963A-78A50FA36195}" type="parTrans" cxnId="{2791B0FD-9754-4DB7-9243-39B6D2F7D4B2}">
      <dgm:prSet/>
      <dgm:spPr/>
      <dgm:t>
        <a:bodyPr/>
        <a:lstStyle/>
        <a:p>
          <a:endParaRPr lang="en-US">
            <a:solidFill>
              <a:schemeClr val="bg1">
                <a:lumMod val="75000"/>
              </a:schemeClr>
            </a:solidFill>
          </a:endParaRPr>
        </a:p>
      </dgm:t>
    </dgm:pt>
    <dgm:pt modelId="{03563CB8-DB2B-45A3-91DA-1D0EB6DCCD52}" type="sibTrans" cxnId="{2791B0FD-9754-4DB7-9243-39B6D2F7D4B2}">
      <dgm:prSet/>
      <dgm:spPr/>
      <dgm:t>
        <a:bodyPr/>
        <a:lstStyle/>
        <a:p>
          <a:endParaRPr lang="en-US">
            <a:solidFill>
              <a:schemeClr val="bg1">
                <a:lumMod val="75000"/>
              </a:schemeClr>
            </a:solidFill>
          </a:endParaRPr>
        </a:p>
      </dgm:t>
    </dgm:pt>
    <dgm:pt modelId="{DA113C63-2657-4C6A-91E2-D96B7D34AC61}">
      <dgm:prSet/>
      <dgm:spPr/>
      <dgm:t>
        <a:bodyPr/>
        <a:lstStyle/>
        <a:p>
          <a:r>
            <a:rPr lang="en-US" dirty="0">
              <a:solidFill>
                <a:schemeClr val="bg1">
                  <a:lumMod val="75000"/>
                </a:schemeClr>
              </a:solidFill>
            </a:rPr>
            <a:t>Performance Tests</a:t>
          </a:r>
        </a:p>
      </dgm:t>
    </dgm:pt>
    <dgm:pt modelId="{057FA2DE-A1D3-4EA0-B8B5-B25776D07F47}" type="parTrans" cxnId="{0630547C-32E2-42CB-B35B-90CE1249E032}">
      <dgm:prSet/>
      <dgm:spPr/>
      <dgm:t>
        <a:bodyPr/>
        <a:lstStyle/>
        <a:p>
          <a:endParaRPr lang="en-US">
            <a:solidFill>
              <a:schemeClr val="bg1">
                <a:lumMod val="75000"/>
              </a:schemeClr>
            </a:solidFill>
          </a:endParaRPr>
        </a:p>
      </dgm:t>
    </dgm:pt>
    <dgm:pt modelId="{2A5424F5-96C5-41E4-A740-FD33C862DD94}" type="sibTrans" cxnId="{0630547C-32E2-42CB-B35B-90CE1249E032}">
      <dgm:prSet/>
      <dgm:spPr/>
      <dgm:t>
        <a:bodyPr/>
        <a:lstStyle/>
        <a:p>
          <a:endParaRPr lang="en-US">
            <a:solidFill>
              <a:schemeClr val="bg1">
                <a:lumMod val="75000"/>
              </a:schemeClr>
            </a:solidFill>
          </a:endParaRPr>
        </a:p>
      </dgm:t>
    </dgm:pt>
    <dgm:pt modelId="{16F6B780-6A80-4300-B8DE-D894BA6DFFA9}">
      <dgm:prSet/>
      <dgm:spPr/>
      <dgm:t>
        <a:bodyPr/>
        <a:lstStyle/>
        <a:p>
          <a:r>
            <a:rPr lang="en-US" dirty="0">
              <a:solidFill>
                <a:schemeClr val="bg1">
                  <a:lumMod val="75000"/>
                </a:schemeClr>
              </a:solidFill>
            </a:rPr>
            <a:t>Scalability Tests</a:t>
          </a:r>
        </a:p>
      </dgm:t>
    </dgm:pt>
    <dgm:pt modelId="{B49DE912-24DC-42CD-BE67-7E8827815EB4}" type="parTrans" cxnId="{A0DA0970-863C-4CE2-9325-02F0EE947F33}">
      <dgm:prSet/>
      <dgm:spPr/>
      <dgm:t>
        <a:bodyPr/>
        <a:lstStyle/>
        <a:p>
          <a:endParaRPr lang="en-US">
            <a:solidFill>
              <a:schemeClr val="bg1">
                <a:lumMod val="75000"/>
              </a:schemeClr>
            </a:solidFill>
          </a:endParaRPr>
        </a:p>
      </dgm:t>
    </dgm:pt>
    <dgm:pt modelId="{A3E391F0-6013-41C7-9DA2-15736AFEFC2B}" type="sibTrans" cxnId="{A0DA0970-863C-4CE2-9325-02F0EE947F33}">
      <dgm:prSet/>
      <dgm:spPr/>
      <dgm:t>
        <a:bodyPr/>
        <a:lstStyle/>
        <a:p>
          <a:endParaRPr lang="en-US">
            <a:solidFill>
              <a:schemeClr val="bg1">
                <a:lumMod val="75000"/>
              </a:schemeClr>
            </a:solidFill>
          </a:endParaRPr>
        </a:p>
      </dgm:t>
    </dgm:pt>
    <dgm:pt modelId="{0036CF00-B55F-4477-BE4C-54F12235D685}">
      <dgm:prSet/>
      <dgm:spPr/>
      <dgm:t>
        <a:bodyPr/>
        <a:lstStyle/>
        <a:p>
          <a:r>
            <a:rPr lang="en-US" dirty="0">
              <a:solidFill>
                <a:schemeClr val="bg1">
                  <a:lumMod val="75000"/>
                </a:schemeClr>
              </a:solidFill>
            </a:rPr>
            <a:t>Stress Tests</a:t>
          </a:r>
        </a:p>
      </dgm:t>
    </dgm:pt>
    <dgm:pt modelId="{64E38C24-F024-478D-A677-D8B4E9F62822}" type="parTrans" cxnId="{85B1CDD7-D621-4BDF-B64A-A2D9323E0322}">
      <dgm:prSet/>
      <dgm:spPr/>
      <dgm:t>
        <a:bodyPr/>
        <a:lstStyle/>
        <a:p>
          <a:endParaRPr lang="en-US">
            <a:solidFill>
              <a:schemeClr val="bg1">
                <a:lumMod val="75000"/>
              </a:schemeClr>
            </a:solidFill>
          </a:endParaRPr>
        </a:p>
      </dgm:t>
    </dgm:pt>
    <dgm:pt modelId="{25D2C207-F1D9-4F13-B652-643AE8969E04}" type="sibTrans" cxnId="{85B1CDD7-D621-4BDF-B64A-A2D9323E0322}">
      <dgm:prSet/>
      <dgm:spPr/>
      <dgm:t>
        <a:bodyPr/>
        <a:lstStyle/>
        <a:p>
          <a:endParaRPr lang="en-US">
            <a:solidFill>
              <a:schemeClr val="bg1">
                <a:lumMod val="75000"/>
              </a:schemeClr>
            </a:solidFill>
          </a:endParaRPr>
        </a:p>
      </dgm:t>
    </dgm:pt>
    <dgm:pt modelId="{F041206D-66F2-4267-864F-B04A0BEFBA7D}">
      <dgm:prSet/>
      <dgm:spPr/>
      <dgm:t>
        <a:bodyPr/>
        <a:lstStyle/>
        <a:p>
          <a:r>
            <a:rPr lang="en-US" dirty="0">
              <a:solidFill>
                <a:schemeClr val="bg1">
                  <a:lumMod val="75000"/>
                </a:schemeClr>
              </a:solidFill>
            </a:rPr>
            <a:t>Load and Stability Tests</a:t>
          </a:r>
        </a:p>
      </dgm:t>
    </dgm:pt>
    <dgm:pt modelId="{94AA3C1A-7FEF-40CC-82FD-F7D338DA233A}" type="parTrans" cxnId="{8A314E93-A33A-4DEB-B031-5BB9111B6971}">
      <dgm:prSet/>
      <dgm:spPr/>
      <dgm:t>
        <a:bodyPr/>
        <a:lstStyle/>
        <a:p>
          <a:endParaRPr lang="en-US">
            <a:solidFill>
              <a:schemeClr val="bg1">
                <a:lumMod val="75000"/>
              </a:schemeClr>
            </a:solidFill>
          </a:endParaRPr>
        </a:p>
      </dgm:t>
    </dgm:pt>
    <dgm:pt modelId="{F524F8D8-B245-46B5-A52A-F0C600B87236}" type="sibTrans" cxnId="{8A314E93-A33A-4DEB-B031-5BB9111B6971}">
      <dgm:prSet/>
      <dgm:spPr/>
      <dgm:t>
        <a:bodyPr/>
        <a:lstStyle/>
        <a:p>
          <a:endParaRPr lang="en-US">
            <a:solidFill>
              <a:schemeClr val="bg1">
                <a:lumMod val="75000"/>
              </a:schemeClr>
            </a:solidFill>
          </a:endParaRPr>
        </a:p>
      </dgm:t>
    </dgm:pt>
    <dgm:pt modelId="{712BDB3B-5FFD-4643-8894-C1214CF25F95}">
      <dgm:prSet/>
      <dgm:spPr/>
      <dgm:t>
        <a:bodyPr/>
        <a:lstStyle/>
        <a:p>
          <a:r>
            <a:rPr lang="en-US" dirty="0">
              <a:solidFill>
                <a:schemeClr val="bg1">
                  <a:lumMod val="75000"/>
                </a:schemeClr>
              </a:solidFill>
            </a:rPr>
            <a:t>Regression Tests</a:t>
          </a:r>
        </a:p>
      </dgm:t>
    </dgm:pt>
    <dgm:pt modelId="{BB0CF8A6-413C-4A81-B986-FD5BAE0C15A7}" type="parTrans" cxnId="{13B0F1BC-9A69-4078-B91E-9A0EEC9AA11E}">
      <dgm:prSet/>
      <dgm:spPr/>
      <dgm:t>
        <a:bodyPr/>
        <a:lstStyle/>
        <a:p>
          <a:endParaRPr lang="en-US">
            <a:solidFill>
              <a:schemeClr val="bg1">
                <a:lumMod val="75000"/>
              </a:schemeClr>
            </a:solidFill>
          </a:endParaRPr>
        </a:p>
      </dgm:t>
    </dgm:pt>
    <dgm:pt modelId="{DAB5103C-2EFD-4CB5-BA4F-2C9B9082C749}" type="sibTrans" cxnId="{13B0F1BC-9A69-4078-B91E-9A0EEC9AA11E}">
      <dgm:prSet/>
      <dgm:spPr/>
      <dgm:t>
        <a:bodyPr/>
        <a:lstStyle/>
        <a:p>
          <a:endParaRPr lang="en-US">
            <a:solidFill>
              <a:schemeClr val="bg1">
                <a:lumMod val="75000"/>
              </a:schemeClr>
            </a:solidFill>
          </a:endParaRPr>
        </a:p>
      </dgm:t>
    </dgm:pt>
    <dgm:pt modelId="{B809DD0C-3725-47AF-A5BA-3A4658B640C7}">
      <dgm:prSet/>
      <dgm:spPr/>
      <dgm:t>
        <a:bodyPr/>
        <a:lstStyle/>
        <a:p>
          <a:r>
            <a:rPr lang="en-US" dirty="0">
              <a:solidFill>
                <a:schemeClr val="bg1">
                  <a:lumMod val="75000"/>
                </a:schemeClr>
              </a:solidFill>
            </a:rPr>
            <a:t>Regulatory Tests</a:t>
          </a:r>
        </a:p>
      </dgm:t>
    </dgm:pt>
    <dgm:pt modelId="{D67E8BA8-502C-47AC-B6E5-1E3268F9F7E8}" type="parTrans" cxnId="{7FDE9135-6A82-4797-817B-703D68605338}">
      <dgm:prSet/>
      <dgm:spPr/>
      <dgm:t>
        <a:bodyPr/>
        <a:lstStyle/>
        <a:p>
          <a:endParaRPr lang="en-US">
            <a:solidFill>
              <a:schemeClr val="bg1">
                <a:lumMod val="75000"/>
              </a:schemeClr>
            </a:solidFill>
          </a:endParaRPr>
        </a:p>
      </dgm:t>
    </dgm:pt>
    <dgm:pt modelId="{07652F3C-8780-49EB-B1F3-EF883BB775E9}" type="sibTrans" cxnId="{7FDE9135-6A82-4797-817B-703D68605338}">
      <dgm:prSet/>
      <dgm:spPr/>
      <dgm:t>
        <a:bodyPr/>
        <a:lstStyle/>
        <a:p>
          <a:endParaRPr lang="en-US">
            <a:solidFill>
              <a:schemeClr val="bg1">
                <a:lumMod val="75000"/>
              </a:schemeClr>
            </a:solidFill>
          </a:endParaRPr>
        </a:p>
      </dgm:t>
    </dgm:pt>
    <dgm:pt modelId="{A38A8782-BC80-4538-86B7-41606237F6A3}">
      <dgm:prSet/>
      <dgm:spPr/>
      <dgm:t>
        <a:bodyPr/>
        <a:lstStyle/>
        <a:p>
          <a:r>
            <a:rPr lang="en-US" dirty="0">
              <a:solidFill>
                <a:schemeClr val="bg1">
                  <a:lumMod val="75000"/>
                </a:schemeClr>
              </a:solidFill>
            </a:rPr>
            <a:t>Safety Assurance</a:t>
          </a:r>
        </a:p>
      </dgm:t>
    </dgm:pt>
    <dgm:pt modelId="{F8E52DAE-4562-40C9-A8BC-802139E8B667}" type="parTrans" cxnId="{52A9F2D7-E6C7-4754-A1BB-AE512D8CC93E}">
      <dgm:prSet/>
      <dgm:spPr/>
      <dgm:t>
        <a:bodyPr/>
        <a:lstStyle/>
        <a:p>
          <a:endParaRPr lang="en-US">
            <a:solidFill>
              <a:schemeClr val="bg1">
                <a:lumMod val="75000"/>
              </a:schemeClr>
            </a:solidFill>
          </a:endParaRPr>
        </a:p>
      </dgm:t>
    </dgm:pt>
    <dgm:pt modelId="{38AF6002-FBE7-46CA-A533-10C8CC874068}" type="sibTrans" cxnId="{52A9F2D7-E6C7-4754-A1BB-AE512D8CC93E}">
      <dgm:prSet/>
      <dgm:spPr/>
      <dgm:t>
        <a:bodyPr/>
        <a:lstStyle/>
        <a:p>
          <a:endParaRPr lang="en-US">
            <a:solidFill>
              <a:schemeClr val="bg1">
                <a:lumMod val="75000"/>
              </a:schemeClr>
            </a:solidFill>
          </a:endParaRPr>
        </a:p>
      </dgm:t>
    </dgm:pt>
    <dgm:pt modelId="{518CFE9D-80AC-4FD6-A0E3-96A9D734E75F}">
      <dgm:prSet/>
      <dgm:spPr/>
      <dgm:t>
        <a:bodyPr/>
        <a:lstStyle/>
        <a:p>
          <a:r>
            <a:rPr lang="en-US" dirty="0">
              <a:solidFill>
                <a:schemeClr val="bg1">
                  <a:lumMod val="75000"/>
                </a:schemeClr>
              </a:solidFill>
            </a:rPr>
            <a:t>Acceptance Testing</a:t>
          </a:r>
        </a:p>
      </dgm:t>
    </dgm:pt>
    <dgm:pt modelId="{7C0A5F22-7D81-4F2F-A8E6-D919A09A9FA8}" type="parTrans" cxnId="{6B106E54-9CBA-4F42-A623-1C732EF85141}">
      <dgm:prSet/>
      <dgm:spPr/>
      <dgm:t>
        <a:bodyPr/>
        <a:lstStyle/>
        <a:p>
          <a:endParaRPr lang="en-US">
            <a:solidFill>
              <a:schemeClr val="bg1">
                <a:lumMod val="75000"/>
              </a:schemeClr>
            </a:solidFill>
          </a:endParaRPr>
        </a:p>
      </dgm:t>
    </dgm:pt>
    <dgm:pt modelId="{D337C0A4-7546-4208-A239-9BF8F5E104DE}" type="sibTrans" cxnId="{6B106E54-9CBA-4F42-A623-1C732EF85141}">
      <dgm:prSet/>
      <dgm:spPr/>
      <dgm:t>
        <a:bodyPr/>
        <a:lstStyle/>
        <a:p>
          <a:endParaRPr lang="en-US">
            <a:solidFill>
              <a:schemeClr val="bg1">
                <a:lumMod val="75000"/>
              </a:schemeClr>
            </a:solidFill>
          </a:endParaRPr>
        </a:p>
      </dgm:t>
    </dgm:pt>
    <dgm:pt modelId="{875684B9-6F2B-F042-AC9B-B537B543FA30}">
      <dgm:prSet/>
      <dgm:spPr/>
      <dgm:t>
        <a:bodyPr/>
        <a:lstStyle/>
        <a:p>
          <a:r>
            <a:rPr lang="en-US" dirty="0">
              <a:solidFill>
                <a:schemeClr val="bg1">
                  <a:lumMod val="75000"/>
                </a:schemeClr>
              </a:solidFill>
            </a:rPr>
            <a:t>GUI Testing</a:t>
          </a:r>
        </a:p>
      </dgm:t>
    </dgm:pt>
    <dgm:pt modelId="{15FA1C77-FE50-1E41-9AA9-7F45C41F8041}" type="parTrans" cxnId="{CD7929B7-B54B-B84B-AFFF-75D18DCB75F7}">
      <dgm:prSet/>
      <dgm:spPr/>
      <dgm:t>
        <a:bodyPr/>
        <a:lstStyle/>
        <a:p>
          <a:endParaRPr lang="en-GB">
            <a:solidFill>
              <a:schemeClr val="bg1">
                <a:lumMod val="75000"/>
              </a:schemeClr>
            </a:solidFill>
          </a:endParaRPr>
        </a:p>
      </dgm:t>
    </dgm:pt>
    <dgm:pt modelId="{C3A72EFE-5BA8-5F45-AB64-3DFA3241A54A}" type="sibTrans" cxnId="{CD7929B7-B54B-B84B-AFFF-75D18DCB75F7}">
      <dgm:prSet/>
      <dgm:spPr/>
      <dgm:t>
        <a:bodyPr/>
        <a:lstStyle/>
        <a:p>
          <a:endParaRPr lang="en-GB">
            <a:solidFill>
              <a:schemeClr val="bg1">
                <a:lumMod val="75000"/>
              </a:schemeClr>
            </a:solidFill>
          </a:endParaRPr>
        </a:p>
      </dgm:t>
    </dgm:pt>
    <dgm:pt modelId="{05C1E552-A56F-F141-B318-7259B940AEB0}">
      <dgm:prSet/>
      <dgm:spPr/>
      <dgm:t>
        <a:bodyPr/>
        <a:lstStyle/>
        <a:p>
          <a:r>
            <a:rPr lang="en-US" dirty="0">
              <a:solidFill>
                <a:schemeClr val="bg1">
                  <a:lumMod val="75000"/>
                </a:schemeClr>
              </a:solidFill>
            </a:rPr>
            <a:t>Security Testing</a:t>
          </a:r>
        </a:p>
      </dgm:t>
    </dgm:pt>
    <dgm:pt modelId="{FCF9A927-41DC-D54F-B3FA-1FD339CFEE6A}" type="parTrans" cxnId="{69CDA020-2B9F-7C47-8FEE-7F7B0C2C34FC}">
      <dgm:prSet/>
      <dgm:spPr/>
      <dgm:t>
        <a:bodyPr/>
        <a:lstStyle/>
        <a:p>
          <a:endParaRPr lang="en-GB">
            <a:solidFill>
              <a:schemeClr val="bg1">
                <a:lumMod val="75000"/>
              </a:schemeClr>
            </a:solidFill>
          </a:endParaRPr>
        </a:p>
      </dgm:t>
    </dgm:pt>
    <dgm:pt modelId="{4F5F23F7-AF0E-F14B-A173-7F75D33D3277}" type="sibTrans" cxnId="{69CDA020-2B9F-7C47-8FEE-7F7B0C2C34FC}">
      <dgm:prSet/>
      <dgm:spPr/>
      <dgm:t>
        <a:bodyPr/>
        <a:lstStyle/>
        <a:p>
          <a:endParaRPr lang="en-GB">
            <a:solidFill>
              <a:schemeClr val="bg1">
                <a:lumMod val="75000"/>
              </a:schemeClr>
            </a:solidFill>
          </a:endParaRPr>
        </a:p>
      </dgm:t>
    </dgm:pt>
    <dgm:pt modelId="{B4C0D206-41AF-E24D-AD47-B0F091D86842}" type="pres">
      <dgm:prSet presAssocID="{26830B50-906A-4D52-87F9-B05FC4B6A3BF}" presName="vert0" presStyleCnt="0">
        <dgm:presLayoutVars>
          <dgm:dir/>
          <dgm:animOne val="branch"/>
          <dgm:animLvl val="lvl"/>
        </dgm:presLayoutVars>
      </dgm:prSet>
      <dgm:spPr/>
    </dgm:pt>
    <dgm:pt modelId="{866DC06E-E2F7-014A-AED6-DB9D2CF41560}" type="pres">
      <dgm:prSet presAssocID="{824CC412-57F2-401E-BB9A-3DEDE2086358}" presName="thickLine" presStyleLbl="alignNode1" presStyleIdx="0" presStyleCnt="13"/>
      <dgm:spPr/>
    </dgm:pt>
    <dgm:pt modelId="{B032FA24-A339-2345-8A31-558FB9285546}" type="pres">
      <dgm:prSet presAssocID="{824CC412-57F2-401E-BB9A-3DEDE2086358}" presName="horz1" presStyleCnt="0"/>
      <dgm:spPr/>
    </dgm:pt>
    <dgm:pt modelId="{0EAB94D3-3DAE-B64C-95D5-3AF90641ABDE}" type="pres">
      <dgm:prSet presAssocID="{824CC412-57F2-401E-BB9A-3DEDE2086358}" presName="tx1" presStyleLbl="revTx" presStyleIdx="0" presStyleCnt="13"/>
      <dgm:spPr/>
    </dgm:pt>
    <dgm:pt modelId="{47C49A49-63C0-2C4C-88B6-93D641E50628}" type="pres">
      <dgm:prSet presAssocID="{824CC412-57F2-401E-BB9A-3DEDE2086358}" presName="vert1" presStyleCnt="0"/>
      <dgm:spPr/>
    </dgm:pt>
    <dgm:pt modelId="{2442F692-EABE-C24F-96F0-B5B387391B80}" type="pres">
      <dgm:prSet presAssocID="{875684B9-6F2B-F042-AC9B-B537B543FA30}" presName="thickLine" presStyleLbl="alignNode1" presStyleIdx="1" presStyleCnt="13"/>
      <dgm:spPr/>
    </dgm:pt>
    <dgm:pt modelId="{E3F7F761-F79D-B840-AB74-17C560A3FC06}" type="pres">
      <dgm:prSet presAssocID="{875684B9-6F2B-F042-AC9B-B537B543FA30}" presName="horz1" presStyleCnt="0"/>
      <dgm:spPr/>
    </dgm:pt>
    <dgm:pt modelId="{A7B86603-78F7-2845-90B2-438B01DB0043}" type="pres">
      <dgm:prSet presAssocID="{875684B9-6F2B-F042-AC9B-B537B543FA30}" presName="tx1" presStyleLbl="revTx" presStyleIdx="1" presStyleCnt="13"/>
      <dgm:spPr/>
    </dgm:pt>
    <dgm:pt modelId="{E3C31D09-2AA2-3C4C-A671-E407377816EE}" type="pres">
      <dgm:prSet presAssocID="{875684B9-6F2B-F042-AC9B-B537B543FA30}" presName="vert1" presStyleCnt="0"/>
      <dgm:spPr/>
    </dgm:pt>
    <dgm:pt modelId="{69425A5D-D388-454A-816A-CD20D67BF737}" type="pres">
      <dgm:prSet presAssocID="{79846335-DA50-49E8-96BC-AA002DBCCB7A}" presName="thickLine" presStyleLbl="alignNode1" presStyleIdx="2" presStyleCnt="13"/>
      <dgm:spPr/>
    </dgm:pt>
    <dgm:pt modelId="{9717E87F-C7BC-734E-B5CD-4B512707727F}" type="pres">
      <dgm:prSet presAssocID="{79846335-DA50-49E8-96BC-AA002DBCCB7A}" presName="horz1" presStyleCnt="0"/>
      <dgm:spPr/>
    </dgm:pt>
    <dgm:pt modelId="{725F85C3-C3E2-0048-9C41-4BB5368E0F26}" type="pres">
      <dgm:prSet presAssocID="{79846335-DA50-49E8-96BC-AA002DBCCB7A}" presName="tx1" presStyleLbl="revTx" presStyleIdx="2" presStyleCnt="13"/>
      <dgm:spPr/>
    </dgm:pt>
    <dgm:pt modelId="{0396FD10-4EAF-BC42-BF99-39126D4D0DF9}" type="pres">
      <dgm:prSet presAssocID="{79846335-DA50-49E8-96BC-AA002DBCCB7A}" presName="vert1" presStyleCnt="0"/>
      <dgm:spPr/>
    </dgm:pt>
    <dgm:pt modelId="{6124CFF2-5919-C14D-821A-614A9223F583}" type="pres">
      <dgm:prSet presAssocID="{A7FE3250-241D-41BB-95D5-DCC285DABFE2}" presName="thickLine" presStyleLbl="alignNode1" presStyleIdx="3" presStyleCnt="13"/>
      <dgm:spPr/>
    </dgm:pt>
    <dgm:pt modelId="{C2B309EF-7A00-EC4A-A213-F00B432EBA3A}" type="pres">
      <dgm:prSet presAssocID="{A7FE3250-241D-41BB-95D5-DCC285DABFE2}" presName="horz1" presStyleCnt="0"/>
      <dgm:spPr/>
    </dgm:pt>
    <dgm:pt modelId="{A49DE02C-C978-1B4E-AAF9-A1DD7CA40B61}" type="pres">
      <dgm:prSet presAssocID="{A7FE3250-241D-41BB-95D5-DCC285DABFE2}" presName="tx1" presStyleLbl="revTx" presStyleIdx="3" presStyleCnt="13"/>
      <dgm:spPr/>
    </dgm:pt>
    <dgm:pt modelId="{10C7ACAE-33DC-7948-8707-F79CFAD1D783}" type="pres">
      <dgm:prSet presAssocID="{A7FE3250-241D-41BB-95D5-DCC285DABFE2}" presName="vert1" presStyleCnt="0"/>
      <dgm:spPr/>
    </dgm:pt>
    <dgm:pt modelId="{255F6E05-3966-814B-B319-CE73AB0AFE9C}" type="pres">
      <dgm:prSet presAssocID="{DA113C63-2657-4C6A-91E2-D96B7D34AC61}" presName="thickLine" presStyleLbl="alignNode1" presStyleIdx="4" presStyleCnt="13"/>
      <dgm:spPr/>
    </dgm:pt>
    <dgm:pt modelId="{19ECD4CA-B35F-E840-9D60-A92328EA5CFA}" type="pres">
      <dgm:prSet presAssocID="{DA113C63-2657-4C6A-91E2-D96B7D34AC61}" presName="horz1" presStyleCnt="0"/>
      <dgm:spPr/>
    </dgm:pt>
    <dgm:pt modelId="{FB9C5E6A-58DB-DD49-90AA-01DE8822E94A}" type="pres">
      <dgm:prSet presAssocID="{DA113C63-2657-4C6A-91E2-D96B7D34AC61}" presName="tx1" presStyleLbl="revTx" presStyleIdx="4" presStyleCnt="13"/>
      <dgm:spPr/>
    </dgm:pt>
    <dgm:pt modelId="{05697063-0D1F-0B41-BCDF-3A181C28FFFC}" type="pres">
      <dgm:prSet presAssocID="{DA113C63-2657-4C6A-91E2-D96B7D34AC61}" presName="vert1" presStyleCnt="0"/>
      <dgm:spPr/>
    </dgm:pt>
    <dgm:pt modelId="{A3B9F618-A137-184A-9E31-038F22A7A76D}" type="pres">
      <dgm:prSet presAssocID="{16F6B780-6A80-4300-B8DE-D894BA6DFFA9}" presName="thickLine" presStyleLbl="alignNode1" presStyleIdx="5" presStyleCnt="13"/>
      <dgm:spPr/>
    </dgm:pt>
    <dgm:pt modelId="{04799EBB-AF6E-6849-A22D-54B6119D7B05}" type="pres">
      <dgm:prSet presAssocID="{16F6B780-6A80-4300-B8DE-D894BA6DFFA9}" presName="horz1" presStyleCnt="0"/>
      <dgm:spPr/>
    </dgm:pt>
    <dgm:pt modelId="{5FD599D5-9DE2-764F-8344-4C0A3ED248D9}" type="pres">
      <dgm:prSet presAssocID="{16F6B780-6A80-4300-B8DE-D894BA6DFFA9}" presName="tx1" presStyleLbl="revTx" presStyleIdx="5" presStyleCnt="13"/>
      <dgm:spPr/>
    </dgm:pt>
    <dgm:pt modelId="{D31AA82F-FC13-7443-B51D-19E58CB659C0}" type="pres">
      <dgm:prSet presAssocID="{16F6B780-6A80-4300-B8DE-D894BA6DFFA9}" presName="vert1" presStyleCnt="0"/>
      <dgm:spPr/>
    </dgm:pt>
    <dgm:pt modelId="{4D908B17-23E4-E74D-BE15-A2E25C3FB6E1}" type="pres">
      <dgm:prSet presAssocID="{0036CF00-B55F-4477-BE4C-54F12235D685}" presName="thickLine" presStyleLbl="alignNode1" presStyleIdx="6" presStyleCnt="13"/>
      <dgm:spPr/>
    </dgm:pt>
    <dgm:pt modelId="{F28C159C-25E7-834D-BC0F-83A1CFC026EE}" type="pres">
      <dgm:prSet presAssocID="{0036CF00-B55F-4477-BE4C-54F12235D685}" presName="horz1" presStyleCnt="0"/>
      <dgm:spPr/>
    </dgm:pt>
    <dgm:pt modelId="{E3C1722E-A059-F349-9F55-FEE81B659387}" type="pres">
      <dgm:prSet presAssocID="{0036CF00-B55F-4477-BE4C-54F12235D685}" presName="tx1" presStyleLbl="revTx" presStyleIdx="6" presStyleCnt="13"/>
      <dgm:spPr/>
    </dgm:pt>
    <dgm:pt modelId="{71B4BA14-9412-3B41-AE76-879B71839E6D}" type="pres">
      <dgm:prSet presAssocID="{0036CF00-B55F-4477-BE4C-54F12235D685}" presName="vert1" presStyleCnt="0"/>
      <dgm:spPr/>
    </dgm:pt>
    <dgm:pt modelId="{76822033-2B7A-4941-9130-CCD0CCDED133}" type="pres">
      <dgm:prSet presAssocID="{F041206D-66F2-4267-864F-B04A0BEFBA7D}" presName="thickLine" presStyleLbl="alignNode1" presStyleIdx="7" presStyleCnt="13"/>
      <dgm:spPr/>
    </dgm:pt>
    <dgm:pt modelId="{AF15D86D-2E34-5840-A04D-8D076941EBA9}" type="pres">
      <dgm:prSet presAssocID="{F041206D-66F2-4267-864F-B04A0BEFBA7D}" presName="horz1" presStyleCnt="0"/>
      <dgm:spPr/>
    </dgm:pt>
    <dgm:pt modelId="{02FD2CFD-0242-524D-A27B-9C9FF8DF0DEF}" type="pres">
      <dgm:prSet presAssocID="{F041206D-66F2-4267-864F-B04A0BEFBA7D}" presName="tx1" presStyleLbl="revTx" presStyleIdx="7" presStyleCnt="13"/>
      <dgm:spPr/>
    </dgm:pt>
    <dgm:pt modelId="{74AD18CB-3EB4-D147-8C33-C404FE521B1D}" type="pres">
      <dgm:prSet presAssocID="{F041206D-66F2-4267-864F-B04A0BEFBA7D}" presName="vert1" presStyleCnt="0"/>
      <dgm:spPr/>
    </dgm:pt>
    <dgm:pt modelId="{2D1D5152-B1DC-7F49-9ED9-A041C0F46F85}" type="pres">
      <dgm:prSet presAssocID="{05C1E552-A56F-F141-B318-7259B940AEB0}" presName="thickLine" presStyleLbl="alignNode1" presStyleIdx="8" presStyleCnt="13"/>
      <dgm:spPr/>
    </dgm:pt>
    <dgm:pt modelId="{131ED5E2-5BB0-5A40-94BA-97B535A67ABA}" type="pres">
      <dgm:prSet presAssocID="{05C1E552-A56F-F141-B318-7259B940AEB0}" presName="horz1" presStyleCnt="0"/>
      <dgm:spPr/>
    </dgm:pt>
    <dgm:pt modelId="{3C3E32ED-8ECD-0343-8068-CA3F717F901C}" type="pres">
      <dgm:prSet presAssocID="{05C1E552-A56F-F141-B318-7259B940AEB0}" presName="tx1" presStyleLbl="revTx" presStyleIdx="8" presStyleCnt="13"/>
      <dgm:spPr/>
    </dgm:pt>
    <dgm:pt modelId="{E45524E9-4D70-3D4A-A3E6-DBF3CA944669}" type="pres">
      <dgm:prSet presAssocID="{05C1E552-A56F-F141-B318-7259B940AEB0}" presName="vert1" presStyleCnt="0"/>
      <dgm:spPr/>
    </dgm:pt>
    <dgm:pt modelId="{608F2F41-2146-D54C-B102-433B7A5467A5}" type="pres">
      <dgm:prSet presAssocID="{B809DD0C-3725-47AF-A5BA-3A4658B640C7}" presName="thickLine" presStyleLbl="alignNode1" presStyleIdx="9" presStyleCnt="13"/>
      <dgm:spPr/>
    </dgm:pt>
    <dgm:pt modelId="{CF874810-ED06-8447-BEAB-E08BD8521D6B}" type="pres">
      <dgm:prSet presAssocID="{B809DD0C-3725-47AF-A5BA-3A4658B640C7}" presName="horz1" presStyleCnt="0"/>
      <dgm:spPr/>
    </dgm:pt>
    <dgm:pt modelId="{10368F64-4C9B-9C4A-B038-44D559AD9812}" type="pres">
      <dgm:prSet presAssocID="{B809DD0C-3725-47AF-A5BA-3A4658B640C7}" presName="tx1" presStyleLbl="revTx" presStyleIdx="9" presStyleCnt="13"/>
      <dgm:spPr/>
    </dgm:pt>
    <dgm:pt modelId="{26540B99-AFAF-DB4F-A10F-FEEFFB325F38}" type="pres">
      <dgm:prSet presAssocID="{B809DD0C-3725-47AF-A5BA-3A4658B640C7}" presName="vert1" presStyleCnt="0"/>
      <dgm:spPr/>
    </dgm:pt>
    <dgm:pt modelId="{D4B8CBFC-FF03-EC41-AA5F-76656458C780}" type="pres">
      <dgm:prSet presAssocID="{A38A8782-BC80-4538-86B7-41606237F6A3}" presName="thickLine" presStyleLbl="alignNode1" presStyleIdx="10" presStyleCnt="13"/>
      <dgm:spPr/>
    </dgm:pt>
    <dgm:pt modelId="{23ECE755-E8BD-A348-9966-DEFF50445814}" type="pres">
      <dgm:prSet presAssocID="{A38A8782-BC80-4538-86B7-41606237F6A3}" presName="horz1" presStyleCnt="0"/>
      <dgm:spPr/>
    </dgm:pt>
    <dgm:pt modelId="{8E546376-8428-CC4D-B90C-D126274D88CA}" type="pres">
      <dgm:prSet presAssocID="{A38A8782-BC80-4538-86B7-41606237F6A3}" presName="tx1" presStyleLbl="revTx" presStyleIdx="10" presStyleCnt="13"/>
      <dgm:spPr/>
    </dgm:pt>
    <dgm:pt modelId="{DF71896D-481B-6F49-A994-D2001E45F8C2}" type="pres">
      <dgm:prSet presAssocID="{A38A8782-BC80-4538-86B7-41606237F6A3}" presName="vert1" presStyleCnt="0"/>
      <dgm:spPr/>
    </dgm:pt>
    <dgm:pt modelId="{7F261365-FA5D-304E-B7BB-697CC84F5BD5}" type="pres">
      <dgm:prSet presAssocID="{712BDB3B-5FFD-4643-8894-C1214CF25F95}" presName="thickLine" presStyleLbl="alignNode1" presStyleIdx="11" presStyleCnt="13"/>
      <dgm:spPr/>
    </dgm:pt>
    <dgm:pt modelId="{331BBA45-0F2E-F242-BEB4-48D49A398A1D}" type="pres">
      <dgm:prSet presAssocID="{712BDB3B-5FFD-4643-8894-C1214CF25F95}" presName="horz1" presStyleCnt="0"/>
      <dgm:spPr/>
    </dgm:pt>
    <dgm:pt modelId="{1A827CD4-EDE5-5742-8D66-42F3CDF304AE}" type="pres">
      <dgm:prSet presAssocID="{712BDB3B-5FFD-4643-8894-C1214CF25F95}" presName="tx1" presStyleLbl="revTx" presStyleIdx="11" presStyleCnt="13"/>
      <dgm:spPr/>
    </dgm:pt>
    <dgm:pt modelId="{673C0535-6916-F346-83EC-194F6B3E350E}" type="pres">
      <dgm:prSet presAssocID="{712BDB3B-5FFD-4643-8894-C1214CF25F95}" presName="vert1" presStyleCnt="0"/>
      <dgm:spPr/>
    </dgm:pt>
    <dgm:pt modelId="{F56AFCDC-B9D3-8C4C-80D3-99BED044A6B6}" type="pres">
      <dgm:prSet presAssocID="{518CFE9D-80AC-4FD6-A0E3-96A9D734E75F}" presName="thickLine" presStyleLbl="alignNode1" presStyleIdx="12" presStyleCnt="13"/>
      <dgm:spPr/>
    </dgm:pt>
    <dgm:pt modelId="{DA1003F4-167C-E041-9206-8033F3499812}" type="pres">
      <dgm:prSet presAssocID="{518CFE9D-80AC-4FD6-A0E3-96A9D734E75F}" presName="horz1" presStyleCnt="0"/>
      <dgm:spPr/>
    </dgm:pt>
    <dgm:pt modelId="{EA6143E4-2058-6940-9E90-B72676CB9347}" type="pres">
      <dgm:prSet presAssocID="{518CFE9D-80AC-4FD6-A0E3-96A9D734E75F}" presName="tx1" presStyleLbl="revTx" presStyleIdx="12" presStyleCnt="13"/>
      <dgm:spPr/>
    </dgm:pt>
    <dgm:pt modelId="{28D6BC3C-8954-4444-8AB6-2EA075DAE671}" type="pres">
      <dgm:prSet presAssocID="{518CFE9D-80AC-4FD6-A0E3-96A9D734E75F}" presName="vert1" presStyleCnt="0"/>
      <dgm:spPr/>
    </dgm:pt>
  </dgm:ptLst>
  <dgm:cxnLst>
    <dgm:cxn modelId="{85D3070A-8EBA-8249-A5E8-8B0A5364C967}" type="presOf" srcId="{875684B9-6F2B-F042-AC9B-B537B543FA30}" destId="{A7B86603-78F7-2845-90B2-438B01DB0043}" srcOrd="0" destOrd="0" presId="urn:microsoft.com/office/officeart/2008/layout/LinedList"/>
    <dgm:cxn modelId="{A3C0660C-ECDB-DC47-AF03-307E8961A162}" type="presOf" srcId="{0036CF00-B55F-4477-BE4C-54F12235D685}" destId="{E3C1722E-A059-F349-9F55-FEE81B659387}" srcOrd="0" destOrd="0" presId="urn:microsoft.com/office/officeart/2008/layout/LinedList"/>
    <dgm:cxn modelId="{03E9390D-E4CA-0240-828C-A613D8FDF7F6}" type="presOf" srcId="{79846335-DA50-49E8-96BC-AA002DBCCB7A}" destId="{725F85C3-C3E2-0048-9C41-4BB5368E0F26}" srcOrd="0" destOrd="0" presId="urn:microsoft.com/office/officeart/2008/layout/LinedList"/>
    <dgm:cxn modelId="{69CDA020-2B9F-7C47-8FEE-7F7B0C2C34FC}" srcId="{26830B50-906A-4D52-87F9-B05FC4B6A3BF}" destId="{05C1E552-A56F-F141-B318-7259B940AEB0}" srcOrd="8" destOrd="0" parTransId="{FCF9A927-41DC-D54F-B3FA-1FD339CFEE6A}" sibTransId="{4F5F23F7-AF0E-F14B-A173-7F75D33D3277}"/>
    <dgm:cxn modelId="{7FDE9135-6A82-4797-817B-703D68605338}" srcId="{26830B50-906A-4D52-87F9-B05FC4B6A3BF}" destId="{B809DD0C-3725-47AF-A5BA-3A4658B640C7}" srcOrd="9" destOrd="0" parTransId="{D67E8BA8-502C-47AC-B6E5-1E3268F9F7E8}" sibTransId="{07652F3C-8780-49EB-B1F3-EF883BB775E9}"/>
    <dgm:cxn modelId="{DAEFB23C-60B2-A94D-BB3B-3D84EA8DBAC1}" type="presOf" srcId="{712BDB3B-5FFD-4643-8894-C1214CF25F95}" destId="{1A827CD4-EDE5-5742-8D66-42F3CDF304AE}" srcOrd="0" destOrd="0" presId="urn:microsoft.com/office/officeart/2008/layout/LinedList"/>
    <dgm:cxn modelId="{6C8AB043-149E-1C40-83AC-60B894A3390A}" type="presOf" srcId="{F041206D-66F2-4267-864F-B04A0BEFBA7D}" destId="{02FD2CFD-0242-524D-A27B-9C9FF8DF0DEF}" srcOrd="0" destOrd="0" presId="urn:microsoft.com/office/officeart/2008/layout/LinedList"/>
    <dgm:cxn modelId="{3F139048-8357-412C-9E1F-215C003FA3CD}" srcId="{26830B50-906A-4D52-87F9-B05FC4B6A3BF}" destId="{824CC412-57F2-401E-BB9A-3DEDE2086358}" srcOrd="0" destOrd="0" parTransId="{E8AFD971-58C8-4E63-B1DF-C91F02F16E21}" sibTransId="{EBDCC879-87F6-407E-AFA1-363855CE3411}"/>
    <dgm:cxn modelId="{6596696B-0A78-0541-A966-9A62098CC294}" type="presOf" srcId="{26830B50-906A-4D52-87F9-B05FC4B6A3BF}" destId="{B4C0D206-41AF-E24D-AD47-B0F091D86842}" srcOrd="0" destOrd="0" presId="urn:microsoft.com/office/officeart/2008/layout/LinedList"/>
    <dgm:cxn modelId="{A0DA0970-863C-4CE2-9325-02F0EE947F33}" srcId="{26830B50-906A-4D52-87F9-B05FC4B6A3BF}" destId="{16F6B780-6A80-4300-B8DE-D894BA6DFFA9}" srcOrd="5" destOrd="0" parTransId="{B49DE912-24DC-42CD-BE67-7E8827815EB4}" sibTransId="{A3E391F0-6013-41C7-9DA2-15736AFEFC2B}"/>
    <dgm:cxn modelId="{542B0C70-598E-D14E-B151-DB4608D939E0}" type="presOf" srcId="{824CC412-57F2-401E-BB9A-3DEDE2086358}" destId="{0EAB94D3-3DAE-B64C-95D5-3AF90641ABDE}" srcOrd="0" destOrd="0" presId="urn:microsoft.com/office/officeart/2008/layout/LinedList"/>
    <dgm:cxn modelId="{6B106E54-9CBA-4F42-A623-1C732EF85141}" srcId="{26830B50-906A-4D52-87F9-B05FC4B6A3BF}" destId="{518CFE9D-80AC-4FD6-A0E3-96A9D734E75F}" srcOrd="12" destOrd="0" parTransId="{7C0A5F22-7D81-4F2F-A8E6-D919A09A9FA8}" sibTransId="{D337C0A4-7546-4208-A239-9BF8F5E104DE}"/>
    <dgm:cxn modelId="{0630547C-32E2-42CB-B35B-90CE1249E032}" srcId="{26830B50-906A-4D52-87F9-B05FC4B6A3BF}" destId="{DA113C63-2657-4C6A-91E2-D96B7D34AC61}" srcOrd="4" destOrd="0" parTransId="{057FA2DE-A1D3-4EA0-B8B5-B25776D07F47}" sibTransId="{2A5424F5-96C5-41E4-A740-FD33C862DD94}"/>
    <dgm:cxn modelId="{CE8CCF8A-8839-5042-B92D-050575FF4903}" type="presOf" srcId="{A7FE3250-241D-41BB-95D5-DCC285DABFE2}" destId="{A49DE02C-C978-1B4E-AAF9-A1DD7CA40B61}" srcOrd="0" destOrd="0" presId="urn:microsoft.com/office/officeart/2008/layout/LinedList"/>
    <dgm:cxn modelId="{8A314E93-A33A-4DEB-B031-5BB9111B6971}" srcId="{26830B50-906A-4D52-87F9-B05FC4B6A3BF}" destId="{F041206D-66F2-4267-864F-B04A0BEFBA7D}" srcOrd="7" destOrd="0" parTransId="{94AA3C1A-7FEF-40CC-82FD-F7D338DA233A}" sibTransId="{F524F8D8-B245-46B5-A52A-F0C600B87236}"/>
    <dgm:cxn modelId="{3D0D069B-679F-7849-9FA6-DB446DCBE2B1}" type="presOf" srcId="{518CFE9D-80AC-4FD6-A0E3-96A9D734E75F}" destId="{EA6143E4-2058-6940-9E90-B72676CB9347}" srcOrd="0" destOrd="0" presId="urn:microsoft.com/office/officeart/2008/layout/LinedList"/>
    <dgm:cxn modelId="{38D2D69D-DA68-714C-ADB4-893E0DF3A5CA}" type="presOf" srcId="{B809DD0C-3725-47AF-A5BA-3A4658B640C7}" destId="{10368F64-4C9B-9C4A-B038-44D559AD9812}" srcOrd="0" destOrd="0" presId="urn:microsoft.com/office/officeart/2008/layout/LinedList"/>
    <dgm:cxn modelId="{D9484D9E-965F-D746-A7C4-41C62B1C5585}" type="presOf" srcId="{05C1E552-A56F-F141-B318-7259B940AEB0}" destId="{3C3E32ED-8ECD-0343-8068-CA3F717F901C}" srcOrd="0" destOrd="0" presId="urn:microsoft.com/office/officeart/2008/layout/LinedList"/>
    <dgm:cxn modelId="{6FA3779E-EE76-4C62-B45A-2F8D178632F6}" srcId="{26830B50-906A-4D52-87F9-B05FC4B6A3BF}" destId="{A7FE3250-241D-41BB-95D5-DCC285DABFE2}" srcOrd="3" destOrd="0" parTransId="{EBD67938-B24E-433D-B8F9-5E4451C42C68}" sibTransId="{D377A1BF-E9FE-48E2-A0D4-C19E83677C69}"/>
    <dgm:cxn modelId="{CD7929B7-B54B-B84B-AFFF-75D18DCB75F7}" srcId="{26830B50-906A-4D52-87F9-B05FC4B6A3BF}" destId="{875684B9-6F2B-F042-AC9B-B537B543FA30}" srcOrd="1" destOrd="0" parTransId="{15FA1C77-FE50-1E41-9AA9-7F45C41F8041}" sibTransId="{C3A72EFE-5BA8-5F45-AB64-3DFA3241A54A}"/>
    <dgm:cxn modelId="{13B0F1BC-9A69-4078-B91E-9A0EEC9AA11E}" srcId="{26830B50-906A-4D52-87F9-B05FC4B6A3BF}" destId="{712BDB3B-5FFD-4643-8894-C1214CF25F95}" srcOrd="11" destOrd="0" parTransId="{BB0CF8A6-413C-4A81-B986-FD5BAE0C15A7}" sibTransId="{DAB5103C-2EFD-4CB5-BA4F-2C9B9082C749}"/>
    <dgm:cxn modelId="{9628C5CD-CCEE-CD46-9BAD-C57612C9C87F}" type="presOf" srcId="{DA113C63-2657-4C6A-91E2-D96B7D34AC61}" destId="{FB9C5E6A-58DB-DD49-90AA-01DE8822E94A}" srcOrd="0" destOrd="0" presId="urn:microsoft.com/office/officeart/2008/layout/LinedList"/>
    <dgm:cxn modelId="{85B1CDD7-D621-4BDF-B64A-A2D9323E0322}" srcId="{26830B50-906A-4D52-87F9-B05FC4B6A3BF}" destId="{0036CF00-B55F-4477-BE4C-54F12235D685}" srcOrd="6" destOrd="0" parTransId="{64E38C24-F024-478D-A677-D8B4E9F62822}" sibTransId="{25D2C207-F1D9-4F13-B652-643AE8969E04}"/>
    <dgm:cxn modelId="{52A9F2D7-E6C7-4754-A1BB-AE512D8CC93E}" srcId="{26830B50-906A-4D52-87F9-B05FC4B6A3BF}" destId="{A38A8782-BC80-4538-86B7-41606237F6A3}" srcOrd="10" destOrd="0" parTransId="{F8E52DAE-4562-40C9-A8BC-802139E8B667}" sibTransId="{38AF6002-FBE7-46CA-A533-10C8CC874068}"/>
    <dgm:cxn modelId="{C895C4E2-04F6-9C4E-97CB-D740CC81074D}" type="presOf" srcId="{16F6B780-6A80-4300-B8DE-D894BA6DFFA9}" destId="{5FD599D5-9DE2-764F-8344-4C0A3ED248D9}" srcOrd="0" destOrd="0" presId="urn:microsoft.com/office/officeart/2008/layout/LinedList"/>
    <dgm:cxn modelId="{FD7BDBE8-515E-C545-8B71-72E911855E24}" type="presOf" srcId="{A38A8782-BC80-4538-86B7-41606237F6A3}" destId="{8E546376-8428-CC4D-B90C-D126274D88CA}" srcOrd="0" destOrd="0" presId="urn:microsoft.com/office/officeart/2008/layout/LinedList"/>
    <dgm:cxn modelId="{2791B0FD-9754-4DB7-9243-39B6D2F7D4B2}" srcId="{26830B50-906A-4D52-87F9-B05FC4B6A3BF}" destId="{79846335-DA50-49E8-96BC-AA002DBCCB7A}" srcOrd="2" destOrd="0" parTransId="{EFB39808-8CDE-4340-963A-78A50FA36195}" sibTransId="{03563CB8-DB2B-45A3-91DA-1D0EB6DCCD52}"/>
    <dgm:cxn modelId="{7B6C6277-D4D1-9E44-BE29-517E2C201F17}" type="presParOf" srcId="{B4C0D206-41AF-E24D-AD47-B0F091D86842}" destId="{866DC06E-E2F7-014A-AED6-DB9D2CF41560}" srcOrd="0" destOrd="0" presId="urn:microsoft.com/office/officeart/2008/layout/LinedList"/>
    <dgm:cxn modelId="{19C3BBE8-7F78-1B48-BFB5-2EEE12B69CAE}" type="presParOf" srcId="{B4C0D206-41AF-E24D-AD47-B0F091D86842}" destId="{B032FA24-A339-2345-8A31-558FB9285546}" srcOrd="1" destOrd="0" presId="urn:microsoft.com/office/officeart/2008/layout/LinedList"/>
    <dgm:cxn modelId="{C0B72026-22EF-594D-A71B-19905427F7F7}" type="presParOf" srcId="{B032FA24-A339-2345-8A31-558FB9285546}" destId="{0EAB94D3-3DAE-B64C-95D5-3AF90641ABDE}" srcOrd="0" destOrd="0" presId="urn:microsoft.com/office/officeart/2008/layout/LinedList"/>
    <dgm:cxn modelId="{AF0C34B7-3EE9-EB45-991B-53A7684CDE32}" type="presParOf" srcId="{B032FA24-A339-2345-8A31-558FB9285546}" destId="{47C49A49-63C0-2C4C-88B6-93D641E50628}" srcOrd="1" destOrd="0" presId="urn:microsoft.com/office/officeart/2008/layout/LinedList"/>
    <dgm:cxn modelId="{B4FFE43E-A2BB-2B4A-AA0E-56FC8334B8DD}" type="presParOf" srcId="{B4C0D206-41AF-E24D-AD47-B0F091D86842}" destId="{2442F692-EABE-C24F-96F0-B5B387391B80}" srcOrd="2" destOrd="0" presId="urn:microsoft.com/office/officeart/2008/layout/LinedList"/>
    <dgm:cxn modelId="{80CA949C-1848-904C-B722-10A81E4D6585}" type="presParOf" srcId="{B4C0D206-41AF-E24D-AD47-B0F091D86842}" destId="{E3F7F761-F79D-B840-AB74-17C560A3FC06}" srcOrd="3" destOrd="0" presId="urn:microsoft.com/office/officeart/2008/layout/LinedList"/>
    <dgm:cxn modelId="{83BAF1A1-36FB-FD47-ACA0-0B75C1DF00B7}" type="presParOf" srcId="{E3F7F761-F79D-B840-AB74-17C560A3FC06}" destId="{A7B86603-78F7-2845-90B2-438B01DB0043}" srcOrd="0" destOrd="0" presId="urn:microsoft.com/office/officeart/2008/layout/LinedList"/>
    <dgm:cxn modelId="{97C00A66-E8D9-2F48-A01B-5B11C94C5519}" type="presParOf" srcId="{E3F7F761-F79D-B840-AB74-17C560A3FC06}" destId="{E3C31D09-2AA2-3C4C-A671-E407377816EE}" srcOrd="1" destOrd="0" presId="urn:microsoft.com/office/officeart/2008/layout/LinedList"/>
    <dgm:cxn modelId="{3D27813E-690D-0246-9EAD-B09D2AD28F82}" type="presParOf" srcId="{B4C0D206-41AF-E24D-AD47-B0F091D86842}" destId="{69425A5D-D388-454A-816A-CD20D67BF737}" srcOrd="4" destOrd="0" presId="urn:microsoft.com/office/officeart/2008/layout/LinedList"/>
    <dgm:cxn modelId="{BBA30F9B-4E08-634D-87F3-60785384A6CE}" type="presParOf" srcId="{B4C0D206-41AF-E24D-AD47-B0F091D86842}" destId="{9717E87F-C7BC-734E-B5CD-4B512707727F}" srcOrd="5" destOrd="0" presId="urn:microsoft.com/office/officeart/2008/layout/LinedList"/>
    <dgm:cxn modelId="{476B9F9A-73EF-0541-B089-B9849FC86170}" type="presParOf" srcId="{9717E87F-C7BC-734E-B5CD-4B512707727F}" destId="{725F85C3-C3E2-0048-9C41-4BB5368E0F26}" srcOrd="0" destOrd="0" presId="urn:microsoft.com/office/officeart/2008/layout/LinedList"/>
    <dgm:cxn modelId="{73B9BCA8-8C49-EF43-A057-74D6C17C1246}" type="presParOf" srcId="{9717E87F-C7BC-734E-B5CD-4B512707727F}" destId="{0396FD10-4EAF-BC42-BF99-39126D4D0DF9}" srcOrd="1" destOrd="0" presId="urn:microsoft.com/office/officeart/2008/layout/LinedList"/>
    <dgm:cxn modelId="{1EF34AFC-7C1F-A749-A218-185B3471E7DD}" type="presParOf" srcId="{B4C0D206-41AF-E24D-AD47-B0F091D86842}" destId="{6124CFF2-5919-C14D-821A-614A9223F583}" srcOrd="6" destOrd="0" presId="urn:microsoft.com/office/officeart/2008/layout/LinedList"/>
    <dgm:cxn modelId="{182D9A1B-ED52-6C4B-A60A-4026446300F3}" type="presParOf" srcId="{B4C0D206-41AF-E24D-AD47-B0F091D86842}" destId="{C2B309EF-7A00-EC4A-A213-F00B432EBA3A}" srcOrd="7" destOrd="0" presId="urn:microsoft.com/office/officeart/2008/layout/LinedList"/>
    <dgm:cxn modelId="{C7DA9228-CC5D-B042-BCCA-1816485417B9}" type="presParOf" srcId="{C2B309EF-7A00-EC4A-A213-F00B432EBA3A}" destId="{A49DE02C-C978-1B4E-AAF9-A1DD7CA40B61}" srcOrd="0" destOrd="0" presId="urn:microsoft.com/office/officeart/2008/layout/LinedList"/>
    <dgm:cxn modelId="{95331B6A-01A2-FF4E-8BD8-7C28E411E0CD}" type="presParOf" srcId="{C2B309EF-7A00-EC4A-A213-F00B432EBA3A}" destId="{10C7ACAE-33DC-7948-8707-F79CFAD1D783}" srcOrd="1" destOrd="0" presId="urn:microsoft.com/office/officeart/2008/layout/LinedList"/>
    <dgm:cxn modelId="{9BA123CC-AF87-2A41-BAFB-4729767ED528}" type="presParOf" srcId="{B4C0D206-41AF-E24D-AD47-B0F091D86842}" destId="{255F6E05-3966-814B-B319-CE73AB0AFE9C}" srcOrd="8" destOrd="0" presId="urn:microsoft.com/office/officeart/2008/layout/LinedList"/>
    <dgm:cxn modelId="{250F0BF2-57C7-EC47-AA78-7A995A30FD57}" type="presParOf" srcId="{B4C0D206-41AF-E24D-AD47-B0F091D86842}" destId="{19ECD4CA-B35F-E840-9D60-A92328EA5CFA}" srcOrd="9" destOrd="0" presId="urn:microsoft.com/office/officeart/2008/layout/LinedList"/>
    <dgm:cxn modelId="{3F7FF29E-F9E3-3243-93CF-D5DD472C10C6}" type="presParOf" srcId="{19ECD4CA-B35F-E840-9D60-A92328EA5CFA}" destId="{FB9C5E6A-58DB-DD49-90AA-01DE8822E94A}" srcOrd="0" destOrd="0" presId="urn:microsoft.com/office/officeart/2008/layout/LinedList"/>
    <dgm:cxn modelId="{EF718463-9822-9048-98C1-560AD060A1DD}" type="presParOf" srcId="{19ECD4CA-B35F-E840-9D60-A92328EA5CFA}" destId="{05697063-0D1F-0B41-BCDF-3A181C28FFFC}" srcOrd="1" destOrd="0" presId="urn:microsoft.com/office/officeart/2008/layout/LinedList"/>
    <dgm:cxn modelId="{19A982CF-6A14-7A47-8380-3212BB661EB9}" type="presParOf" srcId="{B4C0D206-41AF-E24D-AD47-B0F091D86842}" destId="{A3B9F618-A137-184A-9E31-038F22A7A76D}" srcOrd="10" destOrd="0" presId="urn:microsoft.com/office/officeart/2008/layout/LinedList"/>
    <dgm:cxn modelId="{2BC04227-614B-4049-9713-520A889B05C4}" type="presParOf" srcId="{B4C0D206-41AF-E24D-AD47-B0F091D86842}" destId="{04799EBB-AF6E-6849-A22D-54B6119D7B05}" srcOrd="11" destOrd="0" presId="urn:microsoft.com/office/officeart/2008/layout/LinedList"/>
    <dgm:cxn modelId="{60AEEE48-864C-5B43-997A-9BC96BB62E08}" type="presParOf" srcId="{04799EBB-AF6E-6849-A22D-54B6119D7B05}" destId="{5FD599D5-9DE2-764F-8344-4C0A3ED248D9}" srcOrd="0" destOrd="0" presId="urn:microsoft.com/office/officeart/2008/layout/LinedList"/>
    <dgm:cxn modelId="{F5BD9B92-FEAA-674B-925B-D492F99A3A4A}" type="presParOf" srcId="{04799EBB-AF6E-6849-A22D-54B6119D7B05}" destId="{D31AA82F-FC13-7443-B51D-19E58CB659C0}" srcOrd="1" destOrd="0" presId="urn:microsoft.com/office/officeart/2008/layout/LinedList"/>
    <dgm:cxn modelId="{089D728F-1477-2846-8708-B1209B2A9811}" type="presParOf" srcId="{B4C0D206-41AF-E24D-AD47-B0F091D86842}" destId="{4D908B17-23E4-E74D-BE15-A2E25C3FB6E1}" srcOrd="12" destOrd="0" presId="urn:microsoft.com/office/officeart/2008/layout/LinedList"/>
    <dgm:cxn modelId="{B8972843-B89F-5846-9447-41F836EEE4CF}" type="presParOf" srcId="{B4C0D206-41AF-E24D-AD47-B0F091D86842}" destId="{F28C159C-25E7-834D-BC0F-83A1CFC026EE}" srcOrd="13" destOrd="0" presId="urn:microsoft.com/office/officeart/2008/layout/LinedList"/>
    <dgm:cxn modelId="{22911764-D781-F343-A404-3814B7BD1266}" type="presParOf" srcId="{F28C159C-25E7-834D-BC0F-83A1CFC026EE}" destId="{E3C1722E-A059-F349-9F55-FEE81B659387}" srcOrd="0" destOrd="0" presId="urn:microsoft.com/office/officeart/2008/layout/LinedList"/>
    <dgm:cxn modelId="{BBCA1BF5-D58B-EF4A-B212-DC468D4970D9}" type="presParOf" srcId="{F28C159C-25E7-834D-BC0F-83A1CFC026EE}" destId="{71B4BA14-9412-3B41-AE76-879B71839E6D}" srcOrd="1" destOrd="0" presId="urn:microsoft.com/office/officeart/2008/layout/LinedList"/>
    <dgm:cxn modelId="{72BA12B1-A7FF-874C-BA6A-53352F6606D6}" type="presParOf" srcId="{B4C0D206-41AF-E24D-AD47-B0F091D86842}" destId="{76822033-2B7A-4941-9130-CCD0CCDED133}" srcOrd="14" destOrd="0" presId="urn:microsoft.com/office/officeart/2008/layout/LinedList"/>
    <dgm:cxn modelId="{FEDE19BD-B555-B344-8C04-9D0A9BBCA622}" type="presParOf" srcId="{B4C0D206-41AF-E24D-AD47-B0F091D86842}" destId="{AF15D86D-2E34-5840-A04D-8D076941EBA9}" srcOrd="15" destOrd="0" presId="urn:microsoft.com/office/officeart/2008/layout/LinedList"/>
    <dgm:cxn modelId="{61C61D27-A0D1-FE4F-A1FA-344480970091}" type="presParOf" srcId="{AF15D86D-2E34-5840-A04D-8D076941EBA9}" destId="{02FD2CFD-0242-524D-A27B-9C9FF8DF0DEF}" srcOrd="0" destOrd="0" presId="urn:microsoft.com/office/officeart/2008/layout/LinedList"/>
    <dgm:cxn modelId="{E183EA0B-23CB-B949-A790-1AFD413D5EAB}" type="presParOf" srcId="{AF15D86D-2E34-5840-A04D-8D076941EBA9}" destId="{74AD18CB-3EB4-D147-8C33-C404FE521B1D}" srcOrd="1" destOrd="0" presId="urn:microsoft.com/office/officeart/2008/layout/LinedList"/>
    <dgm:cxn modelId="{EB35BF69-04F5-5E46-89C7-0ECA026E77F1}" type="presParOf" srcId="{B4C0D206-41AF-E24D-AD47-B0F091D86842}" destId="{2D1D5152-B1DC-7F49-9ED9-A041C0F46F85}" srcOrd="16" destOrd="0" presId="urn:microsoft.com/office/officeart/2008/layout/LinedList"/>
    <dgm:cxn modelId="{74897919-F704-0D49-BEE5-D6936421FD1B}" type="presParOf" srcId="{B4C0D206-41AF-E24D-AD47-B0F091D86842}" destId="{131ED5E2-5BB0-5A40-94BA-97B535A67ABA}" srcOrd="17" destOrd="0" presId="urn:microsoft.com/office/officeart/2008/layout/LinedList"/>
    <dgm:cxn modelId="{803BE98F-77DE-CD49-B242-A2FC1C40F7BC}" type="presParOf" srcId="{131ED5E2-5BB0-5A40-94BA-97B535A67ABA}" destId="{3C3E32ED-8ECD-0343-8068-CA3F717F901C}" srcOrd="0" destOrd="0" presId="urn:microsoft.com/office/officeart/2008/layout/LinedList"/>
    <dgm:cxn modelId="{33315647-19A5-F649-8887-9A03DBE34A91}" type="presParOf" srcId="{131ED5E2-5BB0-5A40-94BA-97B535A67ABA}" destId="{E45524E9-4D70-3D4A-A3E6-DBF3CA944669}" srcOrd="1" destOrd="0" presId="urn:microsoft.com/office/officeart/2008/layout/LinedList"/>
    <dgm:cxn modelId="{CE3C57F0-F2B0-9C43-8175-8400710E4E0C}" type="presParOf" srcId="{B4C0D206-41AF-E24D-AD47-B0F091D86842}" destId="{608F2F41-2146-D54C-B102-433B7A5467A5}" srcOrd="18" destOrd="0" presId="urn:microsoft.com/office/officeart/2008/layout/LinedList"/>
    <dgm:cxn modelId="{1263AEC6-5324-424F-A334-22792AF9A471}" type="presParOf" srcId="{B4C0D206-41AF-E24D-AD47-B0F091D86842}" destId="{CF874810-ED06-8447-BEAB-E08BD8521D6B}" srcOrd="19" destOrd="0" presId="urn:microsoft.com/office/officeart/2008/layout/LinedList"/>
    <dgm:cxn modelId="{1D4A91DF-EB32-C443-AF26-0276CD56C5C8}" type="presParOf" srcId="{CF874810-ED06-8447-BEAB-E08BD8521D6B}" destId="{10368F64-4C9B-9C4A-B038-44D559AD9812}" srcOrd="0" destOrd="0" presId="urn:microsoft.com/office/officeart/2008/layout/LinedList"/>
    <dgm:cxn modelId="{1E4CD653-E09F-7A48-946C-C97C5888FE6A}" type="presParOf" srcId="{CF874810-ED06-8447-BEAB-E08BD8521D6B}" destId="{26540B99-AFAF-DB4F-A10F-FEEFFB325F38}" srcOrd="1" destOrd="0" presId="urn:microsoft.com/office/officeart/2008/layout/LinedList"/>
    <dgm:cxn modelId="{DC6ADAA9-3E6F-2044-8BB5-B66B7F23BEC4}" type="presParOf" srcId="{B4C0D206-41AF-E24D-AD47-B0F091D86842}" destId="{D4B8CBFC-FF03-EC41-AA5F-76656458C780}" srcOrd="20" destOrd="0" presId="urn:microsoft.com/office/officeart/2008/layout/LinedList"/>
    <dgm:cxn modelId="{5ACDE49B-5833-FC48-9637-6B87E2E4866D}" type="presParOf" srcId="{B4C0D206-41AF-E24D-AD47-B0F091D86842}" destId="{23ECE755-E8BD-A348-9966-DEFF50445814}" srcOrd="21" destOrd="0" presId="urn:microsoft.com/office/officeart/2008/layout/LinedList"/>
    <dgm:cxn modelId="{120E3177-77FA-B44E-9355-6664F1373D47}" type="presParOf" srcId="{23ECE755-E8BD-A348-9966-DEFF50445814}" destId="{8E546376-8428-CC4D-B90C-D126274D88CA}" srcOrd="0" destOrd="0" presId="urn:microsoft.com/office/officeart/2008/layout/LinedList"/>
    <dgm:cxn modelId="{75F15691-7F9D-CC49-97BA-C34FF43EACA8}" type="presParOf" srcId="{23ECE755-E8BD-A348-9966-DEFF50445814}" destId="{DF71896D-481B-6F49-A994-D2001E45F8C2}" srcOrd="1" destOrd="0" presId="urn:microsoft.com/office/officeart/2008/layout/LinedList"/>
    <dgm:cxn modelId="{1315A619-8550-8440-86FF-1E23FB80D3D6}" type="presParOf" srcId="{B4C0D206-41AF-E24D-AD47-B0F091D86842}" destId="{7F261365-FA5D-304E-B7BB-697CC84F5BD5}" srcOrd="22" destOrd="0" presId="urn:microsoft.com/office/officeart/2008/layout/LinedList"/>
    <dgm:cxn modelId="{47953A6B-79BC-0042-96EE-9445BF897023}" type="presParOf" srcId="{B4C0D206-41AF-E24D-AD47-B0F091D86842}" destId="{331BBA45-0F2E-F242-BEB4-48D49A398A1D}" srcOrd="23" destOrd="0" presId="urn:microsoft.com/office/officeart/2008/layout/LinedList"/>
    <dgm:cxn modelId="{9EF49500-BC0A-984F-B421-193462B79F1B}" type="presParOf" srcId="{331BBA45-0F2E-F242-BEB4-48D49A398A1D}" destId="{1A827CD4-EDE5-5742-8D66-42F3CDF304AE}" srcOrd="0" destOrd="0" presId="urn:microsoft.com/office/officeart/2008/layout/LinedList"/>
    <dgm:cxn modelId="{6689621E-7A1D-B64A-8C50-2AD96DA81118}" type="presParOf" srcId="{331BBA45-0F2E-F242-BEB4-48D49A398A1D}" destId="{673C0535-6916-F346-83EC-194F6B3E350E}" srcOrd="1" destOrd="0" presId="urn:microsoft.com/office/officeart/2008/layout/LinedList"/>
    <dgm:cxn modelId="{549646AB-BCF6-C548-A202-65DF3E7748DD}" type="presParOf" srcId="{B4C0D206-41AF-E24D-AD47-B0F091D86842}" destId="{F56AFCDC-B9D3-8C4C-80D3-99BED044A6B6}" srcOrd="24" destOrd="0" presId="urn:microsoft.com/office/officeart/2008/layout/LinedList"/>
    <dgm:cxn modelId="{B0A6F8E0-DFB9-854C-98C6-23E08BD381F3}" type="presParOf" srcId="{B4C0D206-41AF-E24D-AD47-B0F091D86842}" destId="{DA1003F4-167C-E041-9206-8033F3499812}" srcOrd="25" destOrd="0" presId="urn:microsoft.com/office/officeart/2008/layout/LinedList"/>
    <dgm:cxn modelId="{CECF659D-7C5D-9D4D-8149-FDDEC90A2BCE}" type="presParOf" srcId="{DA1003F4-167C-E041-9206-8033F3499812}" destId="{EA6143E4-2058-6940-9E90-B72676CB9347}" srcOrd="0" destOrd="0" presId="urn:microsoft.com/office/officeart/2008/layout/LinedList"/>
    <dgm:cxn modelId="{8205B749-3E40-A543-BFDA-55CAD7E6A04F}" type="presParOf" srcId="{DA1003F4-167C-E041-9206-8033F3499812}" destId="{28D6BC3C-8954-4444-8AB6-2EA075DAE671}" srcOrd="1" destOrd="0" presId="urn:microsoft.com/office/officeart/2008/layout/Line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BE2CB82-9809-4690-B43F-A160AFD9479B}" type="doc">
      <dgm:prSet loTypeId="urn:microsoft.com/office/officeart/2005/8/layout/process4" loCatId="process" qsTypeId="urn:microsoft.com/office/officeart/2005/8/quickstyle/simple1" qsCatId="simple" csTypeId="urn:microsoft.com/office/officeart/2005/8/colors/colorful2" csCatId="colorful" phldr="1"/>
      <dgm:spPr/>
      <dgm:t>
        <a:bodyPr/>
        <a:lstStyle/>
        <a:p>
          <a:endParaRPr lang="en-US"/>
        </a:p>
      </dgm:t>
    </dgm:pt>
    <dgm:pt modelId="{46FA030B-C14F-664B-B0EE-2922C847C6E5}">
      <dgm:prSet/>
      <dgm:spPr/>
      <dgm:t>
        <a:bodyPr/>
        <a:lstStyle/>
        <a:p>
          <a:r>
            <a:rPr lang="en-US" altLang="en-NO" dirty="0"/>
            <a:t>When a large number of users are introduced a number of problems are likely to occur: </a:t>
          </a:r>
        </a:p>
      </dgm:t>
    </dgm:pt>
    <dgm:pt modelId="{DC120B5F-267A-574D-948B-44AFF2852C9A}" type="parTrans" cxnId="{CA934FE2-C4AB-0548-8C17-86D03787BF94}">
      <dgm:prSet/>
      <dgm:spPr/>
      <dgm:t>
        <a:bodyPr/>
        <a:lstStyle/>
        <a:p>
          <a:endParaRPr lang="en-GB"/>
        </a:p>
      </dgm:t>
    </dgm:pt>
    <dgm:pt modelId="{78AEB2BF-F682-784F-B61A-5096CE0D56D7}" type="sibTrans" cxnId="{CA934FE2-C4AB-0548-8C17-86D03787BF94}">
      <dgm:prSet/>
      <dgm:spPr/>
      <dgm:t>
        <a:bodyPr/>
        <a:lstStyle/>
        <a:p>
          <a:endParaRPr lang="en-GB"/>
        </a:p>
      </dgm:t>
    </dgm:pt>
    <dgm:pt modelId="{905C926E-B8AC-1341-83CB-471A47D6123D}">
      <dgm:prSet/>
      <dgm:spPr/>
      <dgm:t>
        <a:bodyPr/>
        <a:lstStyle/>
        <a:p>
          <a:r>
            <a:rPr lang="en-US" altLang="en-NO" dirty="0"/>
            <a:t>the system slows down</a:t>
          </a:r>
        </a:p>
      </dgm:t>
    </dgm:pt>
    <dgm:pt modelId="{D3F4FE20-71E3-2444-9626-AC0954F6DA5D}" type="parTrans" cxnId="{899B8070-403F-8E42-AA1A-62490D766137}">
      <dgm:prSet/>
      <dgm:spPr/>
      <dgm:t>
        <a:bodyPr/>
        <a:lstStyle/>
        <a:p>
          <a:endParaRPr lang="en-GB"/>
        </a:p>
      </dgm:t>
    </dgm:pt>
    <dgm:pt modelId="{636E9EA8-0897-A046-9207-A49593780151}" type="sibTrans" cxnId="{899B8070-403F-8E42-AA1A-62490D766137}">
      <dgm:prSet/>
      <dgm:spPr/>
      <dgm:t>
        <a:bodyPr/>
        <a:lstStyle/>
        <a:p>
          <a:endParaRPr lang="en-GB"/>
        </a:p>
      </dgm:t>
    </dgm:pt>
    <dgm:pt modelId="{B2B677F7-AED3-0F4F-ACC2-C6C98BF41EF8}">
      <dgm:prSet/>
      <dgm:spPr/>
      <dgm:t>
        <a:bodyPr/>
        <a:lstStyle/>
        <a:p>
          <a:r>
            <a:rPr lang="en-US" altLang="en-NO" dirty="0"/>
            <a:t>the system encounters functionality problems</a:t>
          </a:r>
        </a:p>
      </dgm:t>
    </dgm:pt>
    <dgm:pt modelId="{795F89D7-9A7A-8048-AAD2-7B227ED41889}" type="parTrans" cxnId="{17CDA1E1-A67F-EA44-AA3D-822A65544AE1}">
      <dgm:prSet/>
      <dgm:spPr/>
      <dgm:t>
        <a:bodyPr/>
        <a:lstStyle/>
        <a:p>
          <a:endParaRPr lang="en-GB"/>
        </a:p>
      </dgm:t>
    </dgm:pt>
    <dgm:pt modelId="{16930064-7824-9340-9FF2-585AB479274E}" type="sibTrans" cxnId="{17CDA1E1-A67F-EA44-AA3D-822A65544AE1}">
      <dgm:prSet/>
      <dgm:spPr/>
      <dgm:t>
        <a:bodyPr/>
        <a:lstStyle/>
        <a:p>
          <a:endParaRPr lang="en-GB"/>
        </a:p>
      </dgm:t>
    </dgm:pt>
    <dgm:pt modelId="{C4B64AA3-10DE-FC41-BC7D-B23C97851152}">
      <dgm:prSet/>
      <dgm:spPr/>
      <dgm:t>
        <a:bodyPr/>
        <a:lstStyle/>
        <a:p>
          <a:r>
            <a:rPr lang="en-US" altLang="en-NO" dirty="0"/>
            <a:t>the system crashes altogether</a:t>
          </a:r>
        </a:p>
      </dgm:t>
    </dgm:pt>
    <dgm:pt modelId="{60134480-6BF3-0443-A7D4-DC8B9D4A3247}" type="parTrans" cxnId="{6D06FA03-F554-AC47-9DBD-98DEA506025E}">
      <dgm:prSet/>
      <dgm:spPr/>
      <dgm:t>
        <a:bodyPr/>
        <a:lstStyle/>
        <a:p>
          <a:endParaRPr lang="en-GB"/>
        </a:p>
      </dgm:t>
    </dgm:pt>
    <dgm:pt modelId="{5BEB8E36-6339-DB4C-A9F8-E3F18FD80393}" type="sibTrans" cxnId="{6D06FA03-F554-AC47-9DBD-98DEA506025E}">
      <dgm:prSet/>
      <dgm:spPr/>
      <dgm:t>
        <a:bodyPr/>
        <a:lstStyle/>
        <a:p>
          <a:endParaRPr lang="en-GB"/>
        </a:p>
      </dgm:t>
    </dgm:pt>
    <dgm:pt modelId="{55DAFAE0-ED2D-F542-B789-D9A471867BE6}">
      <dgm:prSet/>
      <dgm:spPr/>
      <dgm:t>
        <a:bodyPr/>
        <a:lstStyle/>
        <a:p>
          <a:r>
            <a:rPr lang="en-US" altLang="en-NO" dirty="0"/>
            <a:t>Load and stability testing typically involves exercising the system with virtual users and measuring the performance to verify whether the system can support the anticipated load</a:t>
          </a:r>
        </a:p>
      </dgm:t>
    </dgm:pt>
    <dgm:pt modelId="{FFABBA80-ACBE-ED49-8B4B-3129195AC00E}" type="parTrans" cxnId="{89AB2CC3-A2E6-994A-9C04-05643711FD2E}">
      <dgm:prSet/>
      <dgm:spPr/>
      <dgm:t>
        <a:bodyPr/>
        <a:lstStyle/>
        <a:p>
          <a:endParaRPr lang="en-GB"/>
        </a:p>
      </dgm:t>
    </dgm:pt>
    <dgm:pt modelId="{31E8C29C-0895-3A4C-A007-38ED446B6067}" type="sibTrans" cxnId="{89AB2CC3-A2E6-994A-9C04-05643711FD2E}">
      <dgm:prSet/>
      <dgm:spPr/>
      <dgm:t>
        <a:bodyPr/>
        <a:lstStyle/>
        <a:p>
          <a:endParaRPr lang="en-GB"/>
        </a:p>
      </dgm:t>
    </dgm:pt>
    <dgm:pt modelId="{A8F655CA-0108-0B42-8CD6-E9DA2AD16BA8}" type="pres">
      <dgm:prSet presAssocID="{9BE2CB82-9809-4690-B43F-A160AFD9479B}" presName="Name0" presStyleCnt="0">
        <dgm:presLayoutVars>
          <dgm:dir/>
          <dgm:animLvl val="lvl"/>
          <dgm:resizeHandles val="exact"/>
        </dgm:presLayoutVars>
      </dgm:prSet>
      <dgm:spPr/>
    </dgm:pt>
    <dgm:pt modelId="{BDC59052-3980-544F-B8EB-9BC580AF6EB4}" type="pres">
      <dgm:prSet presAssocID="{46FA030B-C14F-664B-B0EE-2922C847C6E5}" presName="boxAndChildren" presStyleCnt="0"/>
      <dgm:spPr/>
    </dgm:pt>
    <dgm:pt modelId="{BB17F80F-C36C-2341-9275-E26186312F9B}" type="pres">
      <dgm:prSet presAssocID="{46FA030B-C14F-664B-B0EE-2922C847C6E5}" presName="parentTextBox" presStyleLbl="node1" presStyleIdx="0" presStyleCnt="2"/>
      <dgm:spPr/>
    </dgm:pt>
    <dgm:pt modelId="{16F13707-4932-0343-99EE-22CEA4E7D079}" type="pres">
      <dgm:prSet presAssocID="{46FA030B-C14F-664B-B0EE-2922C847C6E5}" presName="entireBox" presStyleLbl="node1" presStyleIdx="0" presStyleCnt="2"/>
      <dgm:spPr/>
    </dgm:pt>
    <dgm:pt modelId="{A2A36140-5F1B-5649-868B-AAA16087F73D}" type="pres">
      <dgm:prSet presAssocID="{46FA030B-C14F-664B-B0EE-2922C847C6E5}" presName="descendantBox" presStyleCnt="0"/>
      <dgm:spPr/>
    </dgm:pt>
    <dgm:pt modelId="{8431E547-E030-0446-8CBB-DFEEC6207FE7}" type="pres">
      <dgm:prSet presAssocID="{905C926E-B8AC-1341-83CB-471A47D6123D}" presName="childTextBox" presStyleLbl="fgAccFollowNode1" presStyleIdx="0" presStyleCnt="3">
        <dgm:presLayoutVars>
          <dgm:bulletEnabled val="1"/>
        </dgm:presLayoutVars>
      </dgm:prSet>
      <dgm:spPr/>
    </dgm:pt>
    <dgm:pt modelId="{4FA18A85-5A07-6A40-8785-8D541A62E00F}" type="pres">
      <dgm:prSet presAssocID="{B2B677F7-AED3-0F4F-ACC2-C6C98BF41EF8}" presName="childTextBox" presStyleLbl="fgAccFollowNode1" presStyleIdx="1" presStyleCnt="3">
        <dgm:presLayoutVars>
          <dgm:bulletEnabled val="1"/>
        </dgm:presLayoutVars>
      </dgm:prSet>
      <dgm:spPr/>
    </dgm:pt>
    <dgm:pt modelId="{2B6FB5FE-703F-D248-B437-8C23FE33354D}" type="pres">
      <dgm:prSet presAssocID="{C4B64AA3-10DE-FC41-BC7D-B23C97851152}" presName="childTextBox" presStyleLbl="fgAccFollowNode1" presStyleIdx="2" presStyleCnt="3">
        <dgm:presLayoutVars>
          <dgm:bulletEnabled val="1"/>
        </dgm:presLayoutVars>
      </dgm:prSet>
      <dgm:spPr/>
    </dgm:pt>
    <dgm:pt modelId="{76535DE5-7C2B-FD4D-82F8-AFECD240A659}" type="pres">
      <dgm:prSet presAssocID="{31E8C29C-0895-3A4C-A007-38ED446B6067}" presName="sp" presStyleCnt="0"/>
      <dgm:spPr/>
    </dgm:pt>
    <dgm:pt modelId="{609BCA43-F8FF-934A-81E3-2EDA276F5BBA}" type="pres">
      <dgm:prSet presAssocID="{55DAFAE0-ED2D-F542-B789-D9A471867BE6}" presName="arrowAndChildren" presStyleCnt="0"/>
      <dgm:spPr/>
    </dgm:pt>
    <dgm:pt modelId="{B1A05972-4F82-994C-B945-66B68611782B}" type="pres">
      <dgm:prSet presAssocID="{55DAFAE0-ED2D-F542-B789-D9A471867BE6}" presName="parentTextArrow" presStyleLbl="node1" presStyleIdx="1" presStyleCnt="2"/>
      <dgm:spPr/>
    </dgm:pt>
  </dgm:ptLst>
  <dgm:cxnLst>
    <dgm:cxn modelId="{6D06FA03-F554-AC47-9DBD-98DEA506025E}" srcId="{46FA030B-C14F-664B-B0EE-2922C847C6E5}" destId="{C4B64AA3-10DE-FC41-BC7D-B23C97851152}" srcOrd="2" destOrd="0" parTransId="{60134480-6BF3-0443-A7D4-DC8B9D4A3247}" sibTransId="{5BEB8E36-6339-DB4C-A9F8-E3F18FD80393}"/>
    <dgm:cxn modelId="{A60D4641-4AAA-4A4D-BD76-A33D23B0136D}" type="presOf" srcId="{46FA030B-C14F-664B-B0EE-2922C847C6E5}" destId="{16F13707-4932-0343-99EE-22CEA4E7D079}" srcOrd="1" destOrd="0" presId="urn:microsoft.com/office/officeart/2005/8/layout/process4"/>
    <dgm:cxn modelId="{C2A33C67-DD49-4340-8957-429A49FB9EB5}" type="presOf" srcId="{B2B677F7-AED3-0F4F-ACC2-C6C98BF41EF8}" destId="{4FA18A85-5A07-6A40-8785-8D541A62E00F}" srcOrd="0" destOrd="0" presId="urn:microsoft.com/office/officeart/2005/8/layout/process4"/>
    <dgm:cxn modelId="{899B8070-403F-8E42-AA1A-62490D766137}" srcId="{46FA030B-C14F-664B-B0EE-2922C847C6E5}" destId="{905C926E-B8AC-1341-83CB-471A47D6123D}" srcOrd="0" destOrd="0" parTransId="{D3F4FE20-71E3-2444-9626-AC0954F6DA5D}" sibTransId="{636E9EA8-0897-A046-9207-A49593780151}"/>
    <dgm:cxn modelId="{DB6C2C79-FE20-5549-94F4-D6EE711E1862}" type="presOf" srcId="{55DAFAE0-ED2D-F542-B789-D9A471867BE6}" destId="{B1A05972-4F82-994C-B945-66B68611782B}" srcOrd="0" destOrd="0" presId="urn:microsoft.com/office/officeart/2005/8/layout/process4"/>
    <dgm:cxn modelId="{3E74CE86-B9C6-F342-B2DD-D834FBB357BD}" type="presOf" srcId="{9BE2CB82-9809-4690-B43F-A160AFD9479B}" destId="{A8F655CA-0108-0B42-8CD6-E9DA2AD16BA8}" srcOrd="0" destOrd="0" presId="urn:microsoft.com/office/officeart/2005/8/layout/process4"/>
    <dgm:cxn modelId="{788A6FAA-083D-1E45-9412-03D81EA6CAE0}" type="presOf" srcId="{46FA030B-C14F-664B-B0EE-2922C847C6E5}" destId="{BB17F80F-C36C-2341-9275-E26186312F9B}" srcOrd="0" destOrd="0" presId="urn:microsoft.com/office/officeart/2005/8/layout/process4"/>
    <dgm:cxn modelId="{89AB2CC3-A2E6-994A-9C04-05643711FD2E}" srcId="{9BE2CB82-9809-4690-B43F-A160AFD9479B}" destId="{55DAFAE0-ED2D-F542-B789-D9A471867BE6}" srcOrd="0" destOrd="0" parTransId="{FFABBA80-ACBE-ED49-8B4B-3129195AC00E}" sibTransId="{31E8C29C-0895-3A4C-A007-38ED446B6067}"/>
    <dgm:cxn modelId="{4B3035D5-D0E2-184D-978C-1381450B3C23}" type="presOf" srcId="{C4B64AA3-10DE-FC41-BC7D-B23C97851152}" destId="{2B6FB5FE-703F-D248-B437-8C23FE33354D}" srcOrd="0" destOrd="0" presId="urn:microsoft.com/office/officeart/2005/8/layout/process4"/>
    <dgm:cxn modelId="{17CDA1E1-A67F-EA44-AA3D-822A65544AE1}" srcId="{46FA030B-C14F-664B-B0EE-2922C847C6E5}" destId="{B2B677F7-AED3-0F4F-ACC2-C6C98BF41EF8}" srcOrd="1" destOrd="0" parTransId="{795F89D7-9A7A-8048-AAD2-7B227ED41889}" sibTransId="{16930064-7824-9340-9FF2-585AB479274E}"/>
    <dgm:cxn modelId="{CA934FE2-C4AB-0548-8C17-86D03787BF94}" srcId="{9BE2CB82-9809-4690-B43F-A160AFD9479B}" destId="{46FA030B-C14F-664B-B0EE-2922C847C6E5}" srcOrd="1" destOrd="0" parTransId="{DC120B5F-267A-574D-948B-44AFF2852C9A}" sibTransId="{78AEB2BF-F682-784F-B61A-5096CE0D56D7}"/>
    <dgm:cxn modelId="{CF4F53F1-99AD-C149-8827-DE5D5316D363}" type="presOf" srcId="{905C926E-B8AC-1341-83CB-471A47D6123D}" destId="{8431E547-E030-0446-8CBB-DFEEC6207FE7}" srcOrd="0" destOrd="0" presId="urn:microsoft.com/office/officeart/2005/8/layout/process4"/>
    <dgm:cxn modelId="{7F521E0E-89AB-CA40-928E-900A817A375F}" type="presParOf" srcId="{A8F655CA-0108-0B42-8CD6-E9DA2AD16BA8}" destId="{BDC59052-3980-544F-B8EB-9BC580AF6EB4}" srcOrd="0" destOrd="0" presId="urn:microsoft.com/office/officeart/2005/8/layout/process4"/>
    <dgm:cxn modelId="{1FF6332D-C9D2-6145-9BDB-71A50A2E12F6}" type="presParOf" srcId="{BDC59052-3980-544F-B8EB-9BC580AF6EB4}" destId="{BB17F80F-C36C-2341-9275-E26186312F9B}" srcOrd="0" destOrd="0" presId="urn:microsoft.com/office/officeart/2005/8/layout/process4"/>
    <dgm:cxn modelId="{0330FD76-948E-E443-83B3-2A952DFCFC0E}" type="presParOf" srcId="{BDC59052-3980-544F-B8EB-9BC580AF6EB4}" destId="{16F13707-4932-0343-99EE-22CEA4E7D079}" srcOrd="1" destOrd="0" presId="urn:microsoft.com/office/officeart/2005/8/layout/process4"/>
    <dgm:cxn modelId="{12F9AFDF-7024-D146-B8BA-E617CFBEFAAE}" type="presParOf" srcId="{BDC59052-3980-544F-B8EB-9BC580AF6EB4}" destId="{A2A36140-5F1B-5649-868B-AAA16087F73D}" srcOrd="2" destOrd="0" presId="urn:microsoft.com/office/officeart/2005/8/layout/process4"/>
    <dgm:cxn modelId="{8AE70170-8CD2-204E-A7BE-165071C4B3BC}" type="presParOf" srcId="{A2A36140-5F1B-5649-868B-AAA16087F73D}" destId="{8431E547-E030-0446-8CBB-DFEEC6207FE7}" srcOrd="0" destOrd="0" presId="urn:microsoft.com/office/officeart/2005/8/layout/process4"/>
    <dgm:cxn modelId="{16C6518B-F281-E84E-B5B1-CC0886349B58}" type="presParOf" srcId="{A2A36140-5F1B-5649-868B-AAA16087F73D}" destId="{4FA18A85-5A07-6A40-8785-8D541A62E00F}" srcOrd="1" destOrd="0" presId="urn:microsoft.com/office/officeart/2005/8/layout/process4"/>
    <dgm:cxn modelId="{78716AA1-7AE8-9B40-8825-5B5D79321A0F}" type="presParOf" srcId="{A2A36140-5F1B-5649-868B-AAA16087F73D}" destId="{2B6FB5FE-703F-D248-B437-8C23FE33354D}" srcOrd="2" destOrd="0" presId="urn:microsoft.com/office/officeart/2005/8/layout/process4"/>
    <dgm:cxn modelId="{05973A59-7AA6-FC4A-BB95-CAC257638712}" type="presParOf" srcId="{A8F655CA-0108-0B42-8CD6-E9DA2AD16BA8}" destId="{76535DE5-7C2B-FD4D-82F8-AFECD240A659}" srcOrd="1" destOrd="0" presId="urn:microsoft.com/office/officeart/2005/8/layout/process4"/>
    <dgm:cxn modelId="{7831C72C-1CEE-F244-A517-7CAF9205045C}" type="presParOf" srcId="{A8F655CA-0108-0B42-8CD6-E9DA2AD16BA8}" destId="{609BCA43-F8FF-934A-81E3-2EDA276F5BBA}" srcOrd="2" destOrd="0" presId="urn:microsoft.com/office/officeart/2005/8/layout/process4"/>
    <dgm:cxn modelId="{45CA186A-7557-8A4B-A488-503BC448992C}" type="presParOf" srcId="{609BCA43-F8FF-934A-81E3-2EDA276F5BBA}" destId="{B1A05972-4F82-994C-B945-66B68611782B}" srcOrd="0" destOrd="0" presId="urn:microsoft.com/office/officeart/2005/8/layout/process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8F37B1D-3D83-4C9E-9346-CFB71EB186CE}" type="doc">
      <dgm:prSet loTypeId="urn:microsoft.com/office/officeart/2005/8/layout/vList5" loCatId="list" qsTypeId="urn:microsoft.com/office/officeart/2005/8/quickstyle/simple1" qsCatId="simple" csTypeId="urn:microsoft.com/office/officeart/2005/8/colors/colorful1" csCatId="colorful"/>
      <dgm:spPr/>
      <dgm:t>
        <a:bodyPr/>
        <a:lstStyle/>
        <a:p>
          <a:endParaRPr lang="en-US"/>
        </a:p>
      </dgm:t>
    </dgm:pt>
    <dgm:pt modelId="{AEAA64AD-30B4-4C13-B3C1-E3E81CC15C2D}">
      <dgm:prSet/>
      <dgm:spPr/>
      <dgm:t>
        <a:bodyPr/>
        <a:lstStyle/>
        <a:p>
          <a:r>
            <a:rPr lang="nb-NO" dirty="0" err="1"/>
            <a:t>Scalability</a:t>
          </a:r>
          <a:endParaRPr lang="en-US" dirty="0"/>
        </a:p>
      </dgm:t>
    </dgm:pt>
    <dgm:pt modelId="{54710F87-CB51-445F-9C15-08821119F38C}" type="parTrans" cxnId="{D4ECC37D-662B-4CA5-B808-93C5D36F92C8}">
      <dgm:prSet/>
      <dgm:spPr/>
      <dgm:t>
        <a:bodyPr/>
        <a:lstStyle/>
        <a:p>
          <a:endParaRPr lang="en-US"/>
        </a:p>
      </dgm:t>
    </dgm:pt>
    <dgm:pt modelId="{EAE49460-873A-4FEA-8E75-688BE58D9591}" type="sibTrans" cxnId="{D4ECC37D-662B-4CA5-B808-93C5D36F92C8}">
      <dgm:prSet/>
      <dgm:spPr/>
      <dgm:t>
        <a:bodyPr/>
        <a:lstStyle/>
        <a:p>
          <a:endParaRPr lang="en-US"/>
        </a:p>
      </dgm:t>
    </dgm:pt>
    <dgm:pt modelId="{F7DEE07B-D7FA-4A3E-AB85-ED0D879E68FF}">
      <dgm:prSet/>
      <dgm:spPr/>
      <dgm:t>
        <a:bodyPr/>
        <a:lstStyle/>
        <a:p>
          <a:r>
            <a:rPr lang="nb-NO"/>
            <a:t>Stress</a:t>
          </a:r>
          <a:endParaRPr lang="en-US"/>
        </a:p>
      </dgm:t>
    </dgm:pt>
    <dgm:pt modelId="{0922C36A-04F1-452F-AD82-4951A08EA71A}" type="parTrans" cxnId="{6A8C07E5-5900-4524-B51C-609EFCD6BA81}">
      <dgm:prSet/>
      <dgm:spPr/>
      <dgm:t>
        <a:bodyPr/>
        <a:lstStyle/>
        <a:p>
          <a:endParaRPr lang="en-US"/>
        </a:p>
      </dgm:t>
    </dgm:pt>
    <dgm:pt modelId="{F0D20A8A-63F1-4E07-A3F8-E2131D64FE2B}" type="sibTrans" cxnId="{6A8C07E5-5900-4524-B51C-609EFCD6BA81}">
      <dgm:prSet/>
      <dgm:spPr/>
      <dgm:t>
        <a:bodyPr/>
        <a:lstStyle/>
        <a:p>
          <a:endParaRPr lang="en-US"/>
        </a:p>
      </dgm:t>
    </dgm:pt>
    <dgm:pt modelId="{FE0E119A-6E44-4B64-8123-0910DD83D094}">
      <dgm:prSet/>
      <dgm:spPr/>
      <dgm:t>
        <a:bodyPr/>
        <a:lstStyle/>
        <a:p>
          <a:r>
            <a:rPr lang="nb-NO"/>
            <a:t>Load and stability</a:t>
          </a:r>
          <a:endParaRPr lang="en-US"/>
        </a:p>
      </dgm:t>
    </dgm:pt>
    <dgm:pt modelId="{B2DDE9A1-9ADE-4954-9BE9-C6FD31D0C861}" type="parTrans" cxnId="{4F9BFE60-217B-4C37-B0BD-3B30DE582754}">
      <dgm:prSet/>
      <dgm:spPr/>
      <dgm:t>
        <a:bodyPr/>
        <a:lstStyle/>
        <a:p>
          <a:endParaRPr lang="en-US"/>
        </a:p>
      </dgm:t>
    </dgm:pt>
    <dgm:pt modelId="{E329E179-768B-4D73-BD6D-E30073B5E5F1}" type="sibTrans" cxnId="{4F9BFE60-217B-4C37-B0BD-3B30DE582754}">
      <dgm:prSet/>
      <dgm:spPr/>
      <dgm:t>
        <a:bodyPr/>
        <a:lstStyle/>
        <a:p>
          <a:endParaRPr lang="en-US"/>
        </a:p>
      </dgm:t>
    </dgm:pt>
    <dgm:pt modelId="{170796D9-5632-A447-8F73-4ADD6C54A7CC}" type="pres">
      <dgm:prSet presAssocID="{E8F37B1D-3D83-4C9E-9346-CFB71EB186CE}" presName="Name0" presStyleCnt="0">
        <dgm:presLayoutVars>
          <dgm:dir/>
          <dgm:animLvl val="lvl"/>
          <dgm:resizeHandles val="exact"/>
        </dgm:presLayoutVars>
      </dgm:prSet>
      <dgm:spPr/>
    </dgm:pt>
    <dgm:pt modelId="{D8B4B8BB-9D70-724E-93A0-30DEFB1E6DAE}" type="pres">
      <dgm:prSet presAssocID="{AEAA64AD-30B4-4C13-B3C1-E3E81CC15C2D}" presName="linNode" presStyleCnt="0"/>
      <dgm:spPr/>
    </dgm:pt>
    <dgm:pt modelId="{4A6E8982-279C-1A40-9AB7-BA7268AE2A57}" type="pres">
      <dgm:prSet presAssocID="{AEAA64AD-30B4-4C13-B3C1-E3E81CC15C2D}" presName="parentText" presStyleLbl="node1" presStyleIdx="0" presStyleCnt="3">
        <dgm:presLayoutVars>
          <dgm:chMax val="1"/>
          <dgm:bulletEnabled val="1"/>
        </dgm:presLayoutVars>
      </dgm:prSet>
      <dgm:spPr/>
    </dgm:pt>
    <dgm:pt modelId="{5CD37985-6312-0247-BCAD-A4DC65AE9792}" type="pres">
      <dgm:prSet presAssocID="{EAE49460-873A-4FEA-8E75-688BE58D9591}" presName="sp" presStyleCnt="0"/>
      <dgm:spPr/>
    </dgm:pt>
    <dgm:pt modelId="{A07F74EF-DAA4-E848-BA1C-62A8EE462362}" type="pres">
      <dgm:prSet presAssocID="{F7DEE07B-D7FA-4A3E-AB85-ED0D879E68FF}" presName="linNode" presStyleCnt="0"/>
      <dgm:spPr/>
    </dgm:pt>
    <dgm:pt modelId="{1A3BD3AE-DAAA-CF42-BF1A-4AA1196B2857}" type="pres">
      <dgm:prSet presAssocID="{F7DEE07B-D7FA-4A3E-AB85-ED0D879E68FF}" presName="parentText" presStyleLbl="node1" presStyleIdx="1" presStyleCnt="3">
        <dgm:presLayoutVars>
          <dgm:chMax val="1"/>
          <dgm:bulletEnabled val="1"/>
        </dgm:presLayoutVars>
      </dgm:prSet>
      <dgm:spPr/>
    </dgm:pt>
    <dgm:pt modelId="{F79755F8-53FF-2743-8EAD-DF87F9F578B6}" type="pres">
      <dgm:prSet presAssocID="{F0D20A8A-63F1-4E07-A3F8-E2131D64FE2B}" presName="sp" presStyleCnt="0"/>
      <dgm:spPr/>
    </dgm:pt>
    <dgm:pt modelId="{37D299AD-4515-0F4C-937A-9088F84120E4}" type="pres">
      <dgm:prSet presAssocID="{FE0E119A-6E44-4B64-8123-0910DD83D094}" presName="linNode" presStyleCnt="0"/>
      <dgm:spPr/>
    </dgm:pt>
    <dgm:pt modelId="{C8CD66DD-FC16-544F-A98A-6A12EBD6ABAA}" type="pres">
      <dgm:prSet presAssocID="{FE0E119A-6E44-4B64-8123-0910DD83D094}" presName="parentText" presStyleLbl="node1" presStyleIdx="2" presStyleCnt="3">
        <dgm:presLayoutVars>
          <dgm:chMax val="1"/>
          <dgm:bulletEnabled val="1"/>
        </dgm:presLayoutVars>
      </dgm:prSet>
      <dgm:spPr/>
    </dgm:pt>
  </dgm:ptLst>
  <dgm:cxnLst>
    <dgm:cxn modelId="{73F08902-439C-FC46-9A7A-8A3754AA8F59}" type="presOf" srcId="{E8F37B1D-3D83-4C9E-9346-CFB71EB186CE}" destId="{170796D9-5632-A447-8F73-4ADD6C54A7CC}" srcOrd="0" destOrd="0" presId="urn:microsoft.com/office/officeart/2005/8/layout/vList5"/>
    <dgm:cxn modelId="{53FDC320-F003-8A44-B5D2-1BA76592A0D6}" type="presOf" srcId="{AEAA64AD-30B4-4C13-B3C1-E3E81CC15C2D}" destId="{4A6E8982-279C-1A40-9AB7-BA7268AE2A57}" srcOrd="0" destOrd="0" presId="urn:microsoft.com/office/officeart/2005/8/layout/vList5"/>
    <dgm:cxn modelId="{1C93D03C-E364-C34A-BA6B-C0653ADCA7F9}" type="presOf" srcId="{F7DEE07B-D7FA-4A3E-AB85-ED0D879E68FF}" destId="{1A3BD3AE-DAAA-CF42-BF1A-4AA1196B2857}" srcOrd="0" destOrd="0" presId="urn:microsoft.com/office/officeart/2005/8/layout/vList5"/>
    <dgm:cxn modelId="{4F9BFE60-217B-4C37-B0BD-3B30DE582754}" srcId="{E8F37B1D-3D83-4C9E-9346-CFB71EB186CE}" destId="{FE0E119A-6E44-4B64-8123-0910DD83D094}" srcOrd="2" destOrd="0" parTransId="{B2DDE9A1-9ADE-4954-9BE9-C6FD31D0C861}" sibTransId="{E329E179-768B-4D73-BD6D-E30073B5E5F1}"/>
    <dgm:cxn modelId="{D4ECC37D-662B-4CA5-B808-93C5D36F92C8}" srcId="{E8F37B1D-3D83-4C9E-9346-CFB71EB186CE}" destId="{AEAA64AD-30B4-4C13-B3C1-E3E81CC15C2D}" srcOrd="0" destOrd="0" parTransId="{54710F87-CB51-445F-9C15-08821119F38C}" sibTransId="{EAE49460-873A-4FEA-8E75-688BE58D9591}"/>
    <dgm:cxn modelId="{6F9B6284-B232-6441-BCB6-7C507F36EF67}" type="presOf" srcId="{FE0E119A-6E44-4B64-8123-0910DD83D094}" destId="{C8CD66DD-FC16-544F-A98A-6A12EBD6ABAA}" srcOrd="0" destOrd="0" presId="urn:microsoft.com/office/officeart/2005/8/layout/vList5"/>
    <dgm:cxn modelId="{6A8C07E5-5900-4524-B51C-609EFCD6BA81}" srcId="{E8F37B1D-3D83-4C9E-9346-CFB71EB186CE}" destId="{F7DEE07B-D7FA-4A3E-AB85-ED0D879E68FF}" srcOrd="1" destOrd="0" parTransId="{0922C36A-04F1-452F-AD82-4951A08EA71A}" sibTransId="{F0D20A8A-63F1-4E07-A3F8-E2131D64FE2B}"/>
    <dgm:cxn modelId="{DD2929D5-1F13-C842-B4EF-15CA0D86D20D}" type="presParOf" srcId="{170796D9-5632-A447-8F73-4ADD6C54A7CC}" destId="{D8B4B8BB-9D70-724E-93A0-30DEFB1E6DAE}" srcOrd="0" destOrd="0" presId="urn:microsoft.com/office/officeart/2005/8/layout/vList5"/>
    <dgm:cxn modelId="{5C80AC72-6D87-204F-A6ED-E053A256C596}" type="presParOf" srcId="{D8B4B8BB-9D70-724E-93A0-30DEFB1E6DAE}" destId="{4A6E8982-279C-1A40-9AB7-BA7268AE2A57}" srcOrd="0" destOrd="0" presId="urn:microsoft.com/office/officeart/2005/8/layout/vList5"/>
    <dgm:cxn modelId="{5CF0DC97-9F4A-F14B-B88D-28C7CCDEB1D8}" type="presParOf" srcId="{170796D9-5632-A447-8F73-4ADD6C54A7CC}" destId="{5CD37985-6312-0247-BCAD-A4DC65AE9792}" srcOrd="1" destOrd="0" presId="urn:microsoft.com/office/officeart/2005/8/layout/vList5"/>
    <dgm:cxn modelId="{A6BD1F27-7B23-8C49-82CC-D467E827AB28}" type="presParOf" srcId="{170796D9-5632-A447-8F73-4ADD6C54A7CC}" destId="{A07F74EF-DAA4-E848-BA1C-62A8EE462362}" srcOrd="2" destOrd="0" presId="urn:microsoft.com/office/officeart/2005/8/layout/vList5"/>
    <dgm:cxn modelId="{8770BF78-8D09-B040-983F-C64FF349FFA4}" type="presParOf" srcId="{A07F74EF-DAA4-E848-BA1C-62A8EE462362}" destId="{1A3BD3AE-DAAA-CF42-BF1A-4AA1196B2857}" srcOrd="0" destOrd="0" presId="urn:microsoft.com/office/officeart/2005/8/layout/vList5"/>
    <dgm:cxn modelId="{8A42E9B6-8A7F-A54E-8D4F-D415837AFFAC}" type="presParOf" srcId="{170796D9-5632-A447-8F73-4ADD6C54A7CC}" destId="{F79755F8-53FF-2743-8EAD-DF87F9F578B6}" srcOrd="3" destOrd="0" presId="urn:microsoft.com/office/officeart/2005/8/layout/vList5"/>
    <dgm:cxn modelId="{1C24D7AC-B98D-7544-8ABB-B1E482B73E1E}" type="presParOf" srcId="{170796D9-5632-A447-8F73-4ADD6C54A7CC}" destId="{37D299AD-4515-0F4C-937A-9088F84120E4}" srcOrd="4" destOrd="0" presId="urn:microsoft.com/office/officeart/2005/8/layout/vList5"/>
    <dgm:cxn modelId="{361EE585-AA5B-4F4E-A262-0F660B5447D9}" type="presParOf" srcId="{37D299AD-4515-0F4C-937A-9088F84120E4}" destId="{C8CD66DD-FC16-544F-A98A-6A12EBD6ABAA}"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6830B50-906A-4D52-87F9-B05FC4B6A3B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24CC412-57F2-401E-BB9A-3DEDE2086358}">
      <dgm:prSet/>
      <dgm:spPr/>
      <dgm:t>
        <a:bodyPr/>
        <a:lstStyle/>
        <a:p>
          <a:r>
            <a:rPr lang="en-US" dirty="0">
              <a:solidFill>
                <a:schemeClr val="bg1">
                  <a:lumMod val="75000"/>
                </a:schemeClr>
              </a:solidFill>
            </a:rPr>
            <a:t>Functionality Tests</a:t>
          </a:r>
        </a:p>
      </dgm:t>
    </dgm:pt>
    <dgm:pt modelId="{E8AFD971-58C8-4E63-B1DF-C91F02F16E21}" type="parTrans" cxnId="{3F139048-8357-412C-9E1F-215C003FA3CD}">
      <dgm:prSet/>
      <dgm:spPr/>
      <dgm:t>
        <a:bodyPr/>
        <a:lstStyle/>
        <a:p>
          <a:endParaRPr lang="en-US">
            <a:solidFill>
              <a:schemeClr val="bg1">
                <a:lumMod val="75000"/>
              </a:schemeClr>
            </a:solidFill>
          </a:endParaRPr>
        </a:p>
      </dgm:t>
    </dgm:pt>
    <dgm:pt modelId="{EBDCC879-87F6-407E-AFA1-363855CE3411}" type="sibTrans" cxnId="{3F139048-8357-412C-9E1F-215C003FA3CD}">
      <dgm:prSet/>
      <dgm:spPr/>
      <dgm:t>
        <a:bodyPr/>
        <a:lstStyle/>
        <a:p>
          <a:endParaRPr lang="en-US">
            <a:solidFill>
              <a:schemeClr val="bg1">
                <a:lumMod val="75000"/>
              </a:schemeClr>
            </a:solidFill>
          </a:endParaRPr>
        </a:p>
      </dgm:t>
    </dgm:pt>
    <dgm:pt modelId="{A7FE3250-241D-41BB-95D5-DCC285DABFE2}">
      <dgm:prSet/>
      <dgm:spPr/>
      <dgm:t>
        <a:bodyPr/>
        <a:lstStyle/>
        <a:p>
          <a:r>
            <a:rPr lang="en-US" dirty="0">
              <a:solidFill>
                <a:schemeClr val="bg1">
                  <a:lumMod val="75000"/>
                </a:schemeClr>
              </a:solidFill>
            </a:rPr>
            <a:t>Robustness Tests</a:t>
          </a:r>
        </a:p>
      </dgm:t>
    </dgm:pt>
    <dgm:pt modelId="{EBD67938-B24E-433D-B8F9-5E4451C42C68}" type="parTrans" cxnId="{6FA3779E-EE76-4C62-B45A-2F8D178632F6}">
      <dgm:prSet/>
      <dgm:spPr/>
      <dgm:t>
        <a:bodyPr/>
        <a:lstStyle/>
        <a:p>
          <a:endParaRPr lang="en-US">
            <a:solidFill>
              <a:schemeClr val="bg1">
                <a:lumMod val="75000"/>
              </a:schemeClr>
            </a:solidFill>
          </a:endParaRPr>
        </a:p>
      </dgm:t>
    </dgm:pt>
    <dgm:pt modelId="{D377A1BF-E9FE-48E2-A0D4-C19E83677C69}" type="sibTrans" cxnId="{6FA3779E-EE76-4C62-B45A-2F8D178632F6}">
      <dgm:prSet/>
      <dgm:spPr/>
      <dgm:t>
        <a:bodyPr/>
        <a:lstStyle/>
        <a:p>
          <a:endParaRPr lang="en-US">
            <a:solidFill>
              <a:schemeClr val="bg1">
                <a:lumMod val="75000"/>
              </a:schemeClr>
            </a:solidFill>
          </a:endParaRPr>
        </a:p>
      </dgm:t>
    </dgm:pt>
    <dgm:pt modelId="{79846335-DA50-49E8-96BC-AA002DBCCB7A}">
      <dgm:prSet/>
      <dgm:spPr/>
      <dgm:t>
        <a:bodyPr/>
        <a:lstStyle/>
        <a:p>
          <a:r>
            <a:rPr lang="en-US" dirty="0">
              <a:solidFill>
                <a:schemeClr val="bg1">
                  <a:lumMod val="75000"/>
                </a:schemeClr>
              </a:solidFill>
            </a:rPr>
            <a:t>Interoperability Tests</a:t>
          </a:r>
        </a:p>
      </dgm:t>
    </dgm:pt>
    <dgm:pt modelId="{EFB39808-8CDE-4340-963A-78A50FA36195}" type="parTrans" cxnId="{2791B0FD-9754-4DB7-9243-39B6D2F7D4B2}">
      <dgm:prSet/>
      <dgm:spPr/>
      <dgm:t>
        <a:bodyPr/>
        <a:lstStyle/>
        <a:p>
          <a:endParaRPr lang="en-US">
            <a:solidFill>
              <a:schemeClr val="bg1">
                <a:lumMod val="75000"/>
              </a:schemeClr>
            </a:solidFill>
          </a:endParaRPr>
        </a:p>
      </dgm:t>
    </dgm:pt>
    <dgm:pt modelId="{03563CB8-DB2B-45A3-91DA-1D0EB6DCCD52}" type="sibTrans" cxnId="{2791B0FD-9754-4DB7-9243-39B6D2F7D4B2}">
      <dgm:prSet/>
      <dgm:spPr/>
      <dgm:t>
        <a:bodyPr/>
        <a:lstStyle/>
        <a:p>
          <a:endParaRPr lang="en-US">
            <a:solidFill>
              <a:schemeClr val="bg1">
                <a:lumMod val="75000"/>
              </a:schemeClr>
            </a:solidFill>
          </a:endParaRPr>
        </a:p>
      </dgm:t>
    </dgm:pt>
    <dgm:pt modelId="{DA113C63-2657-4C6A-91E2-D96B7D34AC61}">
      <dgm:prSet/>
      <dgm:spPr/>
      <dgm:t>
        <a:bodyPr/>
        <a:lstStyle/>
        <a:p>
          <a:r>
            <a:rPr lang="en-US" dirty="0">
              <a:solidFill>
                <a:schemeClr val="bg1">
                  <a:lumMod val="75000"/>
                </a:schemeClr>
              </a:solidFill>
            </a:rPr>
            <a:t>Performance Tests</a:t>
          </a:r>
        </a:p>
      </dgm:t>
    </dgm:pt>
    <dgm:pt modelId="{057FA2DE-A1D3-4EA0-B8B5-B25776D07F47}" type="parTrans" cxnId="{0630547C-32E2-42CB-B35B-90CE1249E032}">
      <dgm:prSet/>
      <dgm:spPr/>
      <dgm:t>
        <a:bodyPr/>
        <a:lstStyle/>
        <a:p>
          <a:endParaRPr lang="en-US">
            <a:solidFill>
              <a:schemeClr val="bg1">
                <a:lumMod val="75000"/>
              </a:schemeClr>
            </a:solidFill>
          </a:endParaRPr>
        </a:p>
      </dgm:t>
    </dgm:pt>
    <dgm:pt modelId="{2A5424F5-96C5-41E4-A740-FD33C862DD94}" type="sibTrans" cxnId="{0630547C-32E2-42CB-B35B-90CE1249E032}">
      <dgm:prSet/>
      <dgm:spPr/>
      <dgm:t>
        <a:bodyPr/>
        <a:lstStyle/>
        <a:p>
          <a:endParaRPr lang="en-US">
            <a:solidFill>
              <a:schemeClr val="bg1">
                <a:lumMod val="75000"/>
              </a:schemeClr>
            </a:solidFill>
          </a:endParaRPr>
        </a:p>
      </dgm:t>
    </dgm:pt>
    <dgm:pt modelId="{16F6B780-6A80-4300-B8DE-D894BA6DFFA9}">
      <dgm:prSet/>
      <dgm:spPr/>
      <dgm:t>
        <a:bodyPr/>
        <a:lstStyle/>
        <a:p>
          <a:r>
            <a:rPr lang="en-US" dirty="0">
              <a:solidFill>
                <a:schemeClr val="bg1">
                  <a:lumMod val="75000"/>
                </a:schemeClr>
              </a:solidFill>
            </a:rPr>
            <a:t>Scalability Tests</a:t>
          </a:r>
        </a:p>
      </dgm:t>
    </dgm:pt>
    <dgm:pt modelId="{B49DE912-24DC-42CD-BE67-7E8827815EB4}" type="parTrans" cxnId="{A0DA0970-863C-4CE2-9325-02F0EE947F33}">
      <dgm:prSet/>
      <dgm:spPr/>
      <dgm:t>
        <a:bodyPr/>
        <a:lstStyle/>
        <a:p>
          <a:endParaRPr lang="en-US">
            <a:solidFill>
              <a:schemeClr val="bg1">
                <a:lumMod val="75000"/>
              </a:schemeClr>
            </a:solidFill>
          </a:endParaRPr>
        </a:p>
      </dgm:t>
    </dgm:pt>
    <dgm:pt modelId="{A3E391F0-6013-41C7-9DA2-15736AFEFC2B}" type="sibTrans" cxnId="{A0DA0970-863C-4CE2-9325-02F0EE947F33}">
      <dgm:prSet/>
      <dgm:spPr/>
      <dgm:t>
        <a:bodyPr/>
        <a:lstStyle/>
        <a:p>
          <a:endParaRPr lang="en-US">
            <a:solidFill>
              <a:schemeClr val="bg1">
                <a:lumMod val="75000"/>
              </a:schemeClr>
            </a:solidFill>
          </a:endParaRPr>
        </a:p>
      </dgm:t>
    </dgm:pt>
    <dgm:pt modelId="{0036CF00-B55F-4477-BE4C-54F12235D685}">
      <dgm:prSet/>
      <dgm:spPr/>
      <dgm:t>
        <a:bodyPr/>
        <a:lstStyle/>
        <a:p>
          <a:r>
            <a:rPr lang="en-US" dirty="0">
              <a:solidFill>
                <a:schemeClr val="bg1">
                  <a:lumMod val="75000"/>
                </a:schemeClr>
              </a:solidFill>
            </a:rPr>
            <a:t>Stress Tests</a:t>
          </a:r>
        </a:p>
      </dgm:t>
    </dgm:pt>
    <dgm:pt modelId="{64E38C24-F024-478D-A677-D8B4E9F62822}" type="parTrans" cxnId="{85B1CDD7-D621-4BDF-B64A-A2D9323E0322}">
      <dgm:prSet/>
      <dgm:spPr/>
      <dgm:t>
        <a:bodyPr/>
        <a:lstStyle/>
        <a:p>
          <a:endParaRPr lang="en-US">
            <a:solidFill>
              <a:schemeClr val="bg1">
                <a:lumMod val="75000"/>
              </a:schemeClr>
            </a:solidFill>
          </a:endParaRPr>
        </a:p>
      </dgm:t>
    </dgm:pt>
    <dgm:pt modelId="{25D2C207-F1D9-4F13-B652-643AE8969E04}" type="sibTrans" cxnId="{85B1CDD7-D621-4BDF-B64A-A2D9323E0322}">
      <dgm:prSet/>
      <dgm:spPr/>
      <dgm:t>
        <a:bodyPr/>
        <a:lstStyle/>
        <a:p>
          <a:endParaRPr lang="en-US">
            <a:solidFill>
              <a:schemeClr val="bg1">
                <a:lumMod val="75000"/>
              </a:schemeClr>
            </a:solidFill>
          </a:endParaRPr>
        </a:p>
      </dgm:t>
    </dgm:pt>
    <dgm:pt modelId="{F041206D-66F2-4267-864F-B04A0BEFBA7D}">
      <dgm:prSet/>
      <dgm:spPr/>
      <dgm:t>
        <a:bodyPr/>
        <a:lstStyle/>
        <a:p>
          <a:r>
            <a:rPr lang="en-US" dirty="0">
              <a:solidFill>
                <a:schemeClr val="bg1">
                  <a:lumMod val="75000"/>
                </a:schemeClr>
              </a:solidFill>
            </a:rPr>
            <a:t>Load and Stability Tests</a:t>
          </a:r>
        </a:p>
      </dgm:t>
    </dgm:pt>
    <dgm:pt modelId="{94AA3C1A-7FEF-40CC-82FD-F7D338DA233A}" type="parTrans" cxnId="{8A314E93-A33A-4DEB-B031-5BB9111B6971}">
      <dgm:prSet/>
      <dgm:spPr/>
      <dgm:t>
        <a:bodyPr/>
        <a:lstStyle/>
        <a:p>
          <a:endParaRPr lang="en-US">
            <a:solidFill>
              <a:schemeClr val="bg1">
                <a:lumMod val="75000"/>
              </a:schemeClr>
            </a:solidFill>
          </a:endParaRPr>
        </a:p>
      </dgm:t>
    </dgm:pt>
    <dgm:pt modelId="{F524F8D8-B245-46B5-A52A-F0C600B87236}" type="sibTrans" cxnId="{8A314E93-A33A-4DEB-B031-5BB9111B6971}">
      <dgm:prSet/>
      <dgm:spPr/>
      <dgm:t>
        <a:bodyPr/>
        <a:lstStyle/>
        <a:p>
          <a:endParaRPr lang="en-US">
            <a:solidFill>
              <a:schemeClr val="bg1">
                <a:lumMod val="75000"/>
              </a:schemeClr>
            </a:solidFill>
          </a:endParaRPr>
        </a:p>
      </dgm:t>
    </dgm:pt>
    <dgm:pt modelId="{712BDB3B-5FFD-4643-8894-C1214CF25F95}">
      <dgm:prSet/>
      <dgm:spPr/>
      <dgm:t>
        <a:bodyPr/>
        <a:lstStyle/>
        <a:p>
          <a:r>
            <a:rPr lang="en-US" dirty="0">
              <a:solidFill>
                <a:schemeClr val="bg1">
                  <a:lumMod val="75000"/>
                </a:schemeClr>
              </a:solidFill>
            </a:rPr>
            <a:t>Regression Tests</a:t>
          </a:r>
        </a:p>
      </dgm:t>
    </dgm:pt>
    <dgm:pt modelId="{BB0CF8A6-413C-4A81-B986-FD5BAE0C15A7}" type="parTrans" cxnId="{13B0F1BC-9A69-4078-B91E-9A0EEC9AA11E}">
      <dgm:prSet/>
      <dgm:spPr/>
      <dgm:t>
        <a:bodyPr/>
        <a:lstStyle/>
        <a:p>
          <a:endParaRPr lang="en-US">
            <a:solidFill>
              <a:schemeClr val="bg1">
                <a:lumMod val="75000"/>
              </a:schemeClr>
            </a:solidFill>
          </a:endParaRPr>
        </a:p>
      </dgm:t>
    </dgm:pt>
    <dgm:pt modelId="{DAB5103C-2EFD-4CB5-BA4F-2C9B9082C749}" type="sibTrans" cxnId="{13B0F1BC-9A69-4078-B91E-9A0EEC9AA11E}">
      <dgm:prSet/>
      <dgm:spPr/>
      <dgm:t>
        <a:bodyPr/>
        <a:lstStyle/>
        <a:p>
          <a:endParaRPr lang="en-US">
            <a:solidFill>
              <a:schemeClr val="bg1">
                <a:lumMod val="75000"/>
              </a:schemeClr>
            </a:solidFill>
          </a:endParaRPr>
        </a:p>
      </dgm:t>
    </dgm:pt>
    <dgm:pt modelId="{B809DD0C-3725-47AF-A5BA-3A4658B640C7}">
      <dgm:prSet/>
      <dgm:spPr/>
      <dgm:t>
        <a:bodyPr/>
        <a:lstStyle/>
        <a:p>
          <a:r>
            <a:rPr lang="en-US" dirty="0">
              <a:solidFill>
                <a:schemeClr val="bg1">
                  <a:lumMod val="75000"/>
                </a:schemeClr>
              </a:solidFill>
            </a:rPr>
            <a:t>Regulatory Tests</a:t>
          </a:r>
        </a:p>
      </dgm:t>
    </dgm:pt>
    <dgm:pt modelId="{D67E8BA8-502C-47AC-B6E5-1E3268F9F7E8}" type="parTrans" cxnId="{7FDE9135-6A82-4797-817B-703D68605338}">
      <dgm:prSet/>
      <dgm:spPr/>
      <dgm:t>
        <a:bodyPr/>
        <a:lstStyle/>
        <a:p>
          <a:endParaRPr lang="en-US">
            <a:solidFill>
              <a:schemeClr val="bg1">
                <a:lumMod val="75000"/>
              </a:schemeClr>
            </a:solidFill>
          </a:endParaRPr>
        </a:p>
      </dgm:t>
    </dgm:pt>
    <dgm:pt modelId="{07652F3C-8780-49EB-B1F3-EF883BB775E9}" type="sibTrans" cxnId="{7FDE9135-6A82-4797-817B-703D68605338}">
      <dgm:prSet/>
      <dgm:spPr/>
      <dgm:t>
        <a:bodyPr/>
        <a:lstStyle/>
        <a:p>
          <a:endParaRPr lang="en-US">
            <a:solidFill>
              <a:schemeClr val="bg1">
                <a:lumMod val="75000"/>
              </a:schemeClr>
            </a:solidFill>
          </a:endParaRPr>
        </a:p>
      </dgm:t>
    </dgm:pt>
    <dgm:pt modelId="{A38A8782-BC80-4538-86B7-41606237F6A3}">
      <dgm:prSet/>
      <dgm:spPr/>
      <dgm:t>
        <a:bodyPr/>
        <a:lstStyle/>
        <a:p>
          <a:r>
            <a:rPr lang="en-US" dirty="0">
              <a:solidFill>
                <a:schemeClr val="bg1">
                  <a:lumMod val="75000"/>
                </a:schemeClr>
              </a:solidFill>
            </a:rPr>
            <a:t>Safety Assurance</a:t>
          </a:r>
        </a:p>
      </dgm:t>
    </dgm:pt>
    <dgm:pt modelId="{F8E52DAE-4562-40C9-A8BC-802139E8B667}" type="parTrans" cxnId="{52A9F2D7-E6C7-4754-A1BB-AE512D8CC93E}">
      <dgm:prSet/>
      <dgm:spPr/>
      <dgm:t>
        <a:bodyPr/>
        <a:lstStyle/>
        <a:p>
          <a:endParaRPr lang="en-US">
            <a:solidFill>
              <a:schemeClr val="bg1">
                <a:lumMod val="75000"/>
              </a:schemeClr>
            </a:solidFill>
          </a:endParaRPr>
        </a:p>
      </dgm:t>
    </dgm:pt>
    <dgm:pt modelId="{38AF6002-FBE7-46CA-A533-10C8CC874068}" type="sibTrans" cxnId="{52A9F2D7-E6C7-4754-A1BB-AE512D8CC93E}">
      <dgm:prSet/>
      <dgm:spPr/>
      <dgm:t>
        <a:bodyPr/>
        <a:lstStyle/>
        <a:p>
          <a:endParaRPr lang="en-US">
            <a:solidFill>
              <a:schemeClr val="bg1">
                <a:lumMod val="75000"/>
              </a:schemeClr>
            </a:solidFill>
          </a:endParaRPr>
        </a:p>
      </dgm:t>
    </dgm:pt>
    <dgm:pt modelId="{518CFE9D-80AC-4FD6-A0E3-96A9D734E75F}">
      <dgm:prSet/>
      <dgm:spPr/>
      <dgm:t>
        <a:bodyPr/>
        <a:lstStyle/>
        <a:p>
          <a:r>
            <a:rPr lang="en-US" dirty="0">
              <a:solidFill>
                <a:schemeClr val="bg1">
                  <a:lumMod val="75000"/>
                </a:schemeClr>
              </a:solidFill>
            </a:rPr>
            <a:t>Acceptance Testing</a:t>
          </a:r>
        </a:p>
      </dgm:t>
    </dgm:pt>
    <dgm:pt modelId="{7C0A5F22-7D81-4F2F-A8E6-D919A09A9FA8}" type="parTrans" cxnId="{6B106E54-9CBA-4F42-A623-1C732EF85141}">
      <dgm:prSet/>
      <dgm:spPr/>
      <dgm:t>
        <a:bodyPr/>
        <a:lstStyle/>
        <a:p>
          <a:endParaRPr lang="en-US">
            <a:solidFill>
              <a:schemeClr val="bg1">
                <a:lumMod val="75000"/>
              </a:schemeClr>
            </a:solidFill>
          </a:endParaRPr>
        </a:p>
      </dgm:t>
    </dgm:pt>
    <dgm:pt modelId="{D337C0A4-7546-4208-A239-9BF8F5E104DE}" type="sibTrans" cxnId="{6B106E54-9CBA-4F42-A623-1C732EF85141}">
      <dgm:prSet/>
      <dgm:spPr/>
      <dgm:t>
        <a:bodyPr/>
        <a:lstStyle/>
        <a:p>
          <a:endParaRPr lang="en-US">
            <a:solidFill>
              <a:schemeClr val="bg1">
                <a:lumMod val="75000"/>
              </a:schemeClr>
            </a:solidFill>
          </a:endParaRPr>
        </a:p>
      </dgm:t>
    </dgm:pt>
    <dgm:pt modelId="{875684B9-6F2B-F042-AC9B-B537B543FA30}">
      <dgm:prSet/>
      <dgm:spPr/>
      <dgm:t>
        <a:bodyPr/>
        <a:lstStyle/>
        <a:p>
          <a:r>
            <a:rPr lang="en-US" dirty="0">
              <a:solidFill>
                <a:schemeClr val="bg1">
                  <a:lumMod val="75000"/>
                </a:schemeClr>
              </a:solidFill>
            </a:rPr>
            <a:t>GUI Testing</a:t>
          </a:r>
        </a:p>
      </dgm:t>
    </dgm:pt>
    <dgm:pt modelId="{15FA1C77-FE50-1E41-9AA9-7F45C41F8041}" type="parTrans" cxnId="{CD7929B7-B54B-B84B-AFFF-75D18DCB75F7}">
      <dgm:prSet/>
      <dgm:spPr/>
      <dgm:t>
        <a:bodyPr/>
        <a:lstStyle/>
        <a:p>
          <a:endParaRPr lang="en-GB">
            <a:solidFill>
              <a:schemeClr val="bg1">
                <a:lumMod val="75000"/>
              </a:schemeClr>
            </a:solidFill>
          </a:endParaRPr>
        </a:p>
      </dgm:t>
    </dgm:pt>
    <dgm:pt modelId="{C3A72EFE-5BA8-5F45-AB64-3DFA3241A54A}" type="sibTrans" cxnId="{CD7929B7-B54B-B84B-AFFF-75D18DCB75F7}">
      <dgm:prSet/>
      <dgm:spPr/>
      <dgm:t>
        <a:bodyPr/>
        <a:lstStyle/>
        <a:p>
          <a:endParaRPr lang="en-GB">
            <a:solidFill>
              <a:schemeClr val="bg1">
                <a:lumMod val="75000"/>
              </a:schemeClr>
            </a:solidFill>
          </a:endParaRPr>
        </a:p>
      </dgm:t>
    </dgm:pt>
    <dgm:pt modelId="{05C1E552-A56F-F141-B318-7259B940AEB0}">
      <dgm:prSet/>
      <dgm:spPr/>
      <dgm:t>
        <a:bodyPr/>
        <a:lstStyle/>
        <a:p>
          <a:r>
            <a:rPr lang="en-US" dirty="0">
              <a:solidFill>
                <a:schemeClr val="bg1">
                  <a:lumMod val="75000"/>
                </a:schemeClr>
              </a:solidFill>
            </a:rPr>
            <a:t>Security Testing</a:t>
          </a:r>
        </a:p>
      </dgm:t>
    </dgm:pt>
    <dgm:pt modelId="{FCF9A927-41DC-D54F-B3FA-1FD339CFEE6A}" type="parTrans" cxnId="{69CDA020-2B9F-7C47-8FEE-7F7B0C2C34FC}">
      <dgm:prSet/>
      <dgm:spPr/>
      <dgm:t>
        <a:bodyPr/>
        <a:lstStyle/>
        <a:p>
          <a:endParaRPr lang="en-GB">
            <a:solidFill>
              <a:schemeClr val="bg1">
                <a:lumMod val="75000"/>
              </a:schemeClr>
            </a:solidFill>
          </a:endParaRPr>
        </a:p>
      </dgm:t>
    </dgm:pt>
    <dgm:pt modelId="{4F5F23F7-AF0E-F14B-A173-7F75D33D3277}" type="sibTrans" cxnId="{69CDA020-2B9F-7C47-8FEE-7F7B0C2C34FC}">
      <dgm:prSet/>
      <dgm:spPr/>
      <dgm:t>
        <a:bodyPr/>
        <a:lstStyle/>
        <a:p>
          <a:endParaRPr lang="en-GB">
            <a:solidFill>
              <a:schemeClr val="bg1">
                <a:lumMod val="75000"/>
              </a:schemeClr>
            </a:solidFill>
          </a:endParaRPr>
        </a:p>
      </dgm:t>
    </dgm:pt>
    <dgm:pt modelId="{B4C0D206-41AF-E24D-AD47-B0F091D86842}" type="pres">
      <dgm:prSet presAssocID="{26830B50-906A-4D52-87F9-B05FC4B6A3BF}" presName="vert0" presStyleCnt="0">
        <dgm:presLayoutVars>
          <dgm:dir/>
          <dgm:animOne val="branch"/>
          <dgm:animLvl val="lvl"/>
        </dgm:presLayoutVars>
      </dgm:prSet>
      <dgm:spPr/>
    </dgm:pt>
    <dgm:pt modelId="{866DC06E-E2F7-014A-AED6-DB9D2CF41560}" type="pres">
      <dgm:prSet presAssocID="{824CC412-57F2-401E-BB9A-3DEDE2086358}" presName="thickLine" presStyleLbl="alignNode1" presStyleIdx="0" presStyleCnt="13"/>
      <dgm:spPr/>
    </dgm:pt>
    <dgm:pt modelId="{B032FA24-A339-2345-8A31-558FB9285546}" type="pres">
      <dgm:prSet presAssocID="{824CC412-57F2-401E-BB9A-3DEDE2086358}" presName="horz1" presStyleCnt="0"/>
      <dgm:spPr/>
    </dgm:pt>
    <dgm:pt modelId="{0EAB94D3-3DAE-B64C-95D5-3AF90641ABDE}" type="pres">
      <dgm:prSet presAssocID="{824CC412-57F2-401E-BB9A-3DEDE2086358}" presName="tx1" presStyleLbl="revTx" presStyleIdx="0" presStyleCnt="13"/>
      <dgm:spPr/>
    </dgm:pt>
    <dgm:pt modelId="{47C49A49-63C0-2C4C-88B6-93D641E50628}" type="pres">
      <dgm:prSet presAssocID="{824CC412-57F2-401E-BB9A-3DEDE2086358}" presName="vert1" presStyleCnt="0"/>
      <dgm:spPr/>
    </dgm:pt>
    <dgm:pt modelId="{2442F692-EABE-C24F-96F0-B5B387391B80}" type="pres">
      <dgm:prSet presAssocID="{875684B9-6F2B-F042-AC9B-B537B543FA30}" presName="thickLine" presStyleLbl="alignNode1" presStyleIdx="1" presStyleCnt="13"/>
      <dgm:spPr/>
    </dgm:pt>
    <dgm:pt modelId="{E3F7F761-F79D-B840-AB74-17C560A3FC06}" type="pres">
      <dgm:prSet presAssocID="{875684B9-6F2B-F042-AC9B-B537B543FA30}" presName="horz1" presStyleCnt="0"/>
      <dgm:spPr/>
    </dgm:pt>
    <dgm:pt modelId="{A7B86603-78F7-2845-90B2-438B01DB0043}" type="pres">
      <dgm:prSet presAssocID="{875684B9-6F2B-F042-AC9B-B537B543FA30}" presName="tx1" presStyleLbl="revTx" presStyleIdx="1" presStyleCnt="13"/>
      <dgm:spPr/>
    </dgm:pt>
    <dgm:pt modelId="{E3C31D09-2AA2-3C4C-A671-E407377816EE}" type="pres">
      <dgm:prSet presAssocID="{875684B9-6F2B-F042-AC9B-B537B543FA30}" presName="vert1" presStyleCnt="0"/>
      <dgm:spPr/>
    </dgm:pt>
    <dgm:pt modelId="{69425A5D-D388-454A-816A-CD20D67BF737}" type="pres">
      <dgm:prSet presAssocID="{79846335-DA50-49E8-96BC-AA002DBCCB7A}" presName="thickLine" presStyleLbl="alignNode1" presStyleIdx="2" presStyleCnt="13"/>
      <dgm:spPr/>
    </dgm:pt>
    <dgm:pt modelId="{9717E87F-C7BC-734E-B5CD-4B512707727F}" type="pres">
      <dgm:prSet presAssocID="{79846335-DA50-49E8-96BC-AA002DBCCB7A}" presName="horz1" presStyleCnt="0"/>
      <dgm:spPr/>
    </dgm:pt>
    <dgm:pt modelId="{725F85C3-C3E2-0048-9C41-4BB5368E0F26}" type="pres">
      <dgm:prSet presAssocID="{79846335-DA50-49E8-96BC-AA002DBCCB7A}" presName="tx1" presStyleLbl="revTx" presStyleIdx="2" presStyleCnt="13"/>
      <dgm:spPr/>
    </dgm:pt>
    <dgm:pt modelId="{0396FD10-4EAF-BC42-BF99-39126D4D0DF9}" type="pres">
      <dgm:prSet presAssocID="{79846335-DA50-49E8-96BC-AA002DBCCB7A}" presName="vert1" presStyleCnt="0"/>
      <dgm:spPr/>
    </dgm:pt>
    <dgm:pt modelId="{6124CFF2-5919-C14D-821A-614A9223F583}" type="pres">
      <dgm:prSet presAssocID="{A7FE3250-241D-41BB-95D5-DCC285DABFE2}" presName="thickLine" presStyleLbl="alignNode1" presStyleIdx="3" presStyleCnt="13"/>
      <dgm:spPr/>
    </dgm:pt>
    <dgm:pt modelId="{C2B309EF-7A00-EC4A-A213-F00B432EBA3A}" type="pres">
      <dgm:prSet presAssocID="{A7FE3250-241D-41BB-95D5-DCC285DABFE2}" presName="horz1" presStyleCnt="0"/>
      <dgm:spPr/>
    </dgm:pt>
    <dgm:pt modelId="{A49DE02C-C978-1B4E-AAF9-A1DD7CA40B61}" type="pres">
      <dgm:prSet presAssocID="{A7FE3250-241D-41BB-95D5-DCC285DABFE2}" presName="tx1" presStyleLbl="revTx" presStyleIdx="3" presStyleCnt="13"/>
      <dgm:spPr/>
    </dgm:pt>
    <dgm:pt modelId="{10C7ACAE-33DC-7948-8707-F79CFAD1D783}" type="pres">
      <dgm:prSet presAssocID="{A7FE3250-241D-41BB-95D5-DCC285DABFE2}" presName="vert1" presStyleCnt="0"/>
      <dgm:spPr/>
    </dgm:pt>
    <dgm:pt modelId="{255F6E05-3966-814B-B319-CE73AB0AFE9C}" type="pres">
      <dgm:prSet presAssocID="{DA113C63-2657-4C6A-91E2-D96B7D34AC61}" presName="thickLine" presStyleLbl="alignNode1" presStyleIdx="4" presStyleCnt="13"/>
      <dgm:spPr/>
    </dgm:pt>
    <dgm:pt modelId="{19ECD4CA-B35F-E840-9D60-A92328EA5CFA}" type="pres">
      <dgm:prSet presAssocID="{DA113C63-2657-4C6A-91E2-D96B7D34AC61}" presName="horz1" presStyleCnt="0"/>
      <dgm:spPr/>
    </dgm:pt>
    <dgm:pt modelId="{FB9C5E6A-58DB-DD49-90AA-01DE8822E94A}" type="pres">
      <dgm:prSet presAssocID="{DA113C63-2657-4C6A-91E2-D96B7D34AC61}" presName="tx1" presStyleLbl="revTx" presStyleIdx="4" presStyleCnt="13"/>
      <dgm:spPr/>
    </dgm:pt>
    <dgm:pt modelId="{05697063-0D1F-0B41-BCDF-3A181C28FFFC}" type="pres">
      <dgm:prSet presAssocID="{DA113C63-2657-4C6A-91E2-D96B7D34AC61}" presName="vert1" presStyleCnt="0"/>
      <dgm:spPr/>
    </dgm:pt>
    <dgm:pt modelId="{A3B9F618-A137-184A-9E31-038F22A7A76D}" type="pres">
      <dgm:prSet presAssocID="{16F6B780-6A80-4300-B8DE-D894BA6DFFA9}" presName="thickLine" presStyleLbl="alignNode1" presStyleIdx="5" presStyleCnt="13"/>
      <dgm:spPr/>
    </dgm:pt>
    <dgm:pt modelId="{04799EBB-AF6E-6849-A22D-54B6119D7B05}" type="pres">
      <dgm:prSet presAssocID="{16F6B780-6A80-4300-B8DE-D894BA6DFFA9}" presName="horz1" presStyleCnt="0"/>
      <dgm:spPr/>
    </dgm:pt>
    <dgm:pt modelId="{5FD599D5-9DE2-764F-8344-4C0A3ED248D9}" type="pres">
      <dgm:prSet presAssocID="{16F6B780-6A80-4300-B8DE-D894BA6DFFA9}" presName="tx1" presStyleLbl="revTx" presStyleIdx="5" presStyleCnt="13"/>
      <dgm:spPr/>
    </dgm:pt>
    <dgm:pt modelId="{D31AA82F-FC13-7443-B51D-19E58CB659C0}" type="pres">
      <dgm:prSet presAssocID="{16F6B780-6A80-4300-B8DE-D894BA6DFFA9}" presName="vert1" presStyleCnt="0"/>
      <dgm:spPr/>
    </dgm:pt>
    <dgm:pt modelId="{4D908B17-23E4-E74D-BE15-A2E25C3FB6E1}" type="pres">
      <dgm:prSet presAssocID="{0036CF00-B55F-4477-BE4C-54F12235D685}" presName="thickLine" presStyleLbl="alignNode1" presStyleIdx="6" presStyleCnt="13"/>
      <dgm:spPr/>
    </dgm:pt>
    <dgm:pt modelId="{F28C159C-25E7-834D-BC0F-83A1CFC026EE}" type="pres">
      <dgm:prSet presAssocID="{0036CF00-B55F-4477-BE4C-54F12235D685}" presName="horz1" presStyleCnt="0"/>
      <dgm:spPr/>
    </dgm:pt>
    <dgm:pt modelId="{E3C1722E-A059-F349-9F55-FEE81B659387}" type="pres">
      <dgm:prSet presAssocID="{0036CF00-B55F-4477-BE4C-54F12235D685}" presName="tx1" presStyleLbl="revTx" presStyleIdx="6" presStyleCnt="13"/>
      <dgm:spPr/>
    </dgm:pt>
    <dgm:pt modelId="{71B4BA14-9412-3B41-AE76-879B71839E6D}" type="pres">
      <dgm:prSet presAssocID="{0036CF00-B55F-4477-BE4C-54F12235D685}" presName="vert1" presStyleCnt="0"/>
      <dgm:spPr/>
    </dgm:pt>
    <dgm:pt modelId="{76822033-2B7A-4941-9130-CCD0CCDED133}" type="pres">
      <dgm:prSet presAssocID="{F041206D-66F2-4267-864F-B04A0BEFBA7D}" presName="thickLine" presStyleLbl="alignNode1" presStyleIdx="7" presStyleCnt="13"/>
      <dgm:spPr/>
    </dgm:pt>
    <dgm:pt modelId="{AF15D86D-2E34-5840-A04D-8D076941EBA9}" type="pres">
      <dgm:prSet presAssocID="{F041206D-66F2-4267-864F-B04A0BEFBA7D}" presName="horz1" presStyleCnt="0"/>
      <dgm:spPr/>
    </dgm:pt>
    <dgm:pt modelId="{02FD2CFD-0242-524D-A27B-9C9FF8DF0DEF}" type="pres">
      <dgm:prSet presAssocID="{F041206D-66F2-4267-864F-B04A0BEFBA7D}" presName="tx1" presStyleLbl="revTx" presStyleIdx="7" presStyleCnt="13"/>
      <dgm:spPr/>
    </dgm:pt>
    <dgm:pt modelId="{74AD18CB-3EB4-D147-8C33-C404FE521B1D}" type="pres">
      <dgm:prSet presAssocID="{F041206D-66F2-4267-864F-B04A0BEFBA7D}" presName="vert1" presStyleCnt="0"/>
      <dgm:spPr/>
    </dgm:pt>
    <dgm:pt modelId="{2D1D5152-B1DC-7F49-9ED9-A041C0F46F85}" type="pres">
      <dgm:prSet presAssocID="{05C1E552-A56F-F141-B318-7259B940AEB0}" presName="thickLine" presStyleLbl="alignNode1" presStyleIdx="8" presStyleCnt="13"/>
      <dgm:spPr/>
    </dgm:pt>
    <dgm:pt modelId="{131ED5E2-5BB0-5A40-94BA-97B535A67ABA}" type="pres">
      <dgm:prSet presAssocID="{05C1E552-A56F-F141-B318-7259B940AEB0}" presName="horz1" presStyleCnt="0"/>
      <dgm:spPr/>
    </dgm:pt>
    <dgm:pt modelId="{3C3E32ED-8ECD-0343-8068-CA3F717F901C}" type="pres">
      <dgm:prSet presAssocID="{05C1E552-A56F-F141-B318-7259B940AEB0}" presName="tx1" presStyleLbl="revTx" presStyleIdx="8" presStyleCnt="13"/>
      <dgm:spPr/>
    </dgm:pt>
    <dgm:pt modelId="{E45524E9-4D70-3D4A-A3E6-DBF3CA944669}" type="pres">
      <dgm:prSet presAssocID="{05C1E552-A56F-F141-B318-7259B940AEB0}" presName="vert1" presStyleCnt="0"/>
      <dgm:spPr/>
    </dgm:pt>
    <dgm:pt modelId="{608F2F41-2146-D54C-B102-433B7A5467A5}" type="pres">
      <dgm:prSet presAssocID="{B809DD0C-3725-47AF-A5BA-3A4658B640C7}" presName="thickLine" presStyleLbl="alignNode1" presStyleIdx="9" presStyleCnt="13"/>
      <dgm:spPr/>
    </dgm:pt>
    <dgm:pt modelId="{CF874810-ED06-8447-BEAB-E08BD8521D6B}" type="pres">
      <dgm:prSet presAssocID="{B809DD0C-3725-47AF-A5BA-3A4658B640C7}" presName="horz1" presStyleCnt="0"/>
      <dgm:spPr/>
    </dgm:pt>
    <dgm:pt modelId="{10368F64-4C9B-9C4A-B038-44D559AD9812}" type="pres">
      <dgm:prSet presAssocID="{B809DD0C-3725-47AF-A5BA-3A4658B640C7}" presName="tx1" presStyleLbl="revTx" presStyleIdx="9" presStyleCnt="13"/>
      <dgm:spPr/>
    </dgm:pt>
    <dgm:pt modelId="{26540B99-AFAF-DB4F-A10F-FEEFFB325F38}" type="pres">
      <dgm:prSet presAssocID="{B809DD0C-3725-47AF-A5BA-3A4658B640C7}" presName="vert1" presStyleCnt="0"/>
      <dgm:spPr/>
    </dgm:pt>
    <dgm:pt modelId="{D4B8CBFC-FF03-EC41-AA5F-76656458C780}" type="pres">
      <dgm:prSet presAssocID="{A38A8782-BC80-4538-86B7-41606237F6A3}" presName="thickLine" presStyleLbl="alignNode1" presStyleIdx="10" presStyleCnt="13"/>
      <dgm:spPr/>
    </dgm:pt>
    <dgm:pt modelId="{23ECE755-E8BD-A348-9966-DEFF50445814}" type="pres">
      <dgm:prSet presAssocID="{A38A8782-BC80-4538-86B7-41606237F6A3}" presName="horz1" presStyleCnt="0"/>
      <dgm:spPr/>
    </dgm:pt>
    <dgm:pt modelId="{8E546376-8428-CC4D-B90C-D126274D88CA}" type="pres">
      <dgm:prSet presAssocID="{A38A8782-BC80-4538-86B7-41606237F6A3}" presName="tx1" presStyleLbl="revTx" presStyleIdx="10" presStyleCnt="13"/>
      <dgm:spPr/>
    </dgm:pt>
    <dgm:pt modelId="{DF71896D-481B-6F49-A994-D2001E45F8C2}" type="pres">
      <dgm:prSet presAssocID="{A38A8782-BC80-4538-86B7-41606237F6A3}" presName="vert1" presStyleCnt="0"/>
      <dgm:spPr/>
    </dgm:pt>
    <dgm:pt modelId="{7F261365-FA5D-304E-B7BB-697CC84F5BD5}" type="pres">
      <dgm:prSet presAssocID="{712BDB3B-5FFD-4643-8894-C1214CF25F95}" presName="thickLine" presStyleLbl="alignNode1" presStyleIdx="11" presStyleCnt="13"/>
      <dgm:spPr/>
    </dgm:pt>
    <dgm:pt modelId="{331BBA45-0F2E-F242-BEB4-48D49A398A1D}" type="pres">
      <dgm:prSet presAssocID="{712BDB3B-5FFD-4643-8894-C1214CF25F95}" presName="horz1" presStyleCnt="0"/>
      <dgm:spPr/>
    </dgm:pt>
    <dgm:pt modelId="{1A827CD4-EDE5-5742-8D66-42F3CDF304AE}" type="pres">
      <dgm:prSet presAssocID="{712BDB3B-5FFD-4643-8894-C1214CF25F95}" presName="tx1" presStyleLbl="revTx" presStyleIdx="11" presStyleCnt="13"/>
      <dgm:spPr/>
    </dgm:pt>
    <dgm:pt modelId="{673C0535-6916-F346-83EC-194F6B3E350E}" type="pres">
      <dgm:prSet presAssocID="{712BDB3B-5FFD-4643-8894-C1214CF25F95}" presName="vert1" presStyleCnt="0"/>
      <dgm:spPr/>
    </dgm:pt>
    <dgm:pt modelId="{F56AFCDC-B9D3-8C4C-80D3-99BED044A6B6}" type="pres">
      <dgm:prSet presAssocID="{518CFE9D-80AC-4FD6-A0E3-96A9D734E75F}" presName="thickLine" presStyleLbl="alignNode1" presStyleIdx="12" presStyleCnt="13"/>
      <dgm:spPr/>
    </dgm:pt>
    <dgm:pt modelId="{DA1003F4-167C-E041-9206-8033F3499812}" type="pres">
      <dgm:prSet presAssocID="{518CFE9D-80AC-4FD6-A0E3-96A9D734E75F}" presName="horz1" presStyleCnt="0"/>
      <dgm:spPr/>
    </dgm:pt>
    <dgm:pt modelId="{EA6143E4-2058-6940-9E90-B72676CB9347}" type="pres">
      <dgm:prSet presAssocID="{518CFE9D-80AC-4FD6-A0E3-96A9D734E75F}" presName="tx1" presStyleLbl="revTx" presStyleIdx="12" presStyleCnt="13"/>
      <dgm:spPr/>
    </dgm:pt>
    <dgm:pt modelId="{28D6BC3C-8954-4444-8AB6-2EA075DAE671}" type="pres">
      <dgm:prSet presAssocID="{518CFE9D-80AC-4FD6-A0E3-96A9D734E75F}" presName="vert1" presStyleCnt="0"/>
      <dgm:spPr/>
    </dgm:pt>
  </dgm:ptLst>
  <dgm:cxnLst>
    <dgm:cxn modelId="{85D3070A-8EBA-8249-A5E8-8B0A5364C967}" type="presOf" srcId="{875684B9-6F2B-F042-AC9B-B537B543FA30}" destId="{A7B86603-78F7-2845-90B2-438B01DB0043}" srcOrd="0" destOrd="0" presId="urn:microsoft.com/office/officeart/2008/layout/LinedList"/>
    <dgm:cxn modelId="{A3C0660C-ECDB-DC47-AF03-307E8961A162}" type="presOf" srcId="{0036CF00-B55F-4477-BE4C-54F12235D685}" destId="{E3C1722E-A059-F349-9F55-FEE81B659387}" srcOrd="0" destOrd="0" presId="urn:microsoft.com/office/officeart/2008/layout/LinedList"/>
    <dgm:cxn modelId="{03E9390D-E4CA-0240-828C-A613D8FDF7F6}" type="presOf" srcId="{79846335-DA50-49E8-96BC-AA002DBCCB7A}" destId="{725F85C3-C3E2-0048-9C41-4BB5368E0F26}" srcOrd="0" destOrd="0" presId="urn:microsoft.com/office/officeart/2008/layout/LinedList"/>
    <dgm:cxn modelId="{69CDA020-2B9F-7C47-8FEE-7F7B0C2C34FC}" srcId="{26830B50-906A-4D52-87F9-B05FC4B6A3BF}" destId="{05C1E552-A56F-F141-B318-7259B940AEB0}" srcOrd="8" destOrd="0" parTransId="{FCF9A927-41DC-D54F-B3FA-1FD339CFEE6A}" sibTransId="{4F5F23F7-AF0E-F14B-A173-7F75D33D3277}"/>
    <dgm:cxn modelId="{7FDE9135-6A82-4797-817B-703D68605338}" srcId="{26830B50-906A-4D52-87F9-B05FC4B6A3BF}" destId="{B809DD0C-3725-47AF-A5BA-3A4658B640C7}" srcOrd="9" destOrd="0" parTransId="{D67E8BA8-502C-47AC-B6E5-1E3268F9F7E8}" sibTransId="{07652F3C-8780-49EB-B1F3-EF883BB775E9}"/>
    <dgm:cxn modelId="{DAEFB23C-60B2-A94D-BB3B-3D84EA8DBAC1}" type="presOf" srcId="{712BDB3B-5FFD-4643-8894-C1214CF25F95}" destId="{1A827CD4-EDE5-5742-8D66-42F3CDF304AE}" srcOrd="0" destOrd="0" presId="urn:microsoft.com/office/officeart/2008/layout/LinedList"/>
    <dgm:cxn modelId="{6C8AB043-149E-1C40-83AC-60B894A3390A}" type="presOf" srcId="{F041206D-66F2-4267-864F-B04A0BEFBA7D}" destId="{02FD2CFD-0242-524D-A27B-9C9FF8DF0DEF}" srcOrd="0" destOrd="0" presId="urn:microsoft.com/office/officeart/2008/layout/LinedList"/>
    <dgm:cxn modelId="{3F139048-8357-412C-9E1F-215C003FA3CD}" srcId="{26830B50-906A-4D52-87F9-B05FC4B6A3BF}" destId="{824CC412-57F2-401E-BB9A-3DEDE2086358}" srcOrd="0" destOrd="0" parTransId="{E8AFD971-58C8-4E63-B1DF-C91F02F16E21}" sibTransId="{EBDCC879-87F6-407E-AFA1-363855CE3411}"/>
    <dgm:cxn modelId="{6596696B-0A78-0541-A966-9A62098CC294}" type="presOf" srcId="{26830B50-906A-4D52-87F9-B05FC4B6A3BF}" destId="{B4C0D206-41AF-E24D-AD47-B0F091D86842}" srcOrd="0" destOrd="0" presId="urn:microsoft.com/office/officeart/2008/layout/LinedList"/>
    <dgm:cxn modelId="{A0DA0970-863C-4CE2-9325-02F0EE947F33}" srcId="{26830B50-906A-4D52-87F9-B05FC4B6A3BF}" destId="{16F6B780-6A80-4300-B8DE-D894BA6DFFA9}" srcOrd="5" destOrd="0" parTransId="{B49DE912-24DC-42CD-BE67-7E8827815EB4}" sibTransId="{A3E391F0-6013-41C7-9DA2-15736AFEFC2B}"/>
    <dgm:cxn modelId="{542B0C70-598E-D14E-B151-DB4608D939E0}" type="presOf" srcId="{824CC412-57F2-401E-BB9A-3DEDE2086358}" destId="{0EAB94D3-3DAE-B64C-95D5-3AF90641ABDE}" srcOrd="0" destOrd="0" presId="urn:microsoft.com/office/officeart/2008/layout/LinedList"/>
    <dgm:cxn modelId="{6B106E54-9CBA-4F42-A623-1C732EF85141}" srcId="{26830B50-906A-4D52-87F9-B05FC4B6A3BF}" destId="{518CFE9D-80AC-4FD6-A0E3-96A9D734E75F}" srcOrd="12" destOrd="0" parTransId="{7C0A5F22-7D81-4F2F-A8E6-D919A09A9FA8}" sibTransId="{D337C0A4-7546-4208-A239-9BF8F5E104DE}"/>
    <dgm:cxn modelId="{0630547C-32E2-42CB-B35B-90CE1249E032}" srcId="{26830B50-906A-4D52-87F9-B05FC4B6A3BF}" destId="{DA113C63-2657-4C6A-91E2-D96B7D34AC61}" srcOrd="4" destOrd="0" parTransId="{057FA2DE-A1D3-4EA0-B8B5-B25776D07F47}" sibTransId="{2A5424F5-96C5-41E4-A740-FD33C862DD94}"/>
    <dgm:cxn modelId="{CE8CCF8A-8839-5042-B92D-050575FF4903}" type="presOf" srcId="{A7FE3250-241D-41BB-95D5-DCC285DABFE2}" destId="{A49DE02C-C978-1B4E-AAF9-A1DD7CA40B61}" srcOrd="0" destOrd="0" presId="urn:microsoft.com/office/officeart/2008/layout/LinedList"/>
    <dgm:cxn modelId="{8A314E93-A33A-4DEB-B031-5BB9111B6971}" srcId="{26830B50-906A-4D52-87F9-B05FC4B6A3BF}" destId="{F041206D-66F2-4267-864F-B04A0BEFBA7D}" srcOrd="7" destOrd="0" parTransId="{94AA3C1A-7FEF-40CC-82FD-F7D338DA233A}" sibTransId="{F524F8D8-B245-46B5-A52A-F0C600B87236}"/>
    <dgm:cxn modelId="{3D0D069B-679F-7849-9FA6-DB446DCBE2B1}" type="presOf" srcId="{518CFE9D-80AC-4FD6-A0E3-96A9D734E75F}" destId="{EA6143E4-2058-6940-9E90-B72676CB9347}" srcOrd="0" destOrd="0" presId="urn:microsoft.com/office/officeart/2008/layout/LinedList"/>
    <dgm:cxn modelId="{38D2D69D-DA68-714C-ADB4-893E0DF3A5CA}" type="presOf" srcId="{B809DD0C-3725-47AF-A5BA-3A4658B640C7}" destId="{10368F64-4C9B-9C4A-B038-44D559AD9812}" srcOrd="0" destOrd="0" presId="urn:microsoft.com/office/officeart/2008/layout/LinedList"/>
    <dgm:cxn modelId="{D9484D9E-965F-D746-A7C4-41C62B1C5585}" type="presOf" srcId="{05C1E552-A56F-F141-B318-7259B940AEB0}" destId="{3C3E32ED-8ECD-0343-8068-CA3F717F901C}" srcOrd="0" destOrd="0" presId="urn:microsoft.com/office/officeart/2008/layout/LinedList"/>
    <dgm:cxn modelId="{6FA3779E-EE76-4C62-B45A-2F8D178632F6}" srcId="{26830B50-906A-4D52-87F9-B05FC4B6A3BF}" destId="{A7FE3250-241D-41BB-95D5-DCC285DABFE2}" srcOrd="3" destOrd="0" parTransId="{EBD67938-B24E-433D-B8F9-5E4451C42C68}" sibTransId="{D377A1BF-E9FE-48E2-A0D4-C19E83677C69}"/>
    <dgm:cxn modelId="{CD7929B7-B54B-B84B-AFFF-75D18DCB75F7}" srcId="{26830B50-906A-4D52-87F9-B05FC4B6A3BF}" destId="{875684B9-6F2B-F042-AC9B-B537B543FA30}" srcOrd="1" destOrd="0" parTransId="{15FA1C77-FE50-1E41-9AA9-7F45C41F8041}" sibTransId="{C3A72EFE-5BA8-5F45-AB64-3DFA3241A54A}"/>
    <dgm:cxn modelId="{13B0F1BC-9A69-4078-B91E-9A0EEC9AA11E}" srcId="{26830B50-906A-4D52-87F9-B05FC4B6A3BF}" destId="{712BDB3B-5FFD-4643-8894-C1214CF25F95}" srcOrd="11" destOrd="0" parTransId="{BB0CF8A6-413C-4A81-B986-FD5BAE0C15A7}" sibTransId="{DAB5103C-2EFD-4CB5-BA4F-2C9B9082C749}"/>
    <dgm:cxn modelId="{9628C5CD-CCEE-CD46-9BAD-C57612C9C87F}" type="presOf" srcId="{DA113C63-2657-4C6A-91E2-D96B7D34AC61}" destId="{FB9C5E6A-58DB-DD49-90AA-01DE8822E94A}" srcOrd="0" destOrd="0" presId="urn:microsoft.com/office/officeart/2008/layout/LinedList"/>
    <dgm:cxn modelId="{85B1CDD7-D621-4BDF-B64A-A2D9323E0322}" srcId="{26830B50-906A-4D52-87F9-B05FC4B6A3BF}" destId="{0036CF00-B55F-4477-BE4C-54F12235D685}" srcOrd="6" destOrd="0" parTransId="{64E38C24-F024-478D-A677-D8B4E9F62822}" sibTransId="{25D2C207-F1D9-4F13-B652-643AE8969E04}"/>
    <dgm:cxn modelId="{52A9F2D7-E6C7-4754-A1BB-AE512D8CC93E}" srcId="{26830B50-906A-4D52-87F9-B05FC4B6A3BF}" destId="{A38A8782-BC80-4538-86B7-41606237F6A3}" srcOrd="10" destOrd="0" parTransId="{F8E52DAE-4562-40C9-A8BC-802139E8B667}" sibTransId="{38AF6002-FBE7-46CA-A533-10C8CC874068}"/>
    <dgm:cxn modelId="{C895C4E2-04F6-9C4E-97CB-D740CC81074D}" type="presOf" srcId="{16F6B780-6A80-4300-B8DE-D894BA6DFFA9}" destId="{5FD599D5-9DE2-764F-8344-4C0A3ED248D9}" srcOrd="0" destOrd="0" presId="urn:microsoft.com/office/officeart/2008/layout/LinedList"/>
    <dgm:cxn modelId="{FD7BDBE8-515E-C545-8B71-72E911855E24}" type="presOf" srcId="{A38A8782-BC80-4538-86B7-41606237F6A3}" destId="{8E546376-8428-CC4D-B90C-D126274D88CA}" srcOrd="0" destOrd="0" presId="urn:microsoft.com/office/officeart/2008/layout/LinedList"/>
    <dgm:cxn modelId="{2791B0FD-9754-4DB7-9243-39B6D2F7D4B2}" srcId="{26830B50-906A-4D52-87F9-B05FC4B6A3BF}" destId="{79846335-DA50-49E8-96BC-AA002DBCCB7A}" srcOrd="2" destOrd="0" parTransId="{EFB39808-8CDE-4340-963A-78A50FA36195}" sibTransId="{03563CB8-DB2B-45A3-91DA-1D0EB6DCCD52}"/>
    <dgm:cxn modelId="{7B6C6277-D4D1-9E44-BE29-517E2C201F17}" type="presParOf" srcId="{B4C0D206-41AF-E24D-AD47-B0F091D86842}" destId="{866DC06E-E2F7-014A-AED6-DB9D2CF41560}" srcOrd="0" destOrd="0" presId="urn:microsoft.com/office/officeart/2008/layout/LinedList"/>
    <dgm:cxn modelId="{19C3BBE8-7F78-1B48-BFB5-2EEE12B69CAE}" type="presParOf" srcId="{B4C0D206-41AF-E24D-AD47-B0F091D86842}" destId="{B032FA24-A339-2345-8A31-558FB9285546}" srcOrd="1" destOrd="0" presId="urn:microsoft.com/office/officeart/2008/layout/LinedList"/>
    <dgm:cxn modelId="{C0B72026-22EF-594D-A71B-19905427F7F7}" type="presParOf" srcId="{B032FA24-A339-2345-8A31-558FB9285546}" destId="{0EAB94D3-3DAE-B64C-95D5-3AF90641ABDE}" srcOrd="0" destOrd="0" presId="urn:microsoft.com/office/officeart/2008/layout/LinedList"/>
    <dgm:cxn modelId="{AF0C34B7-3EE9-EB45-991B-53A7684CDE32}" type="presParOf" srcId="{B032FA24-A339-2345-8A31-558FB9285546}" destId="{47C49A49-63C0-2C4C-88B6-93D641E50628}" srcOrd="1" destOrd="0" presId="urn:microsoft.com/office/officeart/2008/layout/LinedList"/>
    <dgm:cxn modelId="{B4FFE43E-A2BB-2B4A-AA0E-56FC8334B8DD}" type="presParOf" srcId="{B4C0D206-41AF-E24D-AD47-B0F091D86842}" destId="{2442F692-EABE-C24F-96F0-B5B387391B80}" srcOrd="2" destOrd="0" presId="urn:microsoft.com/office/officeart/2008/layout/LinedList"/>
    <dgm:cxn modelId="{80CA949C-1848-904C-B722-10A81E4D6585}" type="presParOf" srcId="{B4C0D206-41AF-E24D-AD47-B0F091D86842}" destId="{E3F7F761-F79D-B840-AB74-17C560A3FC06}" srcOrd="3" destOrd="0" presId="urn:microsoft.com/office/officeart/2008/layout/LinedList"/>
    <dgm:cxn modelId="{83BAF1A1-36FB-FD47-ACA0-0B75C1DF00B7}" type="presParOf" srcId="{E3F7F761-F79D-B840-AB74-17C560A3FC06}" destId="{A7B86603-78F7-2845-90B2-438B01DB0043}" srcOrd="0" destOrd="0" presId="urn:microsoft.com/office/officeart/2008/layout/LinedList"/>
    <dgm:cxn modelId="{97C00A66-E8D9-2F48-A01B-5B11C94C5519}" type="presParOf" srcId="{E3F7F761-F79D-B840-AB74-17C560A3FC06}" destId="{E3C31D09-2AA2-3C4C-A671-E407377816EE}" srcOrd="1" destOrd="0" presId="urn:microsoft.com/office/officeart/2008/layout/LinedList"/>
    <dgm:cxn modelId="{3D27813E-690D-0246-9EAD-B09D2AD28F82}" type="presParOf" srcId="{B4C0D206-41AF-E24D-AD47-B0F091D86842}" destId="{69425A5D-D388-454A-816A-CD20D67BF737}" srcOrd="4" destOrd="0" presId="urn:microsoft.com/office/officeart/2008/layout/LinedList"/>
    <dgm:cxn modelId="{BBA30F9B-4E08-634D-87F3-60785384A6CE}" type="presParOf" srcId="{B4C0D206-41AF-E24D-AD47-B0F091D86842}" destId="{9717E87F-C7BC-734E-B5CD-4B512707727F}" srcOrd="5" destOrd="0" presId="urn:microsoft.com/office/officeart/2008/layout/LinedList"/>
    <dgm:cxn modelId="{476B9F9A-73EF-0541-B089-B9849FC86170}" type="presParOf" srcId="{9717E87F-C7BC-734E-B5CD-4B512707727F}" destId="{725F85C3-C3E2-0048-9C41-4BB5368E0F26}" srcOrd="0" destOrd="0" presId="urn:microsoft.com/office/officeart/2008/layout/LinedList"/>
    <dgm:cxn modelId="{73B9BCA8-8C49-EF43-A057-74D6C17C1246}" type="presParOf" srcId="{9717E87F-C7BC-734E-B5CD-4B512707727F}" destId="{0396FD10-4EAF-BC42-BF99-39126D4D0DF9}" srcOrd="1" destOrd="0" presId="urn:microsoft.com/office/officeart/2008/layout/LinedList"/>
    <dgm:cxn modelId="{1EF34AFC-7C1F-A749-A218-185B3471E7DD}" type="presParOf" srcId="{B4C0D206-41AF-E24D-AD47-B0F091D86842}" destId="{6124CFF2-5919-C14D-821A-614A9223F583}" srcOrd="6" destOrd="0" presId="urn:microsoft.com/office/officeart/2008/layout/LinedList"/>
    <dgm:cxn modelId="{182D9A1B-ED52-6C4B-A60A-4026446300F3}" type="presParOf" srcId="{B4C0D206-41AF-E24D-AD47-B0F091D86842}" destId="{C2B309EF-7A00-EC4A-A213-F00B432EBA3A}" srcOrd="7" destOrd="0" presId="urn:microsoft.com/office/officeart/2008/layout/LinedList"/>
    <dgm:cxn modelId="{C7DA9228-CC5D-B042-BCCA-1816485417B9}" type="presParOf" srcId="{C2B309EF-7A00-EC4A-A213-F00B432EBA3A}" destId="{A49DE02C-C978-1B4E-AAF9-A1DD7CA40B61}" srcOrd="0" destOrd="0" presId="urn:microsoft.com/office/officeart/2008/layout/LinedList"/>
    <dgm:cxn modelId="{95331B6A-01A2-FF4E-8BD8-7C28E411E0CD}" type="presParOf" srcId="{C2B309EF-7A00-EC4A-A213-F00B432EBA3A}" destId="{10C7ACAE-33DC-7948-8707-F79CFAD1D783}" srcOrd="1" destOrd="0" presId="urn:microsoft.com/office/officeart/2008/layout/LinedList"/>
    <dgm:cxn modelId="{9BA123CC-AF87-2A41-BAFB-4729767ED528}" type="presParOf" srcId="{B4C0D206-41AF-E24D-AD47-B0F091D86842}" destId="{255F6E05-3966-814B-B319-CE73AB0AFE9C}" srcOrd="8" destOrd="0" presId="urn:microsoft.com/office/officeart/2008/layout/LinedList"/>
    <dgm:cxn modelId="{250F0BF2-57C7-EC47-AA78-7A995A30FD57}" type="presParOf" srcId="{B4C0D206-41AF-E24D-AD47-B0F091D86842}" destId="{19ECD4CA-B35F-E840-9D60-A92328EA5CFA}" srcOrd="9" destOrd="0" presId="urn:microsoft.com/office/officeart/2008/layout/LinedList"/>
    <dgm:cxn modelId="{3F7FF29E-F9E3-3243-93CF-D5DD472C10C6}" type="presParOf" srcId="{19ECD4CA-B35F-E840-9D60-A92328EA5CFA}" destId="{FB9C5E6A-58DB-DD49-90AA-01DE8822E94A}" srcOrd="0" destOrd="0" presId="urn:microsoft.com/office/officeart/2008/layout/LinedList"/>
    <dgm:cxn modelId="{EF718463-9822-9048-98C1-560AD060A1DD}" type="presParOf" srcId="{19ECD4CA-B35F-E840-9D60-A92328EA5CFA}" destId="{05697063-0D1F-0B41-BCDF-3A181C28FFFC}" srcOrd="1" destOrd="0" presId="urn:microsoft.com/office/officeart/2008/layout/LinedList"/>
    <dgm:cxn modelId="{19A982CF-6A14-7A47-8380-3212BB661EB9}" type="presParOf" srcId="{B4C0D206-41AF-E24D-AD47-B0F091D86842}" destId="{A3B9F618-A137-184A-9E31-038F22A7A76D}" srcOrd="10" destOrd="0" presId="urn:microsoft.com/office/officeart/2008/layout/LinedList"/>
    <dgm:cxn modelId="{2BC04227-614B-4049-9713-520A889B05C4}" type="presParOf" srcId="{B4C0D206-41AF-E24D-AD47-B0F091D86842}" destId="{04799EBB-AF6E-6849-A22D-54B6119D7B05}" srcOrd="11" destOrd="0" presId="urn:microsoft.com/office/officeart/2008/layout/LinedList"/>
    <dgm:cxn modelId="{60AEEE48-864C-5B43-997A-9BC96BB62E08}" type="presParOf" srcId="{04799EBB-AF6E-6849-A22D-54B6119D7B05}" destId="{5FD599D5-9DE2-764F-8344-4C0A3ED248D9}" srcOrd="0" destOrd="0" presId="urn:microsoft.com/office/officeart/2008/layout/LinedList"/>
    <dgm:cxn modelId="{F5BD9B92-FEAA-674B-925B-D492F99A3A4A}" type="presParOf" srcId="{04799EBB-AF6E-6849-A22D-54B6119D7B05}" destId="{D31AA82F-FC13-7443-B51D-19E58CB659C0}" srcOrd="1" destOrd="0" presId="urn:microsoft.com/office/officeart/2008/layout/LinedList"/>
    <dgm:cxn modelId="{089D728F-1477-2846-8708-B1209B2A9811}" type="presParOf" srcId="{B4C0D206-41AF-E24D-AD47-B0F091D86842}" destId="{4D908B17-23E4-E74D-BE15-A2E25C3FB6E1}" srcOrd="12" destOrd="0" presId="urn:microsoft.com/office/officeart/2008/layout/LinedList"/>
    <dgm:cxn modelId="{B8972843-B89F-5846-9447-41F836EEE4CF}" type="presParOf" srcId="{B4C0D206-41AF-E24D-AD47-B0F091D86842}" destId="{F28C159C-25E7-834D-BC0F-83A1CFC026EE}" srcOrd="13" destOrd="0" presId="urn:microsoft.com/office/officeart/2008/layout/LinedList"/>
    <dgm:cxn modelId="{22911764-D781-F343-A404-3814B7BD1266}" type="presParOf" srcId="{F28C159C-25E7-834D-BC0F-83A1CFC026EE}" destId="{E3C1722E-A059-F349-9F55-FEE81B659387}" srcOrd="0" destOrd="0" presId="urn:microsoft.com/office/officeart/2008/layout/LinedList"/>
    <dgm:cxn modelId="{BBCA1BF5-D58B-EF4A-B212-DC468D4970D9}" type="presParOf" srcId="{F28C159C-25E7-834D-BC0F-83A1CFC026EE}" destId="{71B4BA14-9412-3B41-AE76-879B71839E6D}" srcOrd="1" destOrd="0" presId="urn:microsoft.com/office/officeart/2008/layout/LinedList"/>
    <dgm:cxn modelId="{72BA12B1-A7FF-874C-BA6A-53352F6606D6}" type="presParOf" srcId="{B4C0D206-41AF-E24D-AD47-B0F091D86842}" destId="{76822033-2B7A-4941-9130-CCD0CCDED133}" srcOrd="14" destOrd="0" presId="urn:microsoft.com/office/officeart/2008/layout/LinedList"/>
    <dgm:cxn modelId="{FEDE19BD-B555-B344-8C04-9D0A9BBCA622}" type="presParOf" srcId="{B4C0D206-41AF-E24D-AD47-B0F091D86842}" destId="{AF15D86D-2E34-5840-A04D-8D076941EBA9}" srcOrd="15" destOrd="0" presId="urn:microsoft.com/office/officeart/2008/layout/LinedList"/>
    <dgm:cxn modelId="{61C61D27-A0D1-FE4F-A1FA-344480970091}" type="presParOf" srcId="{AF15D86D-2E34-5840-A04D-8D076941EBA9}" destId="{02FD2CFD-0242-524D-A27B-9C9FF8DF0DEF}" srcOrd="0" destOrd="0" presId="urn:microsoft.com/office/officeart/2008/layout/LinedList"/>
    <dgm:cxn modelId="{E183EA0B-23CB-B949-A790-1AFD413D5EAB}" type="presParOf" srcId="{AF15D86D-2E34-5840-A04D-8D076941EBA9}" destId="{74AD18CB-3EB4-D147-8C33-C404FE521B1D}" srcOrd="1" destOrd="0" presId="urn:microsoft.com/office/officeart/2008/layout/LinedList"/>
    <dgm:cxn modelId="{EB35BF69-04F5-5E46-89C7-0ECA026E77F1}" type="presParOf" srcId="{B4C0D206-41AF-E24D-AD47-B0F091D86842}" destId="{2D1D5152-B1DC-7F49-9ED9-A041C0F46F85}" srcOrd="16" destOrd="0" presId="urn:microsoft.com/office/officeart/2008/layout/LinedList"/>
    <dgm:cxn modelId="{74897919-F704-0D49-BEE5-D6936421FD1B}" type="presParOf" srcId="{B4C0D206-41AF-E24D-AD47-B0F091D86842}" destId="{131ED5E2-5BB0-5A40-94BA-97B535A67ABA}" srcOrd="17" destOrd="0" presId="urn:microsoft.com/office/officeart/2008/layout/LinedList"/>
    <dgm:cxn modelId="{803BE98F-77DE-CD49-B242-A2FC1C40F7BC}" type="presParOf" srcId="{131ED5E2-5BB0-5A40-94BA-97B535A67ABA}" destId="{3C3E32ED-8ECD-0343-8068-CA3F717F901C}" srcOrd="0" destOrd="0" presId="urn:microsoft.com/office/officeart/2008/layout/LinedList"/>
    <dgm:cxn modelId="{33315647-19A5-F649-8887-9A03DBE34A91}" type="presParOf" srcId="{131ED5E2-5BB0-5A40-94BA-97B535A67ABA}" destId="{E45524E9-4D70-3D4A-A3E6-DBF3CA944669}" srcOrd="1" destOrd="0" presId="urn:microsoft.com/office/officeart/2008/layout/LinedList"/>
    <dgm:cxn modelId="{CE3C57F0-F2B0-9C43-8175-8400710E4E0C}" type="presParOf" srcId="{B4C0D206-41AF-E24D-AD47-B0F091D86842}" destId="{608F2F41-2146-D54C-B102-433B7A5467A5}" srcOrd="18" destOrd="0" presId="urn:microsoft.com/office/officeart/2008/layout/LinedList"/>
    <dgm:cxn modelId="{1263AEC6-5324-424F-A334-22792AF9A471}" type="presParOf" srcId="{B4C0D206-41AF-E24D-AD47-B0F091D86842}" destId="{CF874810-ED06-8447-BEAB-E08BD8521D6B}" srcOrd="19" destOrd="0" presId="urn:microsoft.com/office/officeart/2008/layout/LinedList"/>
    <dgm:cxn modelId="{1D4A91DF-EB32-C443-AF26-0276CD56C5C8}" type="presParOf" srcId="{CF874810-ED06-8447-BEAB-E08BD8521D6B}" destId="{10368F64-4C9B-9C4A-B038-44D559AD9812}" srcOrd="0" destOrd="0" presId="urn:microsoft.com/office/officeart/2008/layout/LinedList"/>
    <dgm:cxn modelId="{1E4CD653-E09F-7A48-946C-C97C5888FE6A}" type="presParOf" srcId="{CF874810-ED06-8447-BEAB-E08BD8521D6B}" destId="{26540B99-AFAF-DB4F-A10F-FEEFFB325F38}" srcOrd="1" destOrd="0" presId="urn:microsoft.com/office/officeart/2008/layout/LinedList"/>
    <dgm:cxn modelId="{DC6ADAA9-3E6F-2044-8BB5-B66B7F23BEC4}" type="presParOf" srcId="{B4C0D206-41AF-E24D-AD47-B0F091D86842}" destId="{D4B8CBFC-FF03-EC41-AA5F-76656458C780}" srcOrd="20" destOrd="0" presId="urn:microsoft.com/office/officeart/2008/layout/LinedList"/>
    <dgm:cxn modelId="{5ACDE49B-5833-FC48-9637-6B87E2E4866D}" type="presParOf" srcId="{B4C0D206-41AF-E24D-AD47-B0F091D86842}" destId="{23ECE755-E8BD-A348-9966-DEFF50445814}" srcOrd="21" destOrd="0" presId="urn:microsoft.com/office/officeart/2008/layout/LinedList"/>
    <dgm:cxn modelId="{120E3177-77FA-B44E-9355-6664F1373D47}" type="presParOf" srcId="{23ECE755-E8BD-A348-9966-DEFF50445814}" destId="{8E546376-8428-CC4D-B90C-D126274D88CA}" srcOrd="0" destOrd="0" presId="urn:microsoft.com/office/officeart/2008/layout/LinedList"/>
    <dgm:cxn modelId="{75F15691-7F9D-CC49-97BA-C34FF43EACA8}" type="presParOf" srcId="{23ECE755-E8BD-A348-9966-DEFF50445814}" destId="{DF71896D-481B-6F49-A994-D2001E45F8C2}" srcOrd="1" destOrd="0" presId="urn:microsoft.com/office/officeart/2008/layout/LinedList"/>
    <dgm:cxn modelId="{1315A619-8550-8440-86FF-1E23FB80D3D6}" type="presParOf" srcId="{B4C0D206-41AF-E24D-AD47-B0F091D86842}" destId="{7F261365-FA5D-304E-B7BB-697CC84F5BD5}" srcOrd="22" destOrd="0" presId="urn:microsoft.com/office/officeart/2008/layout/LinedList"/>
    <dgm:cxn modelId="{47953A6B-79BC-0042-96EE-9445BF897023}" type="presParOf" srcId="{B4C0D206-41AF-E24D-AD47-B0F091D86842}" destId="{331BBA45-0F2E-F242-BEB4-48D49A398A1D}" srcOrd="23" destOrd="0" presId="urn:microsoft.com/office/officeart/2008/layout/LinedList"/>
    <dgm:cxn modelId="{9EF49500-BC0A-984F-B421-193462B79F1B}" type="presParOf" srcId="{331BBA45-0F2E-F242-BEB4-48D49A398A1D}" destId="{1A827CD4-EDE5-5742-8D66-42F3CDF304AE}" srcOrd="0" destOrd="0" presId="urn:microsoft.com/office/officeart/2008/layout/LinedList"/>
    <dgm:cxn modelId="{6689621E-7A1D-B64A-8C50-2AD96DA81118}" type="presParOf" srcId="{331BBA45-0F2E-F242-BEB4-48D49A398A1D}" destId="{673C0535-6916-F346-83EC-194F6B3E350E}" srcOrd="1" destOrd="0" presId="urn:microsoft.com/office/officeart/2008/layout/LinedList"/>
    <dgm:cxn modelId="{549646AB-BCF6-C548-A202-65DF3E7748DD}" type="presParOf" srcId="{B4C0D206-41AF-E24D-AD47-B0F091D86842}" destId="{F56AFCDC-B9D3-8C4C-80D3-99BED044A6B6}" srcOrd="24" destOrd="0" presId="urn:microsoft.com/office/officeart/2008/layout/LinedList"/>
    <dgm:cxn modelId="{B0A6F8E0-DFB9-854C-98C6-23E08BD381F3}" type="presParOf" srcId="{B4C0D206-41AF-E24D-AD47-B0F091D86842}" destId="{DA1003F4-167C-E041-9206-8033F3499812}" srcOrd="25" destOrd="0" presId="urn:microsoft.com/office/officeart/2008/layout/LinedList"/>
    <dgm:cxn modelId="{CECF659D-7C5D-9D4D-8149-FDDEC90A2BCE}" type="presParOf" srcId="{DA1003F4-167C-E041-9206-8033F3499812}" destId="{EA6143E4-2058-6940-9E90-B72676CB9347}" srcOrd="0" destOrd="0" presId="urn:microsoft.com/office/officeart/2008/layout/LinedList"/>
    <dgm:cxn modelId="{8205B749-3E40-A543-BFDA-55CAD7E6A04F}" type="presParOf" srcId="{DA1003F4-167C-E041-9206-8033F3499812}" destId="{28D6BC3C-8954-4444-8AB6-2EA075DAE671}" srcOrd="1" destOrd="0" presId="urn:microsoft.com/office/officeart/2008/layout/LinedList"/>
  </dgm:cxnLst>
  <dgm:bg>
    <a:noFill/>
  </dgm:bg>
  <dgm:whole/>
  <dgm:extLst>
    <a:ext uri="http://schemas.microsoft.com/office/drawing/2008/diagram">
      <dsp:dataModelExt xmlns:dsp="http://schemas.microsoft.com/office/drawing/2008/diagram" relId="rId1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830B50-906A-4D52-87F9-B05FC4B6A3B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24CC412-57F2-401E-BB9A-3DEDE2086358}">
      <dgm:prSet/>
      <dgm:spPr/>
      <dgm:t>
        <a:bodyPr/>
        <a:lstStyle/>
        <a:p>
          <a:r>
            <a:rPr lang="en-US" dirty="0">
              <a:solidFill>
                <a:schemeClr val="bg1">
                  <a:lumMod val="75000"/>
                </a:schemeClr>
              </a:solidFill>
            </a:rPr>
            <a:t>Functionality Tests</a:t>
          </a:r>
        </a:p>
      </dgm:t>
    </dgm:pt>
    <dgm:pt modelId="{E8AFD971-58C8-4E63-B1DF-C91F02F16E21}" type="parTrans" cxnId="{3F139048-8357-412C-9E1F-215C003FA3CD}">
      <dgm:prSet/>
      <dgm:spPr/>
      <dgm:t>
        <a:bodyPr/>
        <a:lstStyle/>
        <a:p>
          <a:endParaRPr lang="en-US">
            <a:solidFill>
              <a:schemeClr val="bg1">
                <a:lumMod val="75000"/>
              </a:schemeClr>
            </a:solidFill>
          </a:endParaRPr>
        </a:p>
      </dgm:t>
    </dgm:pt>
    <dgm:pt modelId="{EBDCC879-87F6-407E-AFA1-363855CE3411}" type="sibTrans" cxnId="{3F139048-8357-412C-9E1F-215C003FA3CD}">
      <dgm:prSet/>
      <dgm:spPr/>
      <dgm:t>
        <a:bodyPr/>
        <a:lstStyle/>
        <a:p>
          <a:endParaRPr lang="en-US">
            <a:solidFill>
              <a:schemeClr val="bg1">
                <a:lumMod val="75000"/>
              </a:schemeClr>
            </a:solidFill>
          </a:endParaRPr>
        </a:p>
      </dgm:t>
    </dgm:pt>
    <dgm:pt modelId="{A7FE3250-241D-41BB-95D5-DCC285DABFE2}">
      <dgm:prSet/>
      <dgm:spPr/>
      <dgm:t>
        <a:bodyPr/>
        <a:lstStyle/>
        <a:p>
          <a:r>
            <a:rPr lang="en-US" dirty="0">
              <a:solidFill>
                <a:schemeClr val="bg1">
                  <a:lumMod val="75000"/>
                </a:schemeClr>
              </a:solidFill>
            </a:rPr>
            <a:t>Robustness Tests</a:t>
          </a:r>
        </a:p>
      </dgm:t>
    </dgm:pt>
    <dgm:pt modelId="{EBD67938-B24E-433D-B8F9-5E4451C42C68}" type="parTrans" cxnId="{6FA3779E-EE76-4C62-B45A-2F8D178632F6}">
      <dgm:prSet/>
      <dgm:spPr/>
      <dgm:t>
        <a:bodyPr/>
        <a:lstStyle/>
        <a:p>
          <a:endParaRPr lang="en-US">
            <a:solidFill>
              <a:schemeClr val="bg1">
                <a:lumMod val="75000"/>
              </a:schemeClr>
            </a:solidFill>
          </a:endParaRPr>
        </a:p>
      </dgm:t>
    </dgm:pt>
    <dgm:pt modelId="{D377A1BF-E9FE-48E2-A0D4-C19E83677C69}" type="sibTrans" cxnId="{6FA3779E-EE76-4C62-B45A-2F8D178632F6}">
      <dgm:prSet/>
      <dgm:spPr/>
      <dgm:t>
        <a:bodyPr/>
        <a:lstStyle/>
        <a:p>
          <a:endParaRPr lang="en-US">
            <a:solidFill>
              <a:schemeClr val="bg1">
                <a:lumMod val="75000"/>
              </a:schemeClr>
            </a:solidFill>
          </a:endParaRPr>
        </a:p>
      </dgm:t>
    </dgm:pt>
    <dgm:pt modelId="{79846335-DA50-49E8-96BC-AA002DBCCB7A}">
      <dgm:prSet/>
      <dgm:spPr/>
      <dgm:t>
        <a:bodyPr/>
        <a:lstStyle/>
        <a:p>
          <a:r>
            <a:rPr lang="en-US" dirty="0">
              <a:solidFill>
                <a:schemeClr val="bg1">
                  <a:lumMod val="75000"/>
                </a:schemeClr>
              </a:solidFill>
            </a:rPr>
            <a:t>Interoperability Tests</a:t>
          </a:r>
        </a:p>
      </dgm:t>
    </dgm:pt>
    <dgm:pt modelId="{EFB39808-8CDE-4340-963A-78A50FA36195}" type="parTrans" cxnId="{2791B0FD-9754-4DB7-9243-39B6D2F7D4B2}">
      <dgm:prSet/>
      <dgm:spPr/>
      <dgm:t>
        <a:bodyPr/>
        <a:lstStyle/>
        <a:p>
          <a:endParaRPr lang="en-US">
            <a:solidFill>
              <a:schemeClr val="bg1">
                <a:lumMod val="75000"/>
              </a:schemeClr>
            </a:solidFill>
          </a:endParaRPr>
        </a:p>
      </dgm:t>
    </dgm:pt>
    <dgm:pt modelId="{03563CB8-DB2B-45A3-91DA-1D0EB6DCCD52}" type="sibTrans" cxnId="{2791B0FD-9754-4DB7-9243-39B6D2F7D4B2}">
      <dgm:prSet/>
      <dgm:spPr/>
      <dgm:t>
        <a:bodyPr/>
        <a:lstStyle/>
        <a:p>
          <a:endParaRPr lang="en-US">
            <a:solidFill>
              <a:schemeClr val="bg1">
                <a:lumMod val="75000"/>
              </a:schemeClr>
            </a:solidFill>
          </a:endParaRPr>
        </a:p>
      </dgm:t>
    </dgm:pt>
    <dgm:pt modelId="{DA113C63-2657-4C6A-91E2-D96B7D34AC61}">
      <dgm:prSet/>
      <dgm:spPr/>
      <dgm:t>
        <a:bodyPr/>
        <a:lstStyle/>
        <a:p>
          <a:r>
            <a:rPr lang="en-US" dirty="0">
              <a:solidFill>
                <a:schemeClr val="bg1">
                  <a:lumMod val="75000"/>
                </a:schemeClr>
              </a:solidFill>
            </a:rPr>
            <a:t>Performance Tests</a:t>
          </a:r>
        </a:p>
      </dgm:t>
    </dgm:pt>
    <dgm:pt modelId="{057FA2DE-A1D3-4EA0-B8B5-B25776D07F47}" type="parTrans" cxnId="{0630547C-32E2-42CB-B35B-90CE1249E032}">
      <dgm:prSet/>
      <dgm:spPr/>
      <dgm:t>
        <a:bodyPr/>
        <a:lstStyle/>
        <a:p>
          <a:endParaRPr lang="en-US">
            <a:solidFill>
              <a:schemeClr val="bg1">
                <a:lumMod val="75000"/>
              </a:schemeClr>
            </a:solidFill>
          </a:endParaRPr>
        </a:p>
      </dgm:t>
    </dgm:pt>
    <dgm:pt modelId="{2A5424F5-96C5-41E4-A740-FD33C862DD94}" type="sibTrans" cxnId="{0630547C-32E2-42CB-B35B-90CE1249E032}">
      <dgm:prSet/>
      <dgm:spPr/>
      <dgm:t>
        <a:bodyPr/>
        <a:lstStyle/>
        <a:p>
          <a:endParaRPr lang="en-US">
            <a:solidFill>
              <a:schemeClr val="bg1">
                <a:lumMod val="75000"/>
              </a:schemeClr>
            </a:solidFill>
          </a:endParaRPr>
        </a:p>
      </dgm:t>
    </dgm:pt>
    <dgm:pt modelId="{16F6B780-6A80-4300-B8DE-D894BA6DFFA9}">
      <dgm:prSet/>
      <dgm:spPr/>
      <dgm:t>
        <a:bodyPr/>
        <a:lstStyle/>
        <a:p>
          <a:r>
            <a:rPr lang="en-US" dirty="0">
              <a:solidFill>
                <a:schemeClr val="bg1">
                  <a:lumMod val="75000"/>
                </a:schemeClr>
              </a:solidFill>
            </a:rPr>
            <a:t>Scalability Tests</a:t>
          </a:r>
        </a:p>
      </dgm:t>
    </dgm:pt>
    <dgm:pt modelId="{B49DE912-24DC-42CD-BE67-7E8827815EB4}" type="parTrans" cxnId="{A0DA0970-863C-4CE2-9325-02F0EE947F33}">
      <dgm:prSet/>
      <dgm:spPr/>
      <dgm:t>
        <a:bodyPr/>
        <a:lstStyle/>
        <a:p>
          <a:endParaRPr lang="en-US">
            <a:solidFill>
              <a:schemeClr val="bg1">
                <a:lumMod val="75000"/>
              </a:schemeClr>
            </a:solidFill>
          </a:endParaRPr>
        </a:p>
      </dgm:t>
    </dgm:pt>
    <dgm:pt modelId="{A3E391F0-6013-41C7-9DA2-15736AFEFC2B}" type="sibTrans" cxnId="{A0DA0970-863C-4CE2-9325-02F0EE947F33}">
      <dgm:prSet/>
      <dgm:spPr/>
      <dgm:t>
        <a:bodyPr/>
        <a:lstStyle/>
        <a:p>
          <a:endParaRPr lang="en-US">
            <a:solidFill>
              <a:schemeClr val="bg1">
                <a:lumMod val="75000"/>
              </a:schemeClr>
            </a:solidFill>
          </a:endParaRPr>
        </a:p>
      </dgm:t>
    </dgm:pt>
    <dgm:pt modelId="{0036CF00-B55F-4477-BE4C-54F12235D685}">
      <dgm:prSet/>
      <dgm:spPr/>
      <dgm:t>
        <a:bodyPr/>
        <a:lstStyle/>
        <a:p>
          <a:r>
            <a:rPr lang="en-US" dirty="0">
              <a:solidFill>
                <a:schemeClr val="bg1">
                  <a:lumMod val="75000"/>
                </a:schemeClr>
              </a:solidFill>
            </a:rPr>
            <a:t>Stress Tests</a:t>
          </a:r>
        </a:p>
      </dgm:t>
    </dgm:pt>
    <dgm:pt modelId="{64E38C24-F024-478D-A677-D8B4E9F62822}" type="parTrans" cxnId="{85B1CDD7-D621-4BDF-B64A-A2D9323E0322}">
      <dgm:prSet/>
      <dgm:spPr/>
      <dgm:t>
        <a:bodyPr/>
        <a:lstStyle/>
        <a:p>
          <a:endParaRPr lang="en-US">
            <a:solidFill>
              <a:schemeClr val="bg1">
                <a:lumMod val="75000"/>
              </a:schemeClr>
            </a:solidFill>
          </a:endParaRPr>
        </a:p>
      </dgm:t>
    </dgm:pt>
    <dgm:pt modelId="{25D2C207-F1D9-4F13-B652-643AE8969E04}" type="sibTrans" cxnId="{85B1CDD7-D621-4BDF-B64A-A2D9323E0322}">
      <dgm:prSet/>
      <dgm:spPr/>
      <dgm:t>
        <a:bodyPr/>
        <a:lstStyle/>
        <a:p>
          <a:endParaRPr lang="en-US">
            <a:solidFill>
              <a:schemeClr val="bg1">
                <a:lumMod val="75000"/>
              </a:schemeClr>
            </a:solidFill>
          </a:endParaRPr>
        </a:p>
      </dgm:t>
    </dgm:pt>
    <dgm:pt modelId="{F041206D-66F2-4267-864F-B04A0BEFBA7D}">
      <dgm:prSet/>
      <dgm:spPr/>
      <dgm:t>
        <a:bodyPr/>
        <a:lstStyle/>
        <a:p>
          <a:r>
            <a:rPr lang="en-US" dirty="0">
              <a:solidFill>
                <a:schemeClr val="bg1">
                  <a:lumMod val="75000"/>
                </a:schemeClr>
              </a:solidFill>
            </a:rPr>
            <a:t>Load and Stability Tests</a:t>
          </a:r>
        </a:p>
      </dgm:t>
    </dgm:pt>
    <dgm:pt modelId="{94AA3C1A-7FEF-40CC-82FD-F7D338DA233A}" type="parTrans" cxnId="{8A314E93-A33A-4DEB-B031-5BB9111B6971}">
      <dgm:prSet/>
      <dgm:spPr/>
      <dgm:t>
        <a:bodyPr/>
        <a:lstStyle/>
        <a:p>
          <a:endParaRPr lang="en-US">
            <a:solidFill>
              <a:schemeClr val="bg1">
                <a:lumMod val="75000"/>
              </a:schemeClr>
            </a:solidFill>
          </a:endParaRPr>
        </a:p>
      </dgm:t>
    </dgm:pt>
    <dgm:pt modelId="{F524F8D8-B245-46B5-A52A-F0C600B87236}" type="sibTrans" cxnId="{8A314E93-A33A-4DEB-B031-5BB9111B6971}">
      <dgm:prSet/>
      <dgm:spPr/>
      <dgm:t>
        <a:bodyPr/>
        <a:lstStyle/>
        <a:p>
          <a:endParaRPr lang="en-US">
            <a:solidFill>
              <a:schemeClr val="bg1">
                <a:lumMod val="75000"/>
              </a:schemeClr>
            </a:solidFill>
          </a:endParaRPr>
        </a:p>
      </dgm:t>
    </dgm:pt>
    <dgm:pt modelId="{712BDB3B-5FFD-4643-8894-C1214CF25F95}">
      <dgm:prSet/>
      <dgm:spPr/>
      <dgm:t>
        <a:bodyPr/>
        <a:lstStyle/>
        <a:p>
          <a:r>
            <a:rPr lang="en-US" dirty="0">
              <a:solidFill>
                <a:schemeClr val="bg1">
                  <a:lumMod val="75000"/>
                </a:schemeClr>
              </a:solidFill>
            </a:rPr>
            <a:t>Regression Tests</a:t>
          </a:r>
        </a:p>
      </dgm:t>
    </dgm:pt>
    <dgm:pt modelId="{BB0CF8A6-413C-4A81-B986-FD5BAE0C15A7}" type="parTrans" cxnId="{13B0F1BC-9A69-4078-B91E-9A0EEC9AA11E}">
      <dgm:prSet/>
      <dgm:spPr/>
      <dgm:t>
        <a:bodyPr/>
        <a:lstStyle/>
        <a:p>
          <a:endParaRPr lang="en-US">
            <a:solidFill>
              <a:schemeClr val="bg1">
                <a:lumMod val="75000"/>
              </a:schemeClr>
            </a:solidFill>
          </a:endParaRPr>
        </a:p>
      </dgm:t>
    </dgm:pt>
    <dgm:pt modelId="{DAB5103C-2EFD-4CB5-BA4F-2C9B9082C749}" type="sibTrans" cxnId="{13B0F1BC-9A69-4078-B91E-9A0EEC9AA11E}">
      <dgm:prSet/>
      <dgm:spPr/>
      <dgm:t>
        <a:bodyPr/>
        <a:lstStyle/>
        <a:p>
          <a:endParaRPr lang="en-US">
            <a:solidFill>
              <a:schemeClr val="bg1">
                <a:lumMod val="75000"/>
              </a:schemeClr>
            </a:solidFill>
          </a:endParaRPr>
        </a:p>
      </dgm:t>
    </dgm:pt>
    <dgm:pt modelId="{B809DD0C-3725-47AF-A5BA-3A4658B640C7}">
      <dgm:prSet/>
      <dgm:spPr/>
      <dgm:t>
        <a:bodyPr/>
        <a:lstStyle/>
        <a:p>
          <a:r>
            <a:rPr lang="en-US" dirty="0">
              <a:solidFill>
                <a:schemeClr val="bg1">
                  <a:lumMod val="75000"/>
                </a:schemeClr>
              </a:solidFill>
            </a:rPr>
            <a:t>Regulatory Tests</a:t>
          </a:r>
        </a:p>
      </dgm:t>
    </dgm:pt>
    <dgm:pt modelId="{D67E8BA8-502C-47AC-B6E5-1E3268F9F7E8}" type="parTrans" cxnId="{7FDE9135-6A82-4797-817B-703D68605338}">
      <dgm:prSet/>
      <dgm:spPr/>
      <dgm:t>
        <a:bodyPr/>
        <a:lstStyle/>
        <a:p>
          <a:endParaRPr lang="en-US">
            <a:solidFill>
              <a:schemeClr val="bg1">
                <a:lumMod val="75000"/>
              </a:schemeClr>
            </a:solidFill>
          </a:endParaRPr>
        </a:p>
      </dgm:t>
    </dgm:pt>
    <dgm:pt modelId="{07652F3C-8780-49EB-B1F3-EF883BB775E9}" type="sibTrans" cxnId="{7FDE9135-6A82-4797-817B-703D68605338}">
      <dgm:prSet/>
      <dgm:spPr/>
      <dgm:t>
        <a:bodyPr/>
        <a:lstStyle/>
        <a:p>
          <a:endParaRPr lang="en-US">
            <a:solidFill>
              <a:schemeClr val="bg1">
                <a:lumMod val="75000"/>
              </a:schemeClr>
            </a:solidFill>
          </a:endParaRPr>
        </a:p>
      </dgm:t>
    </dgm:pt>
    <dgm:pt modelId="{A38A8782-BC80-4538-86B7-41606237F6A3}">
      <dgm:prSet/>
      <dgm:spPr/>
      <dgm:t>
        <a:bodyPr/>
        <a:lstStyle/>
        <a:p>
          <a:r>
            <a:rPr lang="en-US" dirty="0">
              <a:solidFill>
                <a:schemeClr val="bg1">
                  <a:lumMod val="75000"/>
                </a:schemeClr>
              </a:solidFill>
            </a:rPr>
            <a:t>Safety Assurance</a:t>
          </a:r>
        </a:p>
      </dgm:t>
    </dgm:pt>
    <dgm:pt modelId="{F8E52DAE-4562-40C9-A8BC-802139E8B667}" type="parTrans" cxnId="{52A9F2D7-E6C7-4754-A1BB-AE512D8CC93E}">
      <dgm:prSet/>
      <dgm:spPr/>
      <dgm:t>
        <a:bodyPr/>
        <a:lstStyle/>
        <a:p>
          <a:endParaRPr lang="en-US">
            <a:solidFill>
              <a:schemeClr val="bg1">
                <a:lumMod val="75000"/>
              </a:schemeClr>
            </a:solidFill>
          </a:endParaRPr>
        </a:p>
      </dgm:t>
    </dgm:pt>
    <dgm:pt modelId="{38AF6002-FBE7-46CA-A533-10C8CC874068}" type="sibTrans" cxnId="{52A9F2D7-E6C7-4754-A1BB-AE512D8CC93E}">
      <dgm:prSet/>
      <dgm:spPr/>
      <dgm:t>
        <a:bodyPr/>
        <a:lstStyle/>
        <a:p>
          <a:endParaRPr lang="en-US">
            <a:solidFill>
              <a:schemeClr val="bg1">
                <a:lumMod val="75000"/>
              </a:schemeClr>
            </a:solidFill>
          </a:endParaRPr>
        </a:p>
      </dgm:t>
    </dgm:pt>
    <dgm:pt modelId="{518CFE9D-80AC-4FD6-A0E3-96A9D734E75F}">
      <dgm:prSet/>
      <dgm:spPr/>
      <dgm:t>
        <a:bodyPr/>
        <a:lstStyle/>
        <a:p>
          <a:r>
            <a:rPr lang="en-US" dirty="0">
              <a:solidFill>
                <a:schemeClr val="bg1">
                  <a:lumMod val="75000"/>
                </a:schemeClr>
              </a:solidFill>
            </a:rPr>
            <a:t>Acceptance Testing</a:t>
          </a:r>
        </a:p>
      </dgm:t>
    </dgm:pt>
    <dgm:pt modelId="{7C0A5F22-7D81-4F2F-A8E6-D919A09A9FA8}" type="parTrans" cxnId="{6B106E54-9CBA-4F42-A623-1C732EF85141}">
      <dgm:prSet/>
      <dgm:spPr/>
      <dgm:t>
        <a:bodyPr/>
        <a:lstStyle/>
        <a:p>
          <a:endParaRPr lang="en-US">
            <a:solidFill>
              <a:schemeClr val="bg1">
                <a:lumMod val="75000"/>
              </a:schemeClr>
            </a:solidFill>
          </a:endParaRPr>
        </a:p>
      </dgm:t>
    </dgm:pt>
    <dgm:pt modelId="{D337C0A4-7546-4208-A239-9BF8F5E104DE}" type="sibTrans" cxnId="{6B106E54-9CBA-4F42-A623-1C732EF85141}">
      <dgm:prSet/>
      <dgm:spPr/>
      <dgm:t>
        <a:bodyPr/>
        <a:lstStyle/>
        <a:p>
          <a:endParaRPr lang="en-US">
            <a:solidFill>
              <a:schemeClr val="bg1">
                <a:lumMod val="75000"/>
              </a:schemeClr>
            </a:solidFill>
          </a:endParaRPr>
        </a:p>
      </dgm:t>
    </dgm:pt>
    <dgm:pt modelId="{875684B9-6F2B-F042-AC9B-B537B543FA30}">
      <dgm:prSet/>
      <dgm:spPr/>
      <dgm:t>
        <a:bodyPr/>
        <a:lstStyle/>
        <a:p>
          <a:r>
            <a:rPr lang="en-US" dirty="0">
              <a:solidFill>
                <a:schemeClr val="bg1">
                  <a:lumMod val="75000"/>
                </a:schemeClr>
              </a:solidFill>
            </a:rPr>
            <a:t>GUI Testing</a:t>
          </a:r>
        </a:p>
      </dgm:t>
    </dgm:pt>
    <dgm:pt modelId="{15FA1C77-FE50-1E41-9AA9-7F45C41F8041}" type="parTrans" cxnId="{CD7929B7-B54B-B84B-AFFF-75D18DCB75F7}">
      <dgm:prSet/>
      <dgm:spPr/>
      <dgm:t>
        <a:bodyPr/>
        <a:lstStyle/>
        <a:p>
          <a:endParaRPr lang="en-GB">
            <a:solidFill>
              <a:schemeClr val="bg1">
                <a:lumMod val="75000"/>
              </a:schemeClr>
            </a:solidFill>
          </a:endParaRPr>
        </a:p>
      </dgm:t>
    </dgm:pt>
    <dgm:pt modelId="{C3A72EFE-5BA8-5F45-AB64-3DFA3241A54A}" type="sibTrans" cxnId="{CD7929B7-B54B-B84B-AFFF-75D18DCB75F7}">
      <dgm:prSet/>
      <dgm:spPr/>
      <dgm:t>
        <a:bodyPr/>
        <a:lstStyle/>
        <a:p>
          <a:endParaRPr lang="en-GB">
            <a:solidFill>
              <a:schemeClr val="bg1">
                <a:lumMod val="75000"/>
              </a:schemeClr>
            </a:solidFill>
          </a:endParaRPr>
        </a:p>
      </dgm:t>
    </dgm:pt>
    <dgm:pt modelId="{05C1E552-A56F-F141-B318-7259B940AEB0}">
      <dgm:prSet/>
      <dgm:spPr/>
      <dgm:t>
        <a:bodyPr/>
        <a:lstStyle/>
        <a:p>
          <a:r>
            <a:rPr lang="en-US" dirty="0">
              <a:solidFill>
                <a:schemeClr val="bg1">
                  <a:lumMod val="75000"/>
                </a:schemeClr>
              </a:solidFill>
            </a:rPr>
            <a:t>Security Testing</a:t>
          </a:r>
        </a:p>
      </dgm:t>
    </dgm:pt>
    <dgm:pt modelId="{FCF9A927-41DC-D54F-B3FA-1FD339CFEE6A}" type="parTrans" cxnId="{69CDA020-2B9F-7C47-8FEE-7F7B0C2C34FC}">
      <dgm:prSet/>
      <dgm:spPr/>
      <dgm:t>
        <a:bodyPr/>
        <a:lstStyle/>
        <a:p>
          <a:endParaRPr lang="en-GB">
            <a:solidFill>
              <a:schemeClr val="bg1">
                <a:lumMod val="75000"/>
              </a:schemeClr>
            </a:solidFill>
          </a:endParaRPr>
        </a:p>
      </dgm:t>
    </dgm:pt>
    <dgm:pt modelId="{4F5F23F7-AF0E-F14B-A173-7F75D33D3277}" type="sibTrans" cxnId="{69CDA020-2B9F-7C47-8FEE-7F7B0C2C34FC}">
      <dgm:prSet/>
      <dgm:spPr/>
      <dgm:t>
        <a:bodyPr/>
        <a:lstStyle/>
        <a:p>
          <a:endParaRPr lang="en-GB">
            <a:solidFill>
              <a:schemeClr val="bg1">
                <a:lumMod val="75000"/>
              </a:schemeClr>
            </a:solidFill>
          </a:endParaRPr>
        </a:p>
      </dgm:t>
    </dgm:pt>
    <dgm:pt modelId="{B4C0D206-41AF-E24D-AD47-B0F091D86842}" type="pres">
      <dgm:prSet presAssocID="{26830B50-906A-4D52-87F9-B05FC4B6A3BF}" presName="vert0" presStyleCnt="0">
        <dgm:presLayoutVars>
          <dgm:dir/>
          <dgm:animOne val="branch"/>
          <dgm:animLvl val="lvl"/>
        </dgm:presLayoutVars>
      </dgm:prSet>
      <dgm:spPr/>
    </dgm:pt>
    <dgm:pt modelId="{866DC06E-E2F7-014A-AED6-DB9D2CF41560}" type="pres">
      <dgm:prSet presAssocID="{824CC412-57F2-401E-BB9A-3DEDE2086358}" presName="thickLine" presStyleLbl="alignNode1" presStyleIdx="0" presStyleCnt="13"/>
      <dgm:spPr/>
    </dgm:pt>
    <dgm:pt modelId="{B032FA24-A339-2345-8A31-558FB9285546}" type="pres">
      <dgm:prSet presAssocID="{824CC412-57F2-401E-BB9A-3DEDE2086358}" presName="horz1" presStyleCnt="0"/>
      <dgm:spPr/>
    </dgm:pt>
    <dgm:pt modelId="{0EAB94D3-3DAE-B64C-95D5-3AF90641ABDE}" type="pres">
      <dgm:prSet presAssocID="{824CC412-57F2-401E-BB9A-3DEDE2086358}" presName="tx1" presStyleLbl="revTx" presStyleIdx="0" presStyleCnt="13"/>
      <dgm:spPr/>
    </dgm:pt>
    <dgm:pt modelId="{47C49A49-63C0-2C4C-88B6-93D641E50628}" type="pres">
      <dgm:prSet presAssocID="{824CC412-57F2-401E-BB9A-3DEDE2086358}" presName="vert1" presStyleCnt="0"/>
      <dgm:spPr/>
    </dgm:pt>
    <dgm:pt modelId="{2442F692-EABE-C24F-96F0-B5B387391B80}" type="pres">
      <dgm:prSet presAssocID="{875684B9-6F2B-F042-AC9B-B537B543FA30}" presName="thickLine" presStyleLbl="alignNode1" presStyleIdx="1" presStyleCnt="13"/>
      <dgm:spPr/>
    </dgm:pt>
    <dgm:pt modelId="{E3F7F761-F79D-B840-AB74-17C560A3FC06}" type="pres">
      <dgm:prSet presAssocID="{875684B9-6F2B-F042-AC9B-B537B543FA30}" presName="horz1" presStyleCnt="0"/>
      <dgm:spPr/>
    </dgm:pt>
    <dgm:pt modelId="{A7B86603-78F7-2845-90B2-438B01DB0043}" type="pres">
      <dgm:prSet presAssocID="{875684B9-6F2B-F042-AC9B-B537B543FA30}" presName="tx1" presStyleLbl="revTx" presStyleIdx="1" presStyleCnt="13"/>
      <dgm:spPr/>
    </dgm:pt>
    <dgm:pt modelId="{E3C31D09-2AA2-3C4C-A671-E407377816EE}" type="pres">
      <dgm:prSet presAssocID="{875684B9-6F2B-F042-AC9B-B537B543FA30}" presName="vert1" presStyleCnt="0"/>
      <dgm:spPr/>
    </dgm:pt>
    <dgm:pt modelId="{69425A5D-D388-454A-816A-CD20D67BF737}" type="pres">
      <dgm:prSet presAssocID="{79846335-DA50-49E8-96BC-AA002DBCCB7A}" presName="thickLine" presStyleLbl="alignNode1" presStyleIdx="2" presStyleCnt="13"/>
      <dgm:spPr/>
    </dgm:pt>
    <dgm:pt modelId="{9717E87F-C7BC-734E-B5CD-4B512707727F}" type="pres">
      <dgm:prSet presAssocID="{79846335-DA50-49E8-96BC-AA002DBCCB7A}" presName="horz1" presStyleCnt="0"/>
      <dgm:spPr/>
    </dgm:pt>
    <dgm:pt modelId="{725F85C3-C3E2-0048-9C41-4BB5368E0F26}" type="pres">
      <dgm:prSet presAssocID="{79846335-DA50-49E8-96BC-AA002DBCCB7A}" presName="tx1" presStyleLbl="revTx" presStyleIdx="2" presStyleCnt="13"/>
      <dgm:spPr/>
    </dgm:pt>
    <dgm:pt modelId="{0396FD10-4EAF-BC42-BF99-39126D4D0DF9}" type="pres">
      <dgm:prSet presAssocID="{79846335-DA50-49E8-96BC-AA002DBCCB7A}" presName="vert1" presStyleCnt="0"/>
      <dgm:spPr/>
    </dgm:pt>
    <dgm:pt modelId="{6124CFF2-5919-C14D-821A-614A9223F583}" type="pres">
      <dgm:prSet presAssocID="{A7FE3250-241D-41BB-95D5-DCC285DABFE2}" presName="thickLine" presStyleLbl="alignNode1" presStyleIdx="3" presStyleCnt="13"/>
      <dgm:spPr/>
    </dgm:pt>
    <dgm:pt modelId="{C2B309EF-7A00-EC4A-A213-F00B432EBA3A}" type="pres">
      <dgm:prSet presAssocID="{A7FE3250-241D-41BB-95D5-DCC285DABFE2}" presName="horz1" presStyleCnt="0"/>
      <dgm:spPr/>
    </dgm:pt>
    <dgm:pt modelId="{A49DE02C-C978-1B4E-AAF9-A1DD7CA40B61}" type="pres">
      <dgm:prSet presAssocID="{A7FE3250-241D-41BB-95D5-DCC285DABFE2}" presName="tx1" presStyleLbl="revTx" presStyleIdx="3" presStyleCnt="13"/>
      <dgm:spPr/>
    </dgm:pt>
    <dgm:pt modelId="{10C7ACAE-33DC-7948-8707-F79CFAD1D783}" type="pres">
      <dgm:prSet presAssocID="{A7FE3250-241D-41BB-95D5-DCC285DABFE2}" presName="vert1" presStyleCnt="0"/>
      <dgm:spPr/>
    </dgm:pt>
    <dgm:pt modelId="{255F6E05-3966-814B-B319-CE73AB0AFE9C}" type="pres">
      <dgm:prSet presAssocID="{DA113C63-2657-4C6A-91E2-D96B7D34AC61}" presName="thickLine" presStyleLbl="alignNode1" presStyleIdx="4" presStyleCnt="13"/>
      <dgm:spPr/>
    </dgm:pt>
    <dgm:pt modelId="{19ECD4CA-B35F-E840-9D60-A92328EA5CFA}" type="pres">
      <dgm:prSet presAssocID="{DA113C63-2657-4C6A-91E2-D96B7D34AC61}" presName="horz1" presStyleCnt="0"/>
      <dgm:spPr/>
    </dgm:pt>
    <dgm:pt modelId="{FB9C5E6A-58DB-DD49-90AA-01DE8822E94A}" type="pres">
      <dgm:prSet presAssocID="{DA113C63-2657-4C6A-91E2-D96B7D34AC61}" presName="tx1" presStyleLbl="revTx" presStyleIdx="4" presStyleCnt="13"/>
      <dgm:spPr/>
    </dgm:pt>
    <dgm:pt modelId="{05697063-0D1F-0B41-BCDF-3A181C28FFFC}" type="pres">
      <dgm:prSet presAssocID="{DA113C63-2657-4C6A-91E2-D96B7D34AC61}" presName="vert1" presStyleCnt="0"/>
      <dgm:spPr/>
    </dgm:pt>
    <dgm:pt modelId="{A3B9F618-A137-184A-9E31-038F22A7A76D}" type="pres">
      <dgm:prSet presAssocID="{16F6B780-6A80-4300-B8DE-D894BA6DFFA9}" presName="thickLine" presStyleLbl="alignNode1" presStyleIdx="5" presStyleCnt="13"/>
      <dgm:spPr/>
    </dgm:pt>
    <dgm:pt modelId="{04799EBB-AF6E-6849-A22D-54B6119D7B05}" type="pres">
      <dgm:prSet presAssocID="{16F6B780-6A80-4300-B8DE-D894BA6DFFA9}" presName="horz1" presStyleCnt="0"/>
      <dgm:spPr/>
    </dgm:pt>
    <dgm:pt modelId="{5FD599D5-9DE2-764F-8344-4C0A3ED248D9}" type="pres">
      <dgm:prSet presAssocID="{16F6B780-6A80-4300-B8DE-D894BA6DFFA9}" presName="tx1" presStyleLbl="revTx" presStyleIdx="5" presStyleCnt="13"/>
      <dgm:spPr/>
    </dgm:pt>
    <dgm:pt modelId="{D31AA82F-FC13-7443-B51D-19E58CB659C0}" type="pres">
      <dgm:prSet presAssocID="{16F6B780-6A80-4300-B8DE-D894BA6DFFA9}" presName="vert1" presStyleCnt="0"/>
      <dgm:spPr/>
    </dgm:pt>
    <dgm:pt modelId="{4D908B17-23E4-E74D-BE15-A2E25C3FB6E1}" type="pres">
      <dgm:prSet presAssocID="{0036CF00-B55F-4477-BE4C-54F12235D685}" presName="thickLine" presStyleLbl="alignNode1" presStyleIdx="6" presStyleCnt="13"/>
      <dgm:spPr/>
    </dgm:pt>
    <dgm:pt modelId="{F28C159C-25E7-834D-BC0F-83A1CFC026EE}" type="pres">
      <dgm:prSet presAssocID="{0036CF00-B55F-4477-BE4C-54F12235D685}" presName="horz1" presStyleCnt="0"/>
      <dgm:spPr/>
    </dgm:pt>
    <dgm:pt modelId="{E3C1722E-A059-F349-9F55-FEE81B659387}" type="pres">
      <dgm:prSet presAssocID="{0036CF00-B55F-4477-BE4C-54F12235D685}" presName="tx1" presStyleLbl="revTx" presStyleIdx="6" presStyleCnt="13"/>
      <dgm:spPr/>
    </dgm:pt>
    <dgm:pt modelId="{71B4BA14-9412-3B41-AE76-879B71839E6D}" type="pres">
      <dgm:prSet presAssocID="{0036CF00-B55F-4477-BE4C-54F12235D685}" presName="vert1" presStyleCnt="0"/>
      <dgm:spPr/>
    </dgm:pt>
    <dgm:pt modelId="{76822033-2B7A-4941-9130-CCD0CCDED133}" type="pres">
      <dgm:prSet presAssocID="{F041206D-66F2-4267-864F-B04A0BEFBA7D}" presName="thickLine" presStyleLbl="alignNode1" presStyleIdx="7" presStyleCnt="13"/>
      <dgm:spPr/>
    </dgm:pt>
    <dgm:pt modelId="{AF15D86D-2E34-5840-A04D-8D076941EBA9}" type="pres">
      <dgm:prSet presAssocID="{F041206D-66F2-4267-864F-B04A0BEFBA7D}" presName="horz1" presStyleCnt="0"/>
      <dgm:spPr/>
    </dgm:pt>
    <dgm:pt modelId="{02FD2CFD-0242-524D-A27B-9C9FF8DF0DEF}" type="pres">
      <dgm:prSet presAssocID="{F041206D-66F2-4267-864F-B04A0BEFBA7D}" presName="tx1" presStyleLbl="revTx" presStyleIdx="7" presStyleCnt="13"/>
      <dgm:spPr/>
    </dgm:pt>
    <dgm:pt modelId="{74AD18CB-3EB4-D147-8C33-C404FE521B1D}" type="pres">
      <dgm:prSet presAssocID="{F041206D-66F2-4267-864F-B04A0BEFBA7D}" presName="vert1" presStyleCnt="0"/>
      <dgm:spPr/>
    </dgm:pt>
    <dgm:pt modelId="{2D1D5152-B1DC-7F49-9ED9-A041C0F46F85}" type="pres">
      <dgm:prSet presAssocID="{05C1E552-A56F-F141-B318-7259B940AEB0}" presName="thickLine" presStyleLbl="alignNode1" presStyleIdx="8" presStyleCnt="13"/>
      <dgm:spPr/>
    </dgm:pt>
    <dgm:pt modelId="{131ED5E2-5BB0-5A40-94BA-97B535A67ABA}" type="pres">
      <dgm:prSet presAssocID="{05C1E552-A56F-F141-B318-7259B940AEB0}" presName="horz1" presStyleCnt="0"/>
      <dgm:spPr/>
    </dgm:pt>
    <dgm:pt modelId="{3C3E32ED-8ECD-0343-8068-CA3F717F901C}" type="pres">
      <dgm:prSet presAssocID="{05C1E552-A56F-F141-B318-7259B940AEB0}" presName="tx1" presStyleLbl="revTx" presStyleIdx="8" presStyleCnt="13"/>
      <dgm:spPr/>
    </dgm:pt>
    <dgm:pt modelId="{E45524E9-4D70-3D4A-A3E6-DBF3CA944669}" type="pres">
      <dgm:prSet presAssocID="{05C1E552-A56F-F141-B318-7259B940AEB0}" presName="vert1" presStyleCnt="0"/>
      <dgm:spPr/>
    </dgm:pt>
    <dgm:pt modelId="{608F2F41-2146-D54C-B102-433B7A5467A5}" type="pres">
      <dgm:prSet presAssocID="{B809DD0C-3725-47AF-A5BA-3A4658B640C7}" presName="thickLine" presStyleLbl="alignNode1" presStyleIdx="9" presStyleCnt="13"/>
      <dgm:spPr/>
    </dgm:pt>
    <dgm:pt modelId="{CF874810-ED06-8447-BEAB-E08BD8521D6B}" type="pres">
      <dgm:prSet presAssocID="{B809DD0C-3725-47AF-A5BA-3A4658B640C7}" presName="horz1" presStyleCnt="0"/>
      <dgm:spPr/>
    </dgm:pt>
    <dgm:pt modelId="{10368F64-4C9B-9C4A-B038-44D559AD9812}" type="pres">
      <dgm:prSet presAssocID="{B809DD0C-3725-47AF-A5BA-3A4658B640C7}" presName="tx1" presStyleLbl="revTx" presStyleIdx="9" presStyleCnt="13"/>
      <dgm:spPr/>
    </dgm:pt>
    <dgm:pt modelId="{26540B99-AFAF-DB4F-A10F-FEEFFB325F38}" type="pres">
      <dgm:prSet presAssocID="{B809DD0C-3725-47AF-A5BA-3A4658B640C7}" presName="vert1" presStyleCnt="0"/>
      <dgm:spPr/>
    </dgm:pt>
    <dgm:pt modelId="{D4B8CBFC-FF03-EC41-AA5F-76656458C780}" type="pres">
      <dgm:prSet presAssocID="{A38A8782-BC80-4538-86B7-41606237F6A3}" presName="thickLine" presStyleLbl="alignNode1" presStyleIdx="10" presStyleCnt="13"/>
      <dgm:spPr/>
    </dgm:pt>
    <dgm:pt modelId="{23ECE755-E8BD-A348-9966-DEFF50445814}" type="pres">
      <dgm:prSet presAssocID="{A38A8782-BC80-4538-86B7-41606237F6A3}" presName="horz1" presStyleCnt="0"/>
      <dgm:spPr/>
    </dgm:pt>
    <dgm:pt modelId="{8E546376-8428-CC4D-B90C-D126274D88CA}" type="pres">
      <dgm:prSet presAssocID="{A38A8782-BC80-4538-86B7-41606237F6A3}" presName="tx1" presStyleLbl="revTx" presStyleIdx="10" presStyleCnt="13"/>
      <dgm:spPr/>
    </dgm:pt>
    <dgm:pt modelId="{DF71896D-481B-6F49-A994-D2001E45F8C2}" type="pres">
      <dgm:prSet presAssocID="{A38A8782-BC80-4538-86B7-41606237F6A3}" presName="vert1" presStyleCnt="0"/>
      <dgm:spPr/>
    </dgm:pt>
    <dgm:pt modelId="{7F261365-FA5D-304E-B7BB-697CC84F5BD5}" type="pres">
      <dgm:prSet presAssocID="{712BDB3B-5FFD-4643-8894-C1214CF25F95}" presName="thickLine" presStyleLbl="alignNode1" presStyleIdx="11" presStyleCnt="13"/>
      <dgm:spPr/>
    </dgm:pt>
    <dgm:pt modelId="{331BBA45-0F2E-F242-BEB4-48D49A398A1D}" type="pres">
      <dgm:prSet presAssocID="{712BDB3B-5FFD-4643-8894-C1214CF25F95}" presName="horz1" presStyleCnt="0"/>
      <dgm:spPr/>
    </dgm:pt>
    <dgm:pt modelId="{1A827CD4-EDE5-5742-8D66-42F3CDF304AE}" type="pres">
      <dgm:prSet presAssocID="{712BDB3B-5FFD-4643-8894-C1214CF25F95}" presName="tx1" presStyleLbl="revTx" presStyleIdx="11" presStyleCnt="13"/>
      <dgm:spPr/>
    </dgm:pt>
    <dgm:pt modelId="{673C0535-6916-F346-83EC-194F6B3E350E}" type="pres">
      <dgm:prSet presAssocID="{712BDB3B-5FFD-4643-8894-C1214CF25F95}" presName="vert1" presStyleCnt="0"/>
      <dgm:spPr/>
    </dgm:pt>
    <dgm:pt modelId="{F56AFCDC-B9D3-8C4C-80D3-99BED044A6B6}" type="pres">
      <dgm:prSet presAssocID="{518CFE9D-80AC-4FD6-A0E3-96A9D734E75F}" presName="thickLine" presStyleLbl="alignNode1" presStyleIdx="12" presStyleCnt="13"/>
      <dgm:spPr/>
    </dgm:pt>
    <dgm:pt modelId="{DA1003F4-167C-E041-9206-8033F3499812}" type="pres">
      <dgm:prSet presAssocID="{518CFE9D-80AC-4FD6-A0E3-96A9D734E75F}" presName="horz1" presStyleCnt="0"/>
      <dgm:spPr/>
    </dgm:pt>
    <dgm:pt modelId="{EA6143E4-2058-6940-9E90-B72676CB9347}" type="pres">
      <dgm:prSet presAssocID="{518CFE9D-80AC-4FD6-A0E3-96A9D734E75F}" presName="tx1" presStyleLbl="revTx" presStyleIdx="12" presStyleCnt="13"/>
      <dgm:spPr/>
    </dgm:pt>
    <dgm:pt modelId="{28D6BC3C-8954-4444-8AB6-2EA075DAE671}" type="pres">
      <dgm:prSet presAssocID="{518CFE9D-80AC-4FD6-A0E3-96A9D734E75F}" presName="vert1" presStyleCnt="0"/>
      <dgm:spPr/>
    </dgm:pt>
  </dgm:ptLst>
  <dgm:cxnLst>
    <dgm:cxn modelId="{85D3070A-8EBA-8249-A5E8-8B0A5364C967}" type="presOf" srcId="{875684B9-6F2B-F042-AC9B-B537B543FA30}" destId="{A7B86603-78F7-2845-90B2-438B01DB0043}" srcOrd="0" destOrd="0" presId="urn:microsoft.com/office/officeart/2008/layout/LinedList"/>
    <dgm:cxn modelId="{A3C0660C-ECDB-DC47-AF03-307E8961A162}" type="presOf" srcId="{0036CF00-B55F-4477-BE4C-54F12235D685}" destId="{E3C1722E-A059-F349-9F55-FEE81B659387}" srcOrd="0" destOrd="0" presId="urn:microsoft.com/office/officeart/2008/layout/LinedList"/>
    <dgm:cxn modelId="{03E9390D-E4CA-0240-828C-A613D8FDF7F6}" type="presOf" srcId="{79846335-DA50-49E8-96BC-AA002DBCCB7A}" destId="{725F85C3-C3E2-0048-9C41-4BB5368E0F26}" srcOrd="0" destOrd="0" presId="urn:microsoft.com/office/officeart/2008/layout/LinedList"/>
    <dgm:cxn modelId="{69CDA020-2B9F-7C47-8FEE-7F7B0C2C34FC}" srcId="{26830B50-906A-4D52-87F9-B05FC4B6A3BF}" destId="{05C1E552-A56F-F141-B318-7259B940AEB0}" srcOrd="8" destOrd="0" parTransId="{FCF9A927-41DC-D54F-B3FA-1FD339CFEE6A}" sibTransId="{4F5F23F7-AF0E-F14B-A173-7F75D33D3277}"/>
    <dgm:cxn modelId="{7FDE9135-6A82-4797-817B-703D68605338}" srcId="{26830B50-906A-4D52-87F9-B05FC4B6A3BF}" destId="{B809DD0C-3725-47AF-A5BA-3A4658B640C7}" srcOrd="9" destOrd="0" parTransId="{D67E8BA8-502C-47AC-B6E5-1E3268F9F7E8}" sibTransId="{07652F3C-8780-49EB-B1F3-EF883BB775E9}"/>
    <dgm:cxn modelId="{DAEFB23C-60B2-A94D-BB3B-3D84EA8DBAC1}" type="presOf" srcId="{712BDB3B-5FFD-4643-8894-C1214CF25F95}" destId="{1A827CD4-EDE5-5742-8D66-42F3CDF304AE}" srcOrd="0" destOrd="0" presId="urn:microsoft.com/office/officeart/2008/layout/LinedList"/>
    <dgm:cxn modelId="{6C8AB043-149E-1C40-83AC-60B894A3390A}" type="presOf" srcId="{F041206D-66F2-4267-864F-B04A0BEFBA7D}" destId="{02FD2CFD-0242-524D-A27B-9C9FF8DF0DEF}" srcOrd="0" destOrd="0" presId="urn:microsoft.com/office/officeart/2008/layout/LinedList"/>
    <dgm:cxn modelId="{3F139048-8357-412C-9E1F-215C003FA3CD}" srcId="{26830B50-906A-4D52-87F9-B05FC4B6A3BF}" destId="{824CC412-57F2-401E-BB9A-3DEDE2086358}" srcOrd="0" destOrd="0" parTransId="{E8AFD971-58C8-4E63-B1DF-C91F02F16E21}" sibTransId="{EBDCC879-87F6-407E-AFA1-363855CE3411}"/>
    <dgm:cxn modelId="{6596696B-0A78-0541-A966-9A62098CC294}" type="presOf" srcId="{26830B50-906A-4D52-87F9-B05FC4B6A3BF}" destId="{B4C0D206-41AF-E24D-AD47-B0F091D86842}" srcOrd="0" destOrd="0" presId="urn:microsoft.com/office/officeart/2008/layout/LinedList"/>
    <dgm:cxn modelId="{A0DA0970-863C-4CE2-9325-02F0EE947F33}" srcId="{26830B50-906A-4D52-87F9-B05FC4B6A3BF}" destId="{16F6B780-6A80-4300-B8DE-D894BA6DFFA9}" srcOrd="5" destOrd="0" parTransId="{B49DE912-24DC-42CD-BE67-7E8827815EB4}" sibTransId="{A3E391F0-6013-41C7-9DA2-15736AFEFC2B}"/>
    <dgm:cxn modelId="{542B0C70-598E-D14E-B151-DB4608D939E0}" type="presOf" srcId="{824CC412-57F2-401E-BB9A-3DEDE2086358}" destId="{0EAB94D3-3DAE-B64C-95D5-3AF90641ABDE}" srcOrd="0" destOrd="0" presId="urn:microsoft.com/office/officeart/2008/layout/LinedList"/>
    <dgm:cxn modelId="{6B106E54-9CBA-4F42-A623-1C732EF85141}" srcId="{26830B50-906A-4D52-87F9-B05FC4B6A3BF}" destId="{518CFE9D-80AC-4FD6-A0E3-96A9D734E75F}" srcOrd="12" destOrd="0" parTransId="{7C0A5F22-7D81-4F2F-A8E6-D919A09A9FA8}" sibTransId="{D337C0A4-7546-4208-A239-9BF8F5E104DE}"/>
    <dgm:cxn modelId="{0630547C-32E2-42CB-B35B-90CE1249E032}" srcId="{26830B50-906A-4D52-87F9-B05FC4B6A3BF}" destId="{DA113C63-2657-4C6A-91E2-D96B7D34AC61}" srcOrd="4" destOrd="0" parTransId="{057FA2DE-A1D3-4EA0-B8B5-B25776D07F47}" sibTransId="{2A5424F5-96C5-41E4-A740-FD33C862DD94}"/>
    <dgm:cxn modelId="{CE8CCF8A-8839-5042-B92D-050575FF4903}" type="presOf" srcId="{A7FE3250-241D-41BB-95D5-DCC285DABFE2}" destId="{A49DE02C-C978-1B4E-AAF9-A1DD7CA40B61}" srcOrd="0" destOrd="0" presId="urn:microsoft.com/office/officeart/2008/layout/LinedList"/>
    <dgm:cxn modelId="{8A314E93-A33A-4DEB-B031-5BB9111B6971}" srcId="{26830B50-906A-4D52-87F9-B05FC4B6A3BF}" destId="{F041206D-66F2-4267-864F-B04A0BEFBA7D}" srcOrd="7" destOrd="0" parTransId="{94AA3C1A-7FEF-40CC-82FD-F7D338DA233A}" sibTransId="{F524F8D8-B245-46B5-A52A-F0C600B87236}"/>
    <dgm:cxn modelId="{3D0D069B-679F-7849-9FA6-DB446DCBE2B1}" type="presOf" srcId="{518CFE9D-80AC-4FD6-A0E3-96A9D734E75F}" destId="{EA6143E4-2058-6940-9E90-B72676CB9347}" srcOrd="0" destOrd="0" presId="urn:microsoft.com/office/officeart/2008/layout/LinedList"/>
    <dgm:cxn modelId="{38D2D69D-DA68-714C-ADB4-893E0DF3A5CA}" type="presOf" srcId="{B809DD0C-3725-47AF-A5BA-3A4658B640C7}" destId="{10368F64-4C9B-9C4A-B038-44D559AD9812}" srcOrd="0" destOrd="0" presId="urn:microsoft.com/office/officeart/2008/layout/LinedList"/>
    <dgm:cxn modelId="{D9484D9E-965F-D746-A7C4-41C62B1C5585}" type="presOf" srcId="{05C1E552-A56F-F141-B318-7259B940AEB0}" destId="{3C3E32ED-8ECD-0343-8068-CA3F717F901C}" srcOrd="0" destOrd="0" presId="urn:microsoft.com/office/officeart/2008/layout/LinedList"/>
    <dgm:cxn modelId="{6FA3779E-EE76-4C62-B45A-2F8D178632F6}" srcId="{26830B50-906A-4D52-87F9-B05FC4B6A3BF}" destId="{A7FE3250-241D-41BB-95D5-DCC285DABFE2}" srcOrd="3" destOrd="0" parTransId="{EBD67938-B24E-433D-B8F9-5E4451C42C68}" sibTransId="{D377A1BF-E9FE-48E2-A0D4-C19E83677C69}"/>
    <dgm:cxn modelId="{CD7929B7-B54B-B84B-AFFF-75D18DCB75F7}" srcId="{26830B50-906A-4D52-87F9-B05FC4B6A3BF}" destId="{875684B9-6F2B-F042-AC9B-B537B543FA30}" srcOrd="1" destOrd="0" parTransId="{15FA1C77-FE50-1E41-9AA9-7F45C41F8041}" sibTransId="{C3A72EFE-5BA8-5F45-AB64-3DFA3241A54A}"/>
    <dgm:cxn modelId="{13B0F1BC-9A69-4078-B91E-9A0EEC9AA11E}" srcId="{26830B50-906A-4D52-87F9-B05FC4B6A3BF}" destId="{712BDB3B-5FFD-4643-8894-C1214CF25F95}" srcOrd="11" destOrd="0" parTransId="{BB0CF8A6-413C-4A81-B986-FD5BAE0C15A7}" sibTransId="{DAB5103C-2EFD-4CB5-BA4F-2C9B9082C749}"/>
    <dgm:cxn modelId="{9628C5CD-CCEE-CD46-9BAD-C57612C9C87F}" type="presOf" srcId="{DA113C63-2657-4C6A-91E2-D96B7D34AC61}" destId="{FB9C5E6A-58DB-DD49-90AA-01DE8822E94A}" srcOrd="0" destOrd="0" presId="urn:microsoft.com/office/officeart/2008/layout/LinedList"/>
    <dgm:cxn modelId="{85B1CDD7-D621-4BDF-B64A-A2D9323E0322}" srcId="{26830B50-906A-4D52-87F9-B05FC4B6A3BF}" destId="{0036CF00-B55F-4477-BE4C-54F12235D685}" srcOrd="6" destOrd="0" parTransId="{64E38C24-F024-478D-A677-D8B4E9F62822}" sibTransId="{25D2C207-F1D9-4F13-B652-643AE8969E04}"/>
    <dgm:cxn modelId="{52A9F2D7-E6C7-4754-A1BB-AE512D8CC93E}" srcId="{26830B50-906A-4D52-87F9-B05FC4B6A3BF}" destId="{A38A8782-BC80-4538-86B7-41606237F6A3}" srcOrd="10" destOrd="0" parTransId="{F8E52DAE-4562-40C9-A8BC-802139E8B667}" sibTransId="{38AF6002-FBE7-46CA-A533-10C8CC874068}"/>
    <dgm:cxn modelId="{C895C4E2-04F6-9C4E-97CB-D740CC81074D}" type="presOf" srcId="{16F6B780-6A80-4300-B8DE-D894BA6DFFA9}" destId="{5FD599D5-9DE2-764F-8344-4C0A3ED248D9}" srcOrd="0" destOrd="0" presId="urn:microsoft.com/office/officeart/2008/layout/LinedList"/>
    <dgm:cxn modelId="{FD7BDBE8-515E-C545-8B71-72E911855E24}" type="presOf" srcId="{A38A8782-BC80-4538-86B7-41606237F6A3}" destId="{8E546376-8428-CC4D-B90C-D126274D88CA}" srcOrd="0" destOrd="0" presId="urn:microsoft.com/office/officeart/2008/layout/LinedList"/>
    <dgm:cxn modelId="{2791B0FD-9754-4DB7-9243-39B6D2F7D4B2}" srcId="{26830B50-906A-4D52-87F9-B05FC4B6A3BF}" destId="{79846335-DA50-49E8-96BC-AA002DBCCB7A}" srcOrd="2" destOrd="0" parTransId="{EFB39808-8CDE-4340-963A-78A50FA36195}" sibTransId="{03563CB8-DB2B-45A3-91DA-1D0EB6DCCD52}"/>
    <dgm:cxn modelId="{7B6C6277-D4D1-9E44-BE29-517E2C201F17}" type="presParOf" srcId="{B4C0D206-41AF-E24D-AD47-B0F091D86842}" destId="{866DC06E-E2F7-014A-AED6-DB9D2CF41560}" srcOrd="0" destOrd="0" presId="urn:microsoft.com/office/officeart/2008/layout/LinedList"/>
    <dgm:cxn modelId="{19C3BBE8-7F78-1B48-BFB5-2EEE12B69CAE}" type="presParOf" srcId="{B4C0D206-41AF-E24D-AD47-B0F091D86842}" destId="{B032FA24-A339-2345-8A31-558FB9285546}" srcOrd="1" destOrd="0" presId="urn:microsoft.com/office/officeart/2008/layout/LinedList"/>
    <dgm:cxn modelId="{C0B72026-22EF-594D-A71B-19905427F7F7}" type="presParOf" srcId="{B032FA24-A339-2345-8A31-558FB9285546}" destId="{0EAB94D3-3DAE-B64C-95D5-3AF90641ABDE}" srcOrd="0" destOrd="0" presId="urn:microsoft.com/office/officeart/2008/layout/LinedList"/>
    <dgm:cxn modelId="{AF0C34B7-3EE9-EB45-991B-53A7684CDE32}" type="presParOf" srcId="{B032FA24-A339-2345-8A31-558FB9285546}" destId="{47C49A49-63C0-2C4C-88B6-93D641E50628}" srcOrd="1" destOrd="0" presId="urn:microsoft.com/office/officeart/2008/layout/LinedList"/>
    <dgm:cxn modelId="{B4FFE43E-A2BB-2B4A-AA0E-56FC8334B8DD}" type="presParOf" srcId="{B4C0D206-41AF-E24D-AD47-B0F091D86842}" destId="{2442F692-EABE-C24F-96F0-B5B387391B80}" srcOrd="2" destOrd="0" presId="urn:microsoft.com/office/officeart/2008/layout/LinedList"/>
    <dgm:cxn modelId="{80CA949C-1848-904C-B722-10A81E4D6585}" type="presParOf" srcId="{B4C0D206-41AF-E24D-AD47-B0F091D86842}" destId="{E3F7F761-F79D-B840-AB74-17C560A3FC06}" srcOrd="3" destOrd="0" presId="urn:microsoft.com/office/officeart/2008/layout/LinedList"/>
    <dgm:cxn modelId="{83BAF1A1-36FB-FD47-ACA0-0B75C1DF00B7}" type="presParOf" srcId="{E3F7F761-F79D-B840-AB74-17C560A3FC06}" destId="{A7B86603-78F7-2845-90B2-438B01DB0043}" srcOrd="0" destOrd="0" presId="urn:microsoft.com/office/officeart/2008/layout/LinedList"/>
    <dgm:cxn modelId="{97C00A66-E8D9-2F48-A01B-5B11C94C5519}" type="presParOf" srcId="{E3F7F761-F79D-B840-AB74-17C560A3FC06}" destId="{E3C31D09-2AA2-3C4C-A671-E407377816EE}" srcOrd="1" destOrd="0" presId="urn:microsoft.com/office/officeart/2008/layout/LinedList"/>
    <dgm:cxn modelId="{3D27813E-690D-0246-9EAD-B09D2AD28F82}" type="presParOf" srcId="{B4C0D206-41AF-E24D-AD47-B0F091D86842}" destId="{69425A5D-D388-454A-816A-CD20D67BF737}" srcOrd="4" destOrd="0" presId="urn:microsoft.com/office/officeart/2008/layout/LinedList"/>
    <dgm:cxn modelId="{BBA30F9B-4E08-634D-87F3-60785384A6CE}" type="presParOf" srcId="{B4C0D206-41AF-E24D-AD47-B0F091D86842}" destId="{9717E87F-C7BC-734E-B5CD-4B512707727F}" srcOrd="5" destOrd="0" presId="urn:microsoft.com/office/officeart/2008/layout/LinedList"/>
    <dgm:cxn modelId="{476B9F9A-73EF-0541-B089-B9849FC86170}" type="presParOf" srcId="{9717E87F-C7BC-734E-B5CD-4B512707727F}" destId="{725F85C3-C3E2-0048-9C41-4BB5368E0F26}" srcOrd="0" destOrd="0" presId="urn:microsoft.com/office/officeart/2008/layout/LinedList"/>
    <dgm:cxn modelId="{73B9BCA8-8C49-EF43-A057-74D6C17C1246}" type="presParOf" srcId="{9717E87F-C7BC-734E-B5CD-4B512707727F}" destId="{0396FD10-4EAF-BC42-BF99-39126D4D0DF9}" srcOrd="1" destOrd="0" presId="urn:microsoft.com/office/officeart/2008/layout/LinedList"/>
    <dgm:cxn modelId="{1EF34AFC-7C1F-A749-A218-185B3471E7DD}" type="presParOf" srcId="{B4C0D206-41AF-E24D-AD47-B0F091D86842}" destId="{6124CFF2-5919-C14D-821A-614A9223F583}" srcOrd="6" destOrd="0" presId="urn:microsoft.com/office/officeart/2008/layout/LinedList"/>
    <dgm:cxn modelId="{182D9A1B-ED52-6C4B-A60A-4026446300F3}" type="presParOf" srcId="{B4C0D206-41AF-E24D-AD47-B0F091D86842}" destId="{C2B309EF-7A00-EC4A-A213-F00B432EBA3A}" srcOrd="7" destOrd="0" presId="urn:microsoft.com/office/officeart/2008/layout/LinedList"/>
    <dgm:cxn modelId="{C7DA9228-CC5D-B042-BCCA-1816485417B9}" type="presParOf" srcId="{C2B309EF-7A00-EC4A-A213-F00B432EBA3A}" destId="{A49DE02C-C978-1B4E-AAF9-A1DD7CA40B61}" srcOrd="0" destOrd="0" presId="urn:microsoft.com/office/officeart/2008/layout/LinedList"/>
    <dgm:cxn modelId="{95331B6A-01A2-FF4E-8BD8-7C28E411E0CD}" type="presParOf" srcId="{C2B309EF-7A00-EC4A-A213-F00B432EBA3A}" destId="{10C7ACAE-33DC-7948-8707-F79CFAD1D783}" srcOrd="1" destOrd="0" presId="urn:microsoft.com/office/officeart/2008/layout/LinedList"/>
    <dgm:cxn modelId="{9BA123CC-AF87-2A41-BAFB-4729767ED528}" type="presParOf" srcId="{B4C0D206-41AF-E24D-AD47-B0F091D86842}" destId="{255F6E05-3966-814B-B319-CE73AB0AFE9C}" srcOrd="8" destOrd="0" presId="urn:microsoft.com/office/officeart/2008/layout/LinedList"/>
    <dgm:cxn modelId="{250F0BF2-57C7-EC47-AA78-7A995A30FD57}" type="presParOf" srcId="{B4C0D206-41AF-E24D-AD47-B0F091D86842}" destId="{19ECD4CA-B35F-E840-9D60-A92328EA5CFA}" srcOrd="9" destOrd="0" presId="urn:microsoft.com/office/officeart/2008/layout/LinedList"/>
    <dgm:cxn modelId="{3F7FF29E-F9E3-3243-93CF-D5DD472C10C6}" type="presParOf" srcId="{19ECD4CA-B35F-E840-9D60-A92328EA5CFA}" destId="{FB9C5E6A-58DB-DD49-90AA-01DE8822E94A}" srcOrd="0" destOrd="0" presId="urn:microsoft.com/office/officeart/2008/layout/LinedList"/>
    <dgm:cxn modelId="{EF718463-9822-9048-98C1-560AD060A1DD}" type="presParOf" srcId="{19ECD4CA-B35F-E840-9D60-A92328EA5CFA}" destId="{05697063-0D1F-0B41-BCDF-3A181C28FFFC}" srcOrd="1" destOrd="0" presId="urn:microsoft.com/office/officeart/2008/layout/LinedList"/>
    <dgm:cxn modelId="{19A982CF-6A14-7A47-8380-3212BB661EB9}" type="presParOf" srcId="{B4C0D206-41AF-E24D-AD47-B0F091D86842}" destId="{A3B9F618-A137-184A-9E31-038F22A7A76D}" srcOrd="10" destOrd="0" presId="urn:microsoft.com/office/officeart/2008/layout/LinedList"/>
    <dgm:cxn modelId="{2BC04227-614B-4049-9713-520A889B05C4}" type="presParOf" srcId="{B4C0D206-41AF-E24D-AD47-B0F091D86842}" destId="{04799EBB-AF6E-6849-A22D-54B6119D7B05}" srcOrd="11" destOrd="0" presId="urn:microsoft.com/office/officeart/2008/layout/LinedList"/>
    <dgm:cxn modelId="{60AEEE48-864C-5B43-997A-9BC96BB62E08}" type="presParOf" srcId="{04799EBB-AF6E-6849-A22D-54B6119D7B05}" destId="{5FD599D5-9DE2-764F-8344-4C0A3ED248D9}" srcOrd="0" destOrd="0" presId="urn:microsoft.com/office/officeart/2008/layout/LinedList"/>
    <dgm:cxn modelId="{F5BD9B92-FEAA-674B-925B-D492F99A3A4A}" type="presParOf" srcId="{04799EBB-AF6E-6849-A22D-54B6119D7B05}" destId="{D31AA82F-FC13-7443-B51D-19E58CB659C0}" srcOrd="1" destOrd="0" presId="urn:microsoft.com/office/officeart/2008/layout/LinedList"/>
    <dgm:cxn modelId="{089D728F-1477-2846-8708-B1209B2A9811}" type="presParOf" srcId="{B4C0D206-41AF-E24D-AD47-B0F091D86842}" destId="{4D908B17-23E4-E74D-BE15-A2E25C3FB6E1}" srcOrd="12" destOrd="0" presId="urn:microsoft.com/office/officeart/2008/layout/LinedList"/>
    <dgm:cxn modelId="{B8972843-B89F-5846-9447-41F836EEE4CF}" type="presParOf" srcId="{B4C0D206-41AF-E24D-AD47-B0F091D86842}" destId="{F28C159C-25E7-834D-BC0F-83A1CFC026EE}" srcOrd="13" destOrd="0" presId="urn:microsoft.com/office/officeart/2008/layout/LinedList"/>
    <dgm:cxn modelId="{22911764-D781-F343-A404-3814B7BD1266}" type="presParOf" srcId="{F28C159C-25E7-834D-BC0F-83A1CFC026EE}" destId="{E3C1722E-A059-F349-9F55-FEE81B659387}" srcOrd="0" destOrd="0" presId="urn:microsoft.com/office/officeart/2008/layout/LinedList"/>
    <dgm:cxn modelId="{BBCA1BF5-D58B-EF4A-B212-DC468D4970D9}" type="presParOf" srcId="{F28C159C-25E7-834D-BC0F-83A1CFC026EE}" destId="{71B4BA14-9412-3B41-AE76-879B71839E6D}" srcOrd="1" destOrd="0" presId="urn:microsoft.com/office/officeart/2008/layout/LinedList"/>
    <dgm:cxn modelId="{72BA12B1-A7FF-874C-BA6A-53352F6606D6}" type="presParOf" srcId="{B4C0D206-41AF-E24D-AD47-B0F091D86842}" destId="{76822033-2B7A-4941-9130-CCD0CCDED133}" srcOrd="14" destOrd="0" presId="urn:microsoft.com/office/officeart/2008/layout/LinedList"/>
    <dgm:cxn modelId="{FEDE19BD-B555-B344-8C04-9D0A9BBCA622}" type="presParOf" srcId="{B4C0D206-41AF-E24D-AD47-B0F091D86842}" destId="{AF15D86D-2E34-5840-A04D-8D076941EBA9}" srcOrd="15" destOrd="0" presId="urn:microsoft.com/office/officeart/2008/layout/LinedList"/>
    <dgm:cxn modelId="{61C61D27-A0D1-FE4F-A1FA-344480970091}" type="presParOf" srcId="{AF15D86D-2E34-5840-A04D-8D076941EBA9}" destId="{02FD2CFD-0242-524D-A27B-9C9FF8DF0DEF}" srcOrd="0" destOrd="0" presId="urn:microsoft.com/office/officeart/2008/layout/LinedList"/>
    <dgm:cxn modelId="{E183EA0B-23CB-B949-A790-1AFD413D5EAB}" type="presParOf" srcId="{AF15D86D-2E34-5840-A04D-8D076941EBA9}" destId="{74AD18CB-3EB4-D147-8C33-C404FE521B1D}" srcOrd="1" destOrd="0" presId="urn:microsoft.com/office/officeart/2008/layout/LinedList"/>
    <dgm:cxn modelId="{EB35BF69-04F5-5E46-89C7-0ECA026E77F1}" type="presParOf" srcId="{B4C0D206-41AF-E24D-AD47-B0F091D86842}" destId="{2D1D5152-B1DC-7F49-9ED9-A041C0F46F85}" srcOrd="16" destOrd="0" presId="urn:microsoft.com/office/officeart/2008/layout/LinedList"/>
    <dgm:cxn modelId="{74897919-F704-0D49-BEE5-D6936421FD1B}" type="presParOf" srcId="{B4C0D206-41AF-E24D-AD47-B0F091D86842}" destId="{131ED5E2-5BB0-5A40-94BA-97B535A67ABA}" srcOrd="17" destOrd="0" presId="urn:microsoft.com/office/officeart/2008/layout/LinedList"/>
    <dgm:cxn modelId="{803BE98F-77DE-CD49-B242-A2FC1C40F7BC}" type="presParOf" srcId="{131ED5E2-5BB0-5A40-94BA-97B535A67ABA}" destId="{3C3E32ED-8ECD-0343-8068-CA3F717F901C}" srcOrd="0" destOrd="0" presId="urn:microsoft.com/office/officeart/2008/layout/LinedList"/>
    <dgm:cxn modelId="{33315647-19A5-F649-8887-9A03DBE34A91}" type="presParOf" srcId="{131ED5E2-5BB0-5A40-94BA-97B535A67ABA}" destId="{E45524E9-4D70-3D4A-A3E6-DBF3CA944669}" srcOrd="1" destOrd="0" presId="urn:microsoft.com/office/officeart/2008/layout/LinedList"/>
    <dgm:cxn modelId="{CE3C57F0-F2B0-9C43-8175-8400710E4E0C}" type="presParOf" srcId="{B4C0D206-41AF-E24D-AD47-B0F091D86842}" destId="{608F2F41-2146-D54C-B102-433B7A5467A5}" srcOrd="18" destOrd="0" presId="urn:microsoft.com/office/officeart/2008/layout/LinedList"/>
    <dgm:cxn modelId="{1263AEC6-5324-424F-A334-22792AF9A471}" type="presParOf" srcId="{B4C0D206-41AF-E24D-AD47-B0F091D86842}" destId="{CF874810-ED06-8447-BEAB-E08BD8521D6B}" srcOrd="19" destOrd="0" presId="urn:microsoft.com/office/officeart/2008/layout/LinedList"/>
    <dgm:cxn modelId="{1D4A91DF-EB32-C443-AF26-0276CD56C5C8}" type="presParOf" srcId="{CF874810-ED06-8447-BEAB-E08BD8521D6B}" destId="{10368F64-4C9B-9C4A-B038-44D559AD9812}" srcOrd="0" destOrd="0" presId="urn:microsoft.com/office/officeart/2008/layout/LinedList"/>
    <dgm:cxn modelId="{1E4CD653-E09F-7A48-946C-C97C5888FE6A}" type="presParOf" srcId="{CF874810-ED06-8447-BEAB-E08BD8521D6B}" destId="{26540B99-AFAF-DB4F-A10F-FEEFFB325F38}" srcOrd="1" destOrd="0" presId="urn:microsoft.com/office/officeart/2008/layout/LinedList"/>
    <dgm:cxn modelId="{DC6ADAA9-3E6F-2044-8BB5-B66B7F23BEC4}" type="presParOf" srcId="{B4C0D206-41AF-E24D-AD47-B0F091D86842}" destId="{D4B8CBFC-FF03-EC41-AA5F-76656458C780}" srcOrd="20" destOrd="0" presId="urn:microsoft.com/office/officeart/2008/layout/LinedList"/>
    <dgm:cxn modelId="{5ACDE49B-5833-FC48-9637-6B87E2E4866D}" type="presParOf" srcId="{B4C0D206-41AF-E24D-AD47-B0F091D86842}" destId="{23ECE755-E8BD-A348-9966-DEFF50445814}" srcOrd="21" destOrd="0" presId="urn:microsoft.com/office/officeart/2008/layout/LinedList"/>
    <dgm:cxn modelId="{120E3177-77FA-B44E-9355-6664F1373D47}" type="presParOf" srcId="{23ECE755-E8BD-A348-9966-DEFF50445814}" destId="{8E546376-8428-CC4D-B90C-D126274D88CA}" srcOrd="0" destOrd="0" presId="urn:microsoft.com/office/officeart/2008/layout/LinedList"/>
    <dgm:cxn modelId="{75F15691-7F9D-CC49-97BA-C34FF43EACA8}" type="presParOf" srcId="{23ECE755-E8BD-A348-9966-DEFF50445814}" destId="{DF71896D-481B-6F49-A994-D2001E45F8C2}" srcOrd="1" destOrd="0" presId="urn:microsoft.com/office/officeart/2008/layout/LinedList"/>
    <dgm:cxn modelId="{1315A619-8550-8440-86FF-1E23FB80D3D6}" type="presParOf" srcId="{B4C0D206-41AF-E24D-AD47-B0F091D86842}" destId="{7F261365-FA5D-304E-B7BB-697CC84F5BD5}" srcOrd="22" destOrd="0" presId="urn:microsoft.com/office/officeart/2008/layout/LinedList"/>
    <dgm:cxn modelId="{47953A6B-79BC-0042-96EE-9445BF897023}" type="presParOf" srcId="{B4C0D206-41AF-E24D-AD47-B0F091D86842}" destId="{331BBA45-0F2E-F242-BEB4-48D49A398A1D}" srcOrd="23" destOrd="0" presId="urn:microsoft.com/office/officeart/2008/layout/LinedList"/>
    <dgm:cxn modelId="{9EF49500-BC0A-984F-B421-193462B79F1B}" type="presParOf" srcId="{331BBA45-0F2E-F242-BEB4-48D49A398A1D}" destId="{1A827CD4-EDE5-5742-8D66-42F3CDF304AE}" srcOrd="0" destOrd="0" presId="urn:microsoft.com/office/officeart/2008/layout/LinedList"/>
    <dgm:cxn modelId="{6689621E-7A1D-B64A-8C50-2AD96DA81118}" type="presParOf" srcId="{331BBA45-0F2E-F242-BEB4-48D49A398A1D}" destId="{673C0535-6916-F346-83EC-194F6B3E350E}" srcOrd="1" destOrd="0" presId="urn:microsoft.com/office/officeart/2008/layout/LinedList"/>
    <dgm:cxn modelId="{549646AB-BCF6-C548-A202-65DF3E7748DD}" type="presParOf" srcId="{B4C0D206-41AF-E24D-AD47-B0F091D86842}" destId="{F56AFCDC-B9D3-8C4C-80D3-99BED044A6B6}" srcOrd="24" destOrd="0" presId="urn:microsoft.com/office/officeart/2008/layout/LinedList"/>
    <dgm:cxn modelId="{B0A6F8E0-DFB9-854C-98C6-23E08BD381F3}" type="presParOf" srcId="{B4C0D206-41AF-E24D-AD47-B0F091D86842}" destId="{DA1003F4-167C-E041-9206-8033F3499812}" srcOrd="25" destOrd="0" presId="urn:microsoft.com/office/officeart/2008/layout/LinedList"/>
    <dgm:cxn modelId="{CECF659D-7C5D-9D4D-8149-FDDEC90A2BCE}" type="presParOf" srcId="{DA1003F4-167C-E041-9206-8033F3499812}" destId="{EA6143E4-2058-6940-9E90-B72676CB9347}" srcOrd="0" destOrd="0" presId="urn:microsoft.com/office/officeart/2008/layout/LinedList"/>
    <dgm:cxn modelId="{8205B749-3E40-A543-BFDA-55CAD7E6A04F}" type="presParOf" srcId="{DA1003F4-167C-E041-9206-8033F3499812}" destId="{28D6BC3C-8954-4444-8AB6-2EA075DAE671}" srcOrd="1" destOrd="0" presId="urn:microsoft.com/office/officeart/2008/layout/LinedList"/>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88BCACC8-1D26-4084-AE4F-32C3EF18978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68361FD-0464-4824-8125-CE0A9536B810}">
      <dgm:prSet/>
      <dgm:spPr/>
      <dgm:t>
        <a:bodyPr/>
        <a:lstStyle/>
        <a:p>
          <a:r>
            <a:rPr lang="en-US" dirty="0"/>
            <a:t>Testing of security requirements that concerns confidentiality, integrity, availability, authentication, authorization, nonrepudiation, and;</a:t>
          </a:r>
        </a:p>
      </dgm:t>
    </dgm:pt>
    <dgm:pt modelId="{111E99DE-4972-4AF1-A969-120BED9E6E70}" type="parTrans" cxnId="{8D0EA808-7458-42BA-ADC9-3DCFCE1B607B}">
      <dgm:prSet/>
      <dgm:spPr/>
      <dgm:t>
        <a:bodyPr/>
        <a:lstStyle/>
        <a:p>
          <a:endParaRPr lang="en-US"/>
        </a:p>
      </dgm:t>
    </dgm:pt>
    <dgm:pt modelId="{BABD34AF-12E2-4142-A436-5CE0C68B9BB3}" type="sibTrans" cxnId="{8D0EA808-7458-42BA-ADC9-3DCFCE1B607B}">
      <dgm:prSet/>
      <dgm:spPr/>
      <dgm:t>
        <a:bodyPr/>
        <a:lstStyle/>
        <a:p>
          <a:endParaRPr lang="en-US"/>
        </a:p>
      </dgm:t>
    </dgm:pt>
    <dgm:pt modelId="{368D075F-D1F3-E541-A41E-D3E753A7DB8F}">
      <dgm:prSet/>
      <dgm:spPr/>
      <dgm:t>
        <a:bodyPr/>
        <a:lstStyle/>
        <a:p>
          <a:r>
            <a:rPr lang="en-US" dirty="0"/>
            <a:t>The testing to validate the ability of the software to withstand attack (resiliency). </a:t>
          </a:r>
        </a:p>
      </dgm:t>
    </dgm:pt>
    <dgm:pt modelId="{F49B3448-8D0C-6C44-BB1E-6F942E939596}" type="parTrans" cxnId="{D272F4EA-3173-7448-9970-B5605559477D}">
      <dgm:prSet/>
      <dgm:spPr/>
      <dgm:t>
        <a:bodyPr/>
        <a:lstStyle/>
        <a:p>
          <a:endParaRPr lang="en-GB"/>
        </a:p>
      </dgm:t>
    </dgm:pt>
    <dgm:pt modelId="{72134EAE-764C-9140-B58E-B748ABFD8BFB}" type="sibTrans" cxnId="{D272F4EA-3173-7448-9970-B5605559477D}">
      <dgm:prSet/>
      <dgm:spPr/>
      <dgm:t>
        <a:bodyPr/>
        <a:lstStyle/>
        <a:p>
          <a:endParaRPr lang="en-GB"/>
        </a:p>
      </dgm:t>
    </dgm:pt>
    <dgm:pt modelId="{0F33B620-B509-9440-8AC7-585753F26049}" type="pres">
      <dgm:prSet presAssocID="{88BCACC8-1D26-4084-AE4F-32C3EF18978E}" presName="linear" presStyleCnt="0">
        <dgm:presLayoutVars>
          <dgm:animLvl val="lvl"/>
          <dgm:resizeHandles val="exact"/>
        </dgm:presLayoutVars>
      </dgm:prSet>
      <dgm:spPr/>
    </dgm:pt>
    <dgm:pt modelId="{6AC0F86F-D921-674F-B6FC-6FEA4E8D5AA0}" type="pres">
      <dgm:prSet presAssocID="{968361FD-0464-4824-8125-CE0A9536B810}" presName="parentText" presStyleLbl="node1" presStyleIdx="0" presStyleCnt="2">
        <dgm:presLayoutVars>
          <dgm:chMax val="0"/>
          <dgm:bulletEnabled val="1"/>
        </dgm:presLayoutVars>
      </dgm:prSet>
      <dgm:spPr/>
    </dgm:pt>
    <dgm:pt modelId="{3B76D5A2-DF52-144A-B491-DFC1A4AD5687}" type="pres">
      <dgm:prSet presAssocID="{BABD34AF-12E2-4142-A436-5CE0C68B9BB3}" presName="spacer" presStyleCnt="0"/>
      <dgm:spPr/>
    </dgm:pt>
    <dgm:pt modelId="{83AC261D-797E-A642-9D04-B586142B0DF7}" type="pres">
      <dgm:prSet presAssocID="{368D075F-D1F3-E541-A41E-D3E753A7DB8F}" presName="parentText" presStyleLbl="node1" presStyleIdx="1" presStyleCnt="2">
        <dgm:presLayoutVars>
          <dgm:chMax val="0"/>
          <dgm:bulletEnabled val="1"/>
        </dgm:presLayoutVars>
      </dgm:prSet>
      <dgm:spPr/>
    </dgm:pt>
  </dgm:ptLst>
  <dgm:cxnLst>
    <dgm:cxn modelId="{8D0EA808-7458-42BA-ADC9-3DCFCE1B607B}" srcId="{88BCACC8-1D26-4084-AE4F-32C3EF18978E}" destId="{968361FD-0464-4824-8125-CE0A9536B810}" srcOrd="0" destOrd="0" parTransId="{111E99DE-4972-4AF1-A969-120BED9E6E70}" sibTransId="{BABD34AF-12E2-4142-A436-5CE0C68B9BB3}"/>
    <dgm:cxn modelId="{0F551C32-A987-0148-B0F5-2BE49CBB6FEC}" type="presOf" srcId="{368D075F-D1F3-E541-A41E-D3E753A7DB8F}" destId="{83AC261D-797E-A642-9D04-B586142B0DF7}" srcOrd="0" destOrd="0" presId="urn:microsoft.com/office/officeart/2005/8/layout/vList2"/>
    <dgm:cxn modelId="{8A25745D-7036-7248-BE01-34484BF13661}" type="presOf" srcId="{88BCACC8-1D26-4084-AE4F-32C3EF18978E}" destId="{0F33B620-B509-9440-8AC7-585753F26049}" srcOrd="0" destOrd="0" presId="urn:microsoft.com/office/officeart/2005/8/layout/vList2"/>
    <dgm:cxn modelId="{D272F4EA-3173-7448-9970-B5605559477D}" srcId="{88BCACC8-1D26-4084-AE4F-32C3EF18978E}" destId="{368D075F-D1F3-E541-A41E-D3E753A7DB8F}" srcOrd="1" destOrd="0" parTransId="{F49B3448-8D0C-6C44-BB1E-6F942E939596}" sibTransId="{72134EAE-764C-9140-B58E-B748ABFD8BFB}"/>
    <dgm:cxn modelId="{C822DEEB-8380-9641-AA57-35DF013AE46F}" type="presOf" srcId="{968361FD-0464-4824-8125-CE0A9536B810}" destId="{6AC0F86F-D921-674F-B6FC-6FEA4E8D5AA0}" srcOrd="0" destOrd="0" presId="urn:microsoft.com/office/officeart/2005/8/layout/vList2"/>
    <dgm:cxn modelId="{30D03BB7-29FE-5542-9E90-F6C9EECD9860}" type="presParOf" srcId="{0F33B620-B509-9440-8AC7-585753F26049}" destId="{6AC0F86F-D921-674F-B6FC-6FEA4E8D5AA0}" srcOrd="0" destOrd="0" presId="urn:microsoft.com/office/officeart/2005/8/layout/vList2"/>
    <dgm:cxn modelId="{E492ED9F-4928-D448-811E-35D60413EDA3}" type="presParOf" srcId="{0F33B620-B509-9440-8AC7-585753F26049}" destId="{3B76D5A2-DF52-144A-B491-DFC1A4AD5687}" srcOrd="1" destOrd="0" presId="urn:microsoft.com/office/officeart/2005/8/layout/vList2"/>
    <dgm:cxn modelId="{09FFAE71-6A6A-244D-B479-D5B5DC29447E}" type="presParOf" srcId="{0F33B620-B509-9440-8AC7-585753F26049}" destId="{83AC261D-797E-A642-9D04-B586142B0DF7}"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6830B50-906A-4D52-87F9-B05FC4B6A3B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24CC412-57F2-401E-BB9A-3DEDE2086358}">
      <dgm:prSet/>
      <dgm:spPr/>
      <dgm:t>
        <a:bodyPr/>
        <a:lstStyle/>
        <a:p>
          <a:r>
            <a:rPr lang="en-US" dirty="0">
              <a:solidFill>
                <a:schemeClr val="bg1">
                  <a:lumMod val="75000"/>
                </a:schemeClr>
              </a:solidFill>
            </a:rPr>
            <a:t>Functionality Tests</a:t>
          </a:r>
        </a:p>
      </dgm:t>
    </dgm:pt>
    <dgm:pt modelId="{E8AFD971-58C8-4E63-B1DF-C91F02F16E21}" type="parTrans" cxnId="{3F139048-8357-412C-9E1F-215C003FA3CD}">
      <dgm:prSet/>
      <dgm:spPr/>
      <dgm:t>
        <a:bodyPr/>
        <a:lstStyle/>
        <a:p>
          <a:endParaRPr lang="en-US">
            <a:solidFill>
              <a:schemeClr val="bg1">
                <a:lumMod val="75000"/>
              </a:schemeClr>
            </a:solidFill>
          </a:endParaRPr>
        </a:p>
      </dgm:t>
    </dgm:pt>
    <dgm:pt modelId="{EBDCC879-87F6-407E-AFA1-363855CE3411}" type="sibTrans" cxnId="{3F139048-8357-412C-9E1F-215C003FA3CD}">
      <dgm:prSet/>
      <dgm:spPr/>
      <dgm:t>
        <a:bodyPr/>
        <a:lstStyle/>
        <a:p>
          <a:endParaRPr lang="en-US">
            <a:solidFill>
              <a:schemeClr val="bg1">
                <a:lumMod val="75000"/>
              </a:schemeClr>
            </a:solidFill>
          </a:endParaRPr>
        </a:p>
      </dgm:t>
    </dgm:pt>
    <dgm:pt modelId="{A7FE3250-241D-41BB-95D5-DCC285DABFE2}">
      <dgm:prSet/>
      <dgm:spPr/>
      <dgm:t>
        <a:bodyPr/>
        <a:lstStyle/>
        <a:p>
          <a:r>
            <a:rPr lang="en-US" dirty="0">
              <a:solidFill>
                <a:schemeClr val="bg1">
                  <a:lumMod val="75000"/>
                </a:schemeClr>
              </a:solidFill>
            </a:rPr>
            <a:t>Robustness Tests</a:t>
          </a:r>
        </a:p>
      </dgm:t>
    </dgm:pt>
    <dgm:pt modelId="{EBD67938-B24E-433D-B8F9-5E4451C42C68}" type="parTrans" cxnId="{6FA3779E-EE76-4C62-B45A-2F8D178632F6}">
      <dgm:prSet/>
      <dgm:spPr/>
      <dgm:t>
        <a:bodyPr/>
        <a:lstStyle/>
        <a:p>
          <a:endParaRPr lang="en-US">
            <a:solidFill>
              <a:schemeClr val="bg1">
                <a:lumMod val="75000"/>
              </a:schemeClr>
            </a:solidFill>
          </a:endParaRPr>
        </a:p>
      </dgm:t>
    </dgm:pt>
    <dgm:pt modelId="{D377A1BF-E9FE-48E2-A0D4-C19E83677C69}" type="sibTrans" cxnId="{6FA3779E-EE76-4C62-B45A-2F8D178632F6}">
      <dgm:prSet/>
      <dgm:spPr/>
      <dgm:t>
        <a:bodyPr/>
        <a:lstStyle/>
        <a:p>
          <a:endParaRPr lang="en-US">
            <a:solidFill>
              <a:schemeClr val="bg1">
                <a:lumMod val="75000"/>
              </a:schemeClr>
            </a:solidFill>
          </a:endParaRPr>
        </a:p>
      </dgm:t>
    </dgm:pt>
    <dgm:pt modelId="{79846335-DA50-49E8-96BC-AA002DBCCB7A}">
      <dgm:prSet/>
      <dgm:spPr/>
      <dgm:t>
        <a:bodyPr/>
        <a:lstStyle/>
        <a:p>
          <a:r>
            <a:rPr lang="en-US" dirty="0">
              <a:solidFill>
                <a:schemeClr val="bg1">
                  <a:lumMod val="75000"/>
                </a:schemeClr>
              </a:solidFill>
            </a:rPr>
            <a:t>Interoperability Tests</a:t>
          </a:r>
        </a:p>
      </dgm:t>
    </dgm:pt>
    <dgm:pt modelId="{EFB39808-8CDE-4340-963A-78A50FA36195}" type="parTrans" cxnId="{2791B0FD-9754-4DB7-9243-39B6D2F7D4B2}">
      <dgm:prSet/>
      <dgm:spPr/>
      <dgm:t>
        <a:bodyPr/>
        <a:lstStyle/>
        <a:p>
          <a:endParaRPr lang="en-US">
            <a:solidFill>
              <a:schemeClr val="bg1">
                <a:lumMod val="75000"/>
              </a:schemeClr>
            </a:solidFill>
          </a:endParaRPr>
        </a:p>
      </dgm:t>
    </dgm:pt>
    <dgm:pt modelId="{03563CB8-DB2B-45A3-91DA-1D0EB6DCCD52}" type="sibTrans" cxnId="{2791B0FD-9754-4DB7-9243-39B6D2F7D4B2}">
      <dgm:prSet/>
      <dgm:spPr/>
      <dgm:t>
        <a:bodyPr/>
        <a:lstStyle/>
        <a:p>
          <a:endParaRPr lang="en-US">
            <a:solidFill>
              <a:schemeClr val="bg1">
                <a:lumMod val="75000"/>
              </a:schemeClr>
            </a:solidFill>
          </a:endParaRPr>
        </a:p>
      </dgm:t>
    </dgm:pt>
    <dgm:pt modelId="{DA113C63-2657-4C6A-91E2-D96B7D34AC61}">
      <dgm:prSet/>
      <dgm:spPr/>
      <dgm:t>
        <a:bodyPr/>
        <a:lstStyle/>
        <a:p>
          <a:r>
            <a:rPr lang="en-US" dirty="0">
              <a:solidFill>
                <a:schemeClr val="bg1">
                  <a:lumMod val="75000"/>
                </a:schemeClr>
              </a:solidFill>
            </a:rPr>
            <a:t>Performance Tests</a:t>
          </a:r>
        </a:p>
      </dgm:t>
    </dgm:pt>
    <dgm:pt modelId="{057FA2DE-A1D3-4EA0-B8B5-B25776D07F47}" type="parTrans" cxnId="{0630547C-32E2-42CB-B35B-90CE1249E032}">
      <dgm:prSet/>
      <dgm:spPr/>
      <dgm:t>
        <a:bodyPr/>
        <a:lstStyle/>
        <a:p>
          <a:endParaRPr lang="en-US">
            <a:solidFill>
              <a:schemeClr val="bg1">
                <a:lumMod val="75000"/>
              </a:schemeClr>
            </a:solidFill>
          </a:endParaRPr>
        </a:p>
      </dgm:t>
    </dgm:pt>
    <dgm:pt modelId="{2A5424F5-96C5-41E4-A740-FD33C862DD94}" type="sibTrans" cxnId="{0630547C-32E2-42CB-B35B-90CE1249E032}">
      <dgm:prSet/>
      <dgm:spPr/>
      <dgm:t>
        <a:bodyPr/>
        <a:lstStyle/>
        <a:p>
          <a:endParaRPr lang="en-US">
            <a:solidFill>
              <a:schemeClr val="bg1">
                <a:lumMod val="75000"/>
              </a:schemeClr>
            </a:solidFill>
          </a:endParaRPr>
        </a:p>
      </dgm:t>
    </dgm:pt>
    <dgm:pt modelId="{16F6B780-6A80-4300-B8DE-D894BA6DFFA9}">
      <dgm:prSet/>
      <dgm:spPr/>
      <dgm:t>
        <a:bodyPr/>
        <a:lstStyle/>
        <a:p>
          <a:r>
            <a:rPr lang="en-US" dirty="0">
              <a:solidFill>
                <a:schemeClr val="bg1">
                  <a:lumMod val="75000"/>
                </a:schemeClr>
              </a:solidFill>
            </a:rPr>
            <a:t>Scalability Tests</a:t>
          </a:r>
        </a:p>
      </dgm:t>
    </dgm:pt>
    <dgm:pt modelId="{B49DE912-24DC-42CD-BE67-7E8827815EB4}" type="parTrans" cxnId="{A0DA0970-863C-4CE2-9325-02F0EE947F33}">
      <dgm:prSet/>
      <dgm:spPr/>
      <dgm:t>
        <a:bodyPr/>
        <a:lstStyle/>
        <a:p>
          <a:endParaRPr lang="en-US">
            <a:solidFill>
              <a:schemeClr val="bg1">
                <a:lumMod val="75000"/>
              </a:schemeClr>
            </a:solidFill>
          </a:endParaRPr>
        </a:p>
      </dgm:t>
    </dgm:pt>
    <dgm:pt modelId="{A3E391F0-6013-41C7-9DA2-15736AFEFC2B}" type="sibTrans" cxnId="{A0DA0970-863C-4CE2-9325-02F0EE947F33}">
      <dgm:prSet/>
      <dgm:spPr/>
      <dgm:t>
        <a:bodyPr/>
        <a:lstStyle/>
        <a:p>
          <a:endParaRPr lang="en-US">
            <a:solidFill>
              <a:schemeClr val="bg1">
                <a:lumMod val="75000"/>
              </a:schemeClr>
            </a:solidFill>
          </a:endParaRPr>
        </a:p>
      </dgm:t>
    </dgm:pt>
    <dgm:pt modelId="{0036CF00-B55F-4477-BE4C-54F12235D685}">
      <dgm:prSet/>
      <dgm:spPr/>
      <dgm:t>
        <a:bodyPr/>
        <a:lstStyle/>
        <a:p>
          <a:r>
            <a:rPr lang="en-US" dirty="0">
              <a:solidFill>
                <a:schemeClr val="bg1">
                  <a:lumMod val="75000"/>
                </a:schemeClr>
              </a:solidFill>
            </a:rPr>
            <a:t>Stress Tests</a:t>
          </a:r>
        </a:p>
      </dgm:t>
    </dgm:pt>
    <dgm:pt modelId="{64E38C24-F024-478D-A677-D8B4E9F62822}" type="parTrans" cxnId="{85B1CDD7-D621-4BDF-B64A-A2D9323E0322}">
      <dgm:prSet/>
      <dgm:spPr/>
      <dgm:t>
        <a:bodyPr/>
        <a:lstStyle/>
        <a:p>
          <a:endParaRPr lang="en-US">
            <a:solidFill>
              <a:schemeClr val="bg1">
                <a:lumMod val="75000"/>
              </a:schemeClr>
            </a:solidFill>
          </a:endParaRPr>
        </a:p>
      </dgm:t>
    </dgm:pt>
    <dgm:pt modelId="{25D2C207-F1D9-4F13-B652-643AE8969E04}" type="sibTrans" cxnId="{85B1CDD7-D621-4BDF-B64A-A2D9323E0322}">
      <dgm:prSet/>
      <dgm:spPr/>
      <dgm:t>
        <a:bodyPr/>
        <a:lstStyle/>
        <a:p>
          <a:endParaRPr lang="en-US">
            <a:solidFill>
              <a:schemeClr val="bg1">
                <a:lumMod val="75000"/>
              </a:schemeClr>
            </a:solidFill>
          </a:endParaRPr>
        </a:p>
      </dgm:t>
    </dgm:pt>
    <dgm:pt modelId="{F041206D-66F2-4267-864F-B04A0BEFBA7D}">
      <dgm:prSet/>
      <dgm:spPr/>
      <dgm:t>
        <a:bodyPr/>
        <a:lstStyle/>
        <a:p>
          <a:r>
            <a:rPr lang="en-US" dirty="0">
              <a:solidFill>
                <a:schemeClr val="bg1">
                  <a:lumMod val="75000"/>
                </a:schemeClr>
              </a:solidFill>
            </a:rPr>
            <a:t>Load and Stability Tests</a:t>
          </a:r>
        </a:p>
      </dgm:t>
    </dgm:pt>
    <dgm:pt modelId="{94AA3C1A-7FEF-40CC-82FD-F7D338DA233A}" type="parTrans" cxnId="{8A314E93-A33A-4DEB-B031-5BB9111B6971}">
      <dgm:prSet/>
      <dgm:spPr/>
      <dgm:t>
        <a:bodyPr/>
        <a:lstStyle/>
        <a:p>
          <a:endParaRPr lang="en-US">
            <a:solidFill>
              <a:schemeClr val="bg1">
                <a:lumMod val="75000"/>
              </a:schemeClr>
            </a:solidFill>
          </a:endParaRPr>
        </a:p>
      </dgm:t>
    </dgm:pt>
    <dgm:pt modelId="{F524F8D8-B245-46B5-A52A-F0C600B87236}" type="sibTrans" cxnId="{8A314E93-A33A-4DEB-B031-5BB9111B6971}">
      <dgm:prSet/>
      <dgm:spPr/>
      <dgm:t>
        <a:bodyPr/>
        <a:lstStyle/>
        <a:p>
          <a:endParaRPr lang="en-US">
            <a:solidFill>
              <a:schemeClr val="bg1">
                <a:lumMod val="75000"/>
              </a:schemeClr>
            </a:solidFill>
          </a:endParaRPr>
        </a:p>
      </dgm:t>
    </dgm:pt>
    <dgm:pt modelId="{712BDB3B-5FFD-4643-8894-C1214CF25F95}">
      <dgm:prSet/>
      <dgm:spPr/>
      <dgm:t>
        <a:bodyPr/>
        <a:lstStyle/>
        <a:p>
          <a:r>
            <a:rPr lang="en-US" dirty="0">
              <a:solidFill>
                <a:schemeClr val="bg1">
                  <a:lumMod val="75000"/>
                </a:schemeClr>
              </a:solidFill>
            </a:rPr>
            <a:t>Regression Tests</a:t>
          </a:r>
        </a:p>
      </dgm:t>
    </dgm:pt>
    <dgm:pt modelId="{BB0CF8A6-413C-4A81-B986-FD5BAE0C15A7}" type="parTrans" cxnId="{13B0F1BC-9A69-4078-B91E-9A0EEC9AA11E}">
      <dgm:prSet/>
      <dgm:spPr/>
      <dgm:t>
        <a:bodyPr/>
        <a:lstStyle/>
        <a:p>
          <a:endParaRPr lang="en-US">
            <a:solidFill>
              <a:schemeClr val="bg1">
                <a:lumMod val="75000"/>
              </a:schemeClr>
            </a:solidFill>
          </a:endParaRPr>
        </a:p>
      </dgm:t>
    </dgm:pt>
    <dgm:pt modelId="{DAB5103C-2EFD-4CB5-BA4F-2C9B9082C749}" type="sibTrans" cxnId="{13B0F1BC-9A69-4078-B91E-9A0EEC9AA11E}">
      <dgm:prSet/>
      <dgm:spPr/>
      <dgm:t>
        <a:bodyPr/>
        <a:lstStyle/>
        <a:p>
          <a:endParaRPr lang="en-US">
            <a:solidFill>
              <a:schemeClr val="bg1">
                <a:lumMod val="75000"/>
              </a:schemeClr>
            </a:solidFill>
          </a:endParaRPr>
        </a:p>
      </dgm:t>
    </dgm:pt>
    <dgm:pt modelId="{B809DD0C-3725-47AF-A5BA-3A4658B640C7}">
      <dgm:prSet/>
      <dgm:spPr/>
      <dgm:t>
        <a:bodyPr/>
        <a:lstStyle/>
        <a:p>
          <a:r>
            <a:rPr lang="en-US" dirty="0">
              <a:solidFill>
                <a:schemeClr val="bg1">
                  <a:lumMod val="75000"/>
                </a:schemeClr>
              </a:solidFill>
            </a:rPr>
            <a:t>Regulatory Tests</a:t>
          </a:r>
        </a:p>
      </dgm:t>
    </dgm:pt>
    <dgm:pt modelId="{D67E8BA8-502C-47AC-B6E5-1E3268F9F7E8}" type="parTrans" cxnId="{7FDE9135-6A82-4797-817B-703D68605338}">
      <dgm:prSet/>
      <dgm:spPr/>
      <dgm:t>
        <a:bodyPr/>
        <a:lstStyle/>
        <a:p>
          <a:endParaRPr lang="en-US">
            <a:solidFill>
              <a:schemeClr val="bg1">
                <a:lumMod val="75000"/>
              </a:schemeClr>
            </a:solidFill>
          </a:endParaRPr>
        </a:p>
      </dgm:t>
    </dgm:pt>
    <dgm:pt modelId="{07652F3C-8780-49EB-B1F3-EF883BB775E9}" type="sibTrans" cxnId="{7FDE9135-6A82-4797-817B-703D68605338}">
      <dgm:prSet/>
      <dgm:spPr/>
      <dgm:t>
        <a:bodyPr/>
        <a:lstStyle/>
        <a:p>
          <a:endParaRPr lang="en-US">
            <a:solidFill>
              <a:schemeClr val="bg1">
                <a:lumMod val="75000"/>
              </a:schemeClr>
            </a:solidFill>
          </a:endParaRPr>
        </a:p>
      </dgm:t>
    </dgm:pt>
    <dgm:pt modelId="{A38A8782-BC80-4538-86B7-41606237F6A3}">
      <dgm:prSet/>
      <dgm:spPr/>
      <dgm:t>
        <a:bodyPr/>
        <a:lstStyle/>
        <a:p>
          <a:r>
            <a:rPr lang="en-US" dirty="0">
              <a:solidFill>
                <a:schemeClr val="bg1">
                  <a:lumMod val="75000"/>
                </a:schemeClr>
              </a:solidFill>
            </a:rPr>
            <a:t>Safety Assurance</a:t>
          </a:r>
        </a:p>
      </dgm:t>
    </dgm:pt>
    <dgm:pt modelId="{F8E52DAE-4562-40C9-A8BC-802139E8B667}" type="parTrans" cxnId="{52A9F2D7-E6C7-4754-A1BB-AE512D8CC93E}">
      <dgm:prSet/>
      <dgm:spPr/>
      <dgm:t>
        <a:bodyPr/>
        <a:lstStyle/>
        <a:p>
          <a:endParaRPr lang="en-US">
            <a:solidFill>
              <a:schemeClr val="bg1">
                <a:lumMod val="75000"/>
              </a:schemeClr>
            </a:solidFill>
          </a:endParaRPr>
        </a:p>
      </dgm:t>
    </dgm:pt>
    <dgm:pt modelId="{38AF6002-FBE7-46CA-A533-10C8CC874068}" type="sibTrans" cxnId="{52A9F2D7-E6C7-4754-A1BB-AE512D8CC93E}">
      <dgm:prSet/>
      <dgm:spPr/>
      <dgm:t>
        <a:bodyPr/>
        <a:lstStyle/>
        <a:p>
          <a:endParaRPr lang="en-US">
            <a:solidFill>
              <a:schemeClr val="bg1">
                <a:lumMod val="75000"/>
              </a:schemeClr>
            </a:solidFill>
          </a:endParaRPr>
        </a:p>
      </dgm:t>
    </dgm:pt>
    <dgm:pt modelId="{518CFE9D-80AC-4FD6-A0E3-96A9D734E75F}">
      <dgm:prSet/>
      <dgm:spPr/>
      <dgm:t>
        <a:bodyPr/>
        <a:lstStyle/>
        <a:p>
          <a:r>
            <a:rPr lang="en-US" dirty="0">
              <a:solidFill>
                <a:schemeClr val="bg1">
                  <a:lumMod val="75000"/>
                </a:schemeClr>
              </a:solidFill>
            </a:rPr>
            <a:t>Acceptance Testing</a:t>
          </a:r>
        </a:p>
      </dgm:t>
    </dgm:pt>
    <dgm:pt modelId="{7C0A5F22-7D81-4F2F-A8E6-D919A09A9FA8}" type="parTrans" cxnId="{6B106E54-9CBA-4F42-A623-1C732EF85141}">
      <dgm:prSet/>
      <dgm:spPr/>
      <dgm:t>
        <a:bodyPr/>
        <a:lstStyle/>
        <a:p>
          <a:endParaRPr lang="en-US">
            <a:solidFill>
              <a:schemeClr val="bg1">
                <a:lumMod val="75000"/>
              </a:schemeClr>
            </a:solidFill>
          </a:endParaRPr>
        </a:p>
      </dgm:t>
    </dgm:pt>
    <dgm:pt modelId="{D337C0A4-7546-4208-A239-9BF8F5E104DE}" type="sibTrans" cxnId="{6B106E54-9CBA-4F42-A623-1C732EF85141}">
      <dgm:prSet/>
      <dgm:spPr/>
      <dgm:t>
        <a:bodyPr/>
        <a:lstStyle/>
        <a:p>
          <a:endParaRPr lang="en-US">
            <a:solidFill>
              <a:schemeClr val="bg1">
                <a:lumMod val="75000"/>
              </a:schemeClr>
            </a:solidFill>
          </a:endParaRPr>
        </a:p>
      </dgm:t>
    </dgm:pt>
    <dgm:pt modelId="{875684B9-6F2B-F042-AC9B-B537B543FA30}">
      <dgm:prSet/>
      <dgm:spPr/>
      <dgm:t>
        <a:bodyPr/>
        <a:lstStyle/>
        <a:p>
          <a:r>
            <a:rPr lang="en-US" dirty="0">
              <a:solidFill>
                <a:schemeClr val="bg1">
                  <a:lumMod val="75000"/>
                </a:schemeClr>
              </a:solidFill>
            </a:rPr>
            <a:t>GUI Testing</a:t>
          </a:r>
        </a:p>
      </dgm:t>
    </dgm:pt>
    <dgm:pt modelId="{15FA1C77-FE50-1E41-9AA9-7F45C41F8041}" type="parTrans" cxnId="{CD7929B7-B54B-B84B-AFFF-75D18DCB75F7}">
      <dgm:prSet/>
      <dgm:spPr/>
      <dgm:t>
        <a:bodyPr/>
        <a:lstStyle/>
        <a:p>
          <a:endParaRPr lang="en-GB">
            <a:solidFill>
              <a:schemeClr val="bg1">
                <a:lumMod val="75000"/>
              </a:schemeClr>
            </a:solidFill>
          </a:endParaRPr>
        </a:p>
      </dgm:t>
    </dgm:pt>
    <dgm:pt modelId="{C3A72EFE-5BA8-5F45-AB64-3DFA3241A54A}" type="sibTrans" cxnId="{CD7929B7-B54B-B84B-AFFF-75D18DCB75F7}">
      <dgm:prSet/>
      <dgm:spPr/>
      <dgm:t>
        <a:bodyPr/>
        <a:lstStyle/>
        <a:p>
          <a:endParaRPr lang="en-GB">
            <a:solidFill>
              <a:schemeClr val="bg1">
                <a:lumMod val="75000"/>
              </a:schemeClr>
            </a:solidFill>
          </a:endParaRPr>
        </a:p>
      </dgm:t>
    </dgm:pt>
    <dgm:pt modelId="{05C1E552-A56F-F141-B318-7259B940AEB0}">
      <dgm:prSet/>
      <dgm:spPr/>
      <dgm:t>
        <a:bodyPr/>
        <a:lstStyle/>
        <a:p>
          <a:r>
            <a:rPr lang="en-US" dirty="0">
              <a:solidFill>
                <a:schemeClr val="bg1">
                  <a:lumMod val="75000"/>
                </a:schemeClr>
              </a:solidFill>
            </a:rPr>
            <a:t>Security Testing</a:t>
          </a:r>
        </a:p>
      </dgm:t>
    </dgm:pt>
    <dgm:pt modelId="{FCF9A927-41DC-D54F-B3FA-1FD339CFEE6A}" type="parTrans" cxnId="{69CDA020-2B9F-7C47-8FEE-7F7B0C2C34FC}">
      <dgm:prSet/>
      <dgm:spPr/>
      <dgm:t>
        <a:bodyPr/>
        <a:lstStyle/>
        <a:p>
          <a:endParaRPr lang="en-GB">
            <a:solidFill>
              <a:schemeClr val="bg1">
                <a:lumMod val="75000"/>
              </a:schemeClr>
            </a:solidFill>
          </a:endParaRPr>
        </a:p>
      </dgm:t>
    </dgm:pt>
    <dgm:pt modelId="{4F5F23F7-AF0E-F14B-A173-7F75D33D3277}" type="sibTrans" cxnId="{69CDA020-2B9F-7C47-8FEE-7F7B0C2C34FC}">
      <dgm:prSet/>
      <dgm:spPr/>
      <dgm:t>
        <a:bodyPr/>
        <a:lstStyle/>
        <a:p>
          <a:endParaRPr lang="en-GB">
            <a:solidFill>
              <a:schemeClr val="bg1">
                <a:lumMod val="75000"/>
              </a:schemeClr>
            </a:solidFill>
          </a:endParaRPr>
        </a:p>
      </dgm:t>
    </dgm:pt>
    <dgm:pt modelId="{B4C0D206-41AF-E24D-AD47-B0F091D86842}" type="pres">
      <dgm:prSet presAssocID="{26830B50-906A-4D52-87F9-B05FC4B6A3BF}" presName="vert0" presStyleCnt="0">
        <dgm:presLayoutVars>
          <dgm:dir/>
          <dgm:animOne val="branch"/>
          <dgm:animLvl val="lvl"/>
        </dgm:presLayoutVars>
      </dgm:prSet>
      <dgm:spPr/>
    </dgm:pt>
    <dgm:pt modelId="{866DC06E-E2F7-014A-AED6-DB9D2CF41560}" type="pres">
      <dgm:prSet presAssocID="{824CC412-57F2-401E-BB9A-3DEDE2086358}" presName="thickLine" presStyleLbl="alignNode1" presStyleIdx="0" presStyleCnt="13"/>
      <dgm:spPr/>
    </dgm:pt>
    <dgm:pt modelId="{B032FA24-A339-2345-8A31-558FB9285546}" type="pres">
      <dgm:prSet presAssocID="{824CC412-57F2-401E-BB9A-3DEDE2086358}" presName="horz1" presStyleCnt="0"/>
      <dgm:spPr/>
    </dgm:pt>
    <dgm:pt modelId="{0EAB94D3-3DAE-B64C-95D5-3AF90641ABDE}" type="pres">
      <dgm:prSet presAssocID="{824CC412-57F2-401E-BB9A-3DEDE2086358}" presName="tx1" presStyleLbl="revTx" presStyleIdx="0" presStyleCnt="13"/>
      <dgm:spPr/>
    </dgm:pt>
    <dgm:pt modelId="{47C49A49-63C0-2C4C-88B6-93D641E50628}" type="pres">
      <dgm:prSet presAssocID="{824CC412-57F2-401E-BB9A-3DEDE2086358}" presName="vert1" presStyleCnt="0"/>
      <dgm:spPr/>
    </dgm:pt>
    <dgm:pt modelId="{2442F692-EABE-C24F-96F0-B5B387391B80}" type="pres">
      <dgm:prSet presAssocID="{875684B9-6F2B-F042-AC9B-B537B543FA30}" presName="thickLine" presStyleLbl="alignNode1" presStyleIdx="1" presStyleCnt="13"/>
      <dgm:spPr/>
    </dgm:pt>
    <dgm:pt modelId="{E3F7F761-F79D-B840-AB74-17C560A3FC06}" type="pres">
      <dgm:prSet presAssocID="{875684B9-6F2B-F042-AC9B-B537B543FA30}" presName="horz1" presStyleCnt="0"/>
      <dgm:spPr/>
    </dgm:pt>
    <dgm:pt modelId="{A7B86603-78F7-2845-90B2-438B01DB0043}" type="pres">
      <dgm:prSet presAssocID="{875684B9-6F2B-F042-AC9B-B537B543FA30}" presName="tx1" presStyleLbl="revTx" presStyleIdx="1" presStyleCnt="13"/>
      <dgm:spPr/>
    </dgm:pt>
    <dgm:pt modelId="{E3C31D09-2AA2-3C4C-A671-E407377816EE}" type="pres">
      <dgm:prSet presAssocID="{875684B9-6F2B-F042-AC9B-B537B543FA30}" presName="vert1" presStyleCnt="0"/>
      <dgm:spPr/>
    </dgm:pt>
    <dgm:pt modelId="{69425A5D-D388-454A-816A-CD20D67BF737}" type="pres">
      <dgm:prSet presAssocID="{79846335-DA50-49E8-96BC-AA002DBCCB7A}" presName="thickLine" presStyleLbl="alignNode1" presStyleIdx="2" presStyleCnt="13"/>
      <dgm:spPr/>
    </dgm:pt>
    <dgm:pt modelId="{9717E87F-C7BC-734E-B5CD-4B512707727F}" type="pres">
      <dgm:prSet presAssocID="{79846335-DA50-49E8-96BC-AA002DBCCB7A}" presName="horz1" presStyleCnt="0"/>
      <dgm:spPr/>
    </dgm:pt>
    <dgm:pt modelId="{725F85C3-C3E2-0048-9C41-4BB5368E0F26}" type="pres">
      <dgm:prSet presAssocID="{79846335-DA50-49E8-96BC-AA002DBCCB7A}" presName="tx1" presStyleLbl="revTx" presStyleIdx="2" presStyleCnt="13"/>
      <dgm:spPr/>
    </dgm:pt>
    <dgm:pt modelId="{0396FD10-4EAF-BC42-BF99-39126D4D0DF9}" type="pres">
      <dgm:prSet presAssocID="{79846335-DA50-49E8-96BC-AA002DBCCB7A}" presName="vert1" presStyleCnt="0"/>
      <dgm:spPr/>
    </dgm:pt>
    <dgm:pt modelId="{6124CFF2-5919-C14D-821A-614A9223F583}" type="pres">
      <dgm:prSet presAssocID="{A7FE3250-241D-41BB-95D5-DCC285DABFE2}" presName="thickLine" presStyleLbl="alignNode1" presStyleIdx="3" presStyleCnt="13"/>
      <dgm:spPr/>
    </dgm:pt>
    <dgm:pt modelId="{C2B309EF-7A00-EC4A-A213-F00B432EBA3A}" type="pres">
      <dgm:prSet presAssocID="{A7FE3250-241D-41BB-95D5-DCC285DABFE2}" presName="horz1" presStyleCnt="0"/>
      <dgm:spPr/>
    </dgm:pt>
    <dgm:pt modelId="{A49DE02C-C978-1B4E-AAF9-A1DD7CA40B61}" type="pres">
      <dgm:prSet presAssocID="{A7FE3250-241D-41BB-95D5-DCC285DABFE2}" presName="tx1" presStyleLbl="revTx" presStyleIdx="3" presStyleCnt="13"/>
      <dgm:spPr/>
    </dgm:pt>
    <dgm:pt modelId="{10C7ACAE-33DC-7948-8707-F79CFAD1D783}" type="pres">
      <dgm:prSet presAssocID="{A7FE3250-241D-41BB-95D5-DCC285DABFE2}" presName="vert1" presStyleCnt="0"/>
      <dgm:spPr/>
    </dgm:pt>
    <dgm:pt modelId="{255F6E05-3966-814B-B319-CE73AB0AFE9C}" type="pres">
      <dgm:prSet presAssocID="{DA113C63-2657-4C6A-91E2-D96B7D34AC61}" presName="thickLine" presStyleLbl="alignNode1" presStyleIdx="4" presStyleCnt="13"/>
      <dgm:spPr/>
    </dgm:pt>
    <dgm:pt modelId="{19ECD4CA-B35F-E840-9D60-A92328EA5CFA}" type="pres">
      <dgm:prSet presAssocID="{DA113C63-2657-4C6A-91E2-D96B7D34AC61}" presName="horz1" presStyleCnt="0"/>
      <dgm:spPr/>
    </dgm:pt>
    <dgm:pt modelId="{FB9C5E6A-58DB-DD49-90AA-01DE8822E94A}" type="pres">
      <dgm:prSet presAssocID="{DA113C63-2657-4C6A-91E2-D96B7D34AC61}" presName="tx1" presStyleLbl="revTx" presStyleIdx="4" presStyleCnt="13"/>
      <dgm:spPr/>
    </dgm:pt>
    <dgm:pt modelId="{05697063-0D1F-0B41-BCDF-3A181C28FFFC}" type="pres">
      <dgm:prSet presAssocID="{DA113C63-2657-4C6A-91E2-D96B7D34AC61}" presName="vert1" presStyleCnt="0"/>
      <dgm:spPr/>
    </dgm:pt>
    <dgm:pt modelId="{A3B9F618-A137-184A-9E31-038F22A7A76D}" type="pres">
      <dgm:prSet presAssocID="{16F6B780-6A80-4300-B8DE-D894BA6DFFA9}" presName="thickLine" presStyleLbl="alignNode1" presStyleIdx="5" presStyleCnt="13"/>
      <dgm:spPr/>
    </dgm:pt>
    <dgm:pt modelId="{04799EBB-AF6E-6849-A22D-54B6119D7B05}" type="pres">
      <dgm:prSet presAssocID="{16F6B780-6A80-4300-B8DE-D894BA6DFFA9}" presName="horz1" presStyleCnt="0"/>
      <dgm:spPr/>
    </dgm:pt>
    <dgm:pt modelId="{5FD599D5-9DE2-764F-8344-4C0A3ED248D9}" type="pres">
      <dgm:prSet presAssocID="{16F6B780-6A80-4300-B8DE-D894BA6DFFA9}" presName="tx1" presStyleLbl="revTx" presStyleIdx="5" presStyleCnt="13"/>
      <dgm:spPr/>
    </dgm:pt>
    <dgm:pt modelId="{D31AA82F-FC13-7443-B51D-19E58CB659C0}" type="pres">
      <dgm:prSet presAssocID="{16F6B780-6A80-4300-B8DE-D894BA6DFFA9}" presName="vert1" presStyleCnt="0"/>
      <dgm:spPr/>
    </dgm:pt>
    <dgm:pt modelId="{4D908B17-23E4-E74D-BE15-A2E25C3FB6E1}" type="pres">
      <dgm:prSet presAssocID="{0036CF00-B55F-4477-BE4C-54F12235D685}" presName="thickLine" presStyleLbl="alignNode1" presStyleIdx="6" presStyleCnt="13"/>
      <dgm:spPr/>
    </dgm:pt>
    <dgm:pt modelId="{F28C159C-25E7-834D-BC0F-83A1CFC026EE}" type="pres">
      <dgm:prSet presAssocID="{0036CF00-B55F-4477-BE4C-54F12235D685}" presName="horz1" presStyleCnt="0"/>
      <dgm:spPr/>
    </dgm:pt>
    <dgm:pt modelId="{E3C1722E-A059-F349-9F55-FEE81B659387}" type="pres">
      <dgm:prSet presAssocID="{0036CF00-B55F-4477-BE4C-54F12235D685}" presName="tx1" presStyleLbl="revTx" presStyleIdx="6" presStyleCnt="13"/>
      <dgm:spPr/>
    </dgm:pt>
    <dgm:pt modelId="{71B4BA14-9412-3B41-AE76-879B71839E6D}" type="pres">
      <dgm:prSet presAssocID="{0036CF00-B55F-4477-BE4C-54F12235D685}" presName="vert1" presStyleCnt="0"/>
      <dgm:spPr/>
    </dgm:pt>
    <dgm:pt modelId="{76822033-2B7A-4941-9130-CCD0CCDED133}" type="pres">
      <dgm:prSet presAssocID="{F041206D-66F2-4267-864F-B04A0BEFBA7D}" presName="thickLine" presStyleLbl="alignNode1" presStyleIdx="7" presStyleCnt="13"/>
      <dgm:spPr/>
    </dgm:pt>
    <dgm:pt modelId="{AF15D86D-2E34-5840-A04D-8D076941EBA9}" type="pres">
      <dgm:prSet presAssocID="{F041206D-66F2-4267-864F-B04A0BEFBA7D}" presName="horz1" presStyleCnt="0"/>
      <dgm:spPr/>
    </dgm:pt>
    <dgm:pt modelId="{02FD2CFD-0242-524D-A27B-9C9FF8DF0DEF}" type="pres">
      <dgm:prSet presAssocID="{F041206D-66F2-4267-864F-B04A0BEFBA7D}" presName="tx1" presStyleLbl="revTx" presStyleIdx="7" presStyleCnt="13"/>
      <dgm:spPr/>
    </dgm:pt>
    <dgm:pt modelId="{74AD18CB-3EB4-D147-8C33-C404FE521B1D}" type="pres">
      <dgm:prSet presAssocID="{F041206D-66F2-4267-864F-B04A0BEFBA7D}" presName="vert1" presStyleCnt="0"/>
      <dgm:spPr/>
    </dgm:pt>
    <dgm:pt modelId="{2D1D5152-B1DC-7F49-9ED9-A041C0F46F85}" type="pres">
      <dgm:prSet presAssocID="{05C1E552-A56F-F141-B318-7259B940AEB0}" presName="thickLine" presStyleLbl="alignNode1" presStyleIdx="8" presStyleCnt="13"/>
      <dgm:spPr/>
    </dgm:pt>
    <dgm:pt modelId="{131ED5E2-5BB0-5A40-94BA-97B535A67ABA}" type="pres">
      <dgm:prSet presAssocID="{05C1E552-A56F-F141-B318-7259B940AEB0}" presName="horz1" presStyleCnt="0"/>
      <dgm:spPr/>
    </dgm:pt>
    <dgm:pt modelId="{3C3E32ED-8ECD-0343-8068-CA3F717F901C}" type="pres">
      <dgm:prSet presAssocID="{05C1E552-A56F-F141-B318-7259B940AEB0}" presName="tx1" presStyleLbl="revTx" presStyleIdx="8" presStyleCnt="13"/>
      <dgm:spPr/>
    </dgm:pt>
    <dgm:pt modelId="{E45524E9-4D70-3D4A-A3E6-DBF3CA944669}" type="pres">
      <dgm:prSet presAssocID="{05C1E552-A56F-F141-B318-7259B940AEB0}" presName="vert1" presStyleCnt="0"/>
      <dgm:spPr/>
    </dgm:pt>
    <dgm:pt modelId="{608F2F41-2146-D54C-B102-433B7A5467A5}" type="pres">
      <dgm:prSet presAssocID="{B809DD0C-3725-47AF-A5BA-3A4658B640C7}" presName="thickLine" presStyleLbl="alignNode1" presStyleIdx="9" presStyleCnt="13"/>
      <dgm:spPr/>
    </dgm:pt>
    <dgm:pt modelId="{CF874810-ED06-8447-BEAB-E08BD8521D6B}" type="pres">
      <dgm:prSet presAssocID="{B809DD0C-3725-47AF-A5BA-3A4658B640C7}" presName="horz1" presStyleCnt="0"/>
      <dgm:spPr/>
    </dgm:pt>
    <dgm:pt modelId="{10368F64-4C9B-9C4A-B038-44D559AD9812}" type="pres">
      <dgm:prSet presAssocID="{B809DD0C-3725-47AF-A5BA-3A4658B640C7}" presName="tx1" presStyleLbl="revTx" presStyleIdx="9" presStyleCnt="13"/>
      <dgm:spPr/>
    </dgm:pt>
    <dgm:pt modelId="{26540B99-AFAF-DB4F-A10F-FEEFFB325F38}" type="pres">
      <dgm:prSet presAssocID="{B809DD0C-3725-47AF-A5BA-3A4658B640C7}" presName="vert1" presStyleCnt="0"/>
      <dgm:spPr/>
    </dgm:pt>
    <dgm:pt modelId="{D4B8CBFC-FF03-EC41-AA5F-76656458C780}" type="pres">
      <dgm:prSet presAssocID="{A38A8782-BC80-4538-86B7-41606237F6A3}" presName="thickLine" presStyleLbl="alignNode1" presStyleIdx="10" presStyleCnt="13"/>
      <dgm:spPr/>
    </dgm:pt>
    <dgm:pt modelId="{23ECE755-E8BD-A348-9966-DEFF50445814}" type="pres">
      <dgm:prSet presAssocID="{A38A8782-BC80-4538-86B7-41606237F6A3}" presName="horz1" presStyleCnt="0"/>
      <dgm:spPr/>
    </dgm:pt>
    <dgm:pt modelId="{8E546376-8428-CC4D-B90C-D126274D88CA}" type="pres">
      <dgm:prSet presAssocID="{A38A8782-BC80-4538-86B7-41606237F6A3}" presName="tx1" presStyleLbl="revTx" presStyleIdx="10" presStyleCnt="13"/>
      <dgm:spPr/>
    </dgm:pt>
    <dgm:pt modelId="{DF71896D-481B-6F49-A994-D2001E45F8C2}" type="pres">
      <dgm:prSet presAssocID="{A38A8782-BC80-4538-86B7-41606237F6A3}" presName="vert1" presStyleCnt="0"/>
      <dgm:spPr/>
    </dgm:pt>
    <dgm:pt modelId="{7F261365-FA5D-304E-B7BB-697CC84F5BD5}" type="pres">
      <dgm:prSet presAssocID="{712BDB3B-5FFD-4643-8894-C1214CF25F95}" presName="thickLine" presStyleLbl="alignNode1" presStyleIdx="11" presStyleCnt="13"/>
      <dgm:spPr/>
    </dgm:pt>
    <dgm:pt modelId="{331BBA45-0F2E-F242-BEB4-48D49A398A1D}" type="pres">
      <dgm:prSet presAssocID="{712BDB3B-5FFD-4643-8894-C1214CF25F95}" presName="horz1" presStyleCnt="0"/>
      <dgm:spPr/>
    </dgm:pt>
    <dgm:pt modelId="{1A827CD4-EDE5-5742-8D66-42F3CDF304AE}" type="pres">
      <dgm:prSet presAssocID="{712BDB3B-5FFD-4643-8894-C1214CF25F95}" presName="tx1" presStyleLbl="revTx" presStyleIdx="11" presStyleCnt="13"/>
      <dgm:spPr/>
    </dgm:pt>
    <dgm:pt modelId="{673C0535-6916-F346-83EC-194F6B3E350E}" type="pres">
      <dgm:prSet presAssocID="{712BDB3B-5FFD-4643-8894-C1214CF25F95}" presName="vert1" presStyleCnt="0"/>
      <dgm:spPr/>
    </dgm:pt>
    <dgm:pt modelId="{F56AFCDC-B9D3-8C4C-80D3-99BED044A6B6}" type="pres">
      <dgm:prSet presAssocID="{518CFE9D-80AC-4FD6-A0E3-96A9D734E75F}" presName="thickLine" presStyleLbl="alignNode1" presStyleIdx="12" presStyleCnt="13"/>
      <dgm:spPr/>
    </dgm:pt>
    <dgm:pt modelId="{DA1003F4-167C-E041-9206-8033F3499812}" type="pres">
      <dgm:prSet presAssocID="{518CFE9D-80AC-4FD6-A0E3-96A9D734E75F}" presName="horz1" presStyleCnt="0"/>
      <dgm:spPr/>
    </dgm:pt>
    <dgm:pt modelId="{EA6143E4-2058-6940-9E90-B72676CB9347}" type="pres">
      <dgm:prSet presAssocID="{518CFE9D-80AC-4FD6-A0E3-96A9D734E75F}" presName="tx1" presStyleLbl="revTx" presStyleIdx="12" presStyleCnt="13"/>
      <dgm:spPr/>
    </dgm:pt>
    <dgm:pt modelId="{28D6BC3C-8954-4444-8AB6-2EA075DAE671}" type="pres">
      <dgm:prSet presAssocID="{518CFE9D-80AC-4FD6-A0E3-96A9D734E75F}" presName="vert1" presStyleCnt="0"/>
      <dgm:spPr/>
    </dgm:pt>
  </dgm:ptLst>
  <dgm:cxnLst>
    <dgm:cxn modelId="{85D3070A-8EBA-8249-A5E8-8B0A5364C967}" type="presOf" srcId="{875684B9-6F2B-F042-AC9B-B537B543FA30}" destId="{A7B86603-78F7-2845-90B2-438B01DB0043}" srcOrd="0" destOrd="0" presId="urn:microsoft.com/office/officeart/2008/layout/LinedList"/>
    <dgm:cxn modelId="{A3C0660C-ECDB-DC47-AF03-307E8961A162}" type="presOf" srcId="{0036CF00-B55F-4477-BE4C-54F12235D685}" destId="{E3C1722E-A059-F349-9F55-FEE81B659387}" srcOrd="0" destOrd="0" presId="urn:microsoft.com/office/officeart/2008/layout/LinedList"/>
    <dgm:cxn modelId="{03E9390D-E4CA-0240-828C-A613D8FDF7F6}" type="presOf" srcId="{79846335-DA50-49E8-96BC-AA002DBCCB7A}" destId="{725F85C3-C3E2-0048-9C41-4BB5368E0F26}" srcOrd="0" destOrd="0" presId="urn:microsoft.com/office/officeart/2008/layout/LinedList"/>
    <dgm:cxn modelId="{69CDA020-2B9F-7C47-8FEE-7F7B0C2C34FC}" srcId="{26830B50-906A-4D52-87F9-B05FC4B6A3BF}" destId="{05C1E552-A56F-F141-B318-7259B940AEB0}" srcOrd="8" destOrd="0" parTransId="{FCF9A927-41DC-D54F-B3FA-1FD339CFEE6A}" sibTransId="{4F5F23F7-AF0E-F14B-A173-7F75D33D3277}"/>
    <dgm:cxn modelId="{7FDE9135-6A82-4797-817B-703D68605338}" srcId="{26830B50-906A-4D52-87F9-B05FC4B6A3BF}" destId="{B809DD0C-3725-47AF-A5BA-3A4658B640C7}" srcOrd="9" destOrd="0" parTransId="{D67E8BA8-502C-47AC-B6E5-1E3268F9F7E8}" sibTransId="{07652F3C-8780-49EB-B1F3-EF883BB775E9}"/>
    <dgm:cxn modelId="{DAEFB23C-60B2-A94D-BB3B-3D84EA8DBAC1}" type="presOf" srcId="{712BDB3B-5FFD-4643-8894-C1214CF25F95}" destId="{1A827CD4-EDE5-5742-8D66-42F3CDF304AE}" srcOrd="0" destOrd="0" presId="urn:microsoft.com/office/officeart/2008/layout/LinedList"/>
    <dgm:cxn modelId="{6C8AB043-149E-1C40-83AC-60B894A3390A}" type="presOf" srcId="{F041206D-66F2-4267-864F-B04A0BEFBA7D}" destId="{02FD2CFD-0242-524D-A27B-9C9FF8DF0DEF}" srcOrd="0" destOrd="0" presId="urn:microsoft.com/office/officeart/2008/layout/LinedList"/>
    <dgm:cxn modelId="{3F139048-8357-412C-9E1F-215C003FA3CD}" srcId="{26830B50-906A-4D52-87F9-B05FC4B6A3BF}" destId="{824CC412-57F2-401E-BB9A-3DEDE2086358}" srcOrd="0" destOrd="0" parTransId="{E8AFD971-58C8-4E63-B1DF-C91F02F16E21}" sibTransId="{EBDCC879-87F6-407E-AFA1-363855CE3411}"/>
    <dgm:cxn modelId="{6596696B-0A78-0541-A966-9A62098CC294}" type="presOf" srcId="{26830B50-906A-4D52-87F9-B05FC4B6A3BF}" destId="{B4C0D206-41AF-E24D-AD47-B0F091D86842}" srcOrd="0" destOrd="0" presId="urn:microsoft.com/office/officeart/2008/layout/LinedList"/>
    <dgm:cxn modelId="{A0DA0970-863C-4CE2-9325-02F0EE947F33}" srcId="{26830B50-906A-4D52-87F9-B05FC4B6A3BF}" destId="{16F6B780-6A80-4300-B8DE-D894BA6DFFA9}" srcOrd="5" destOrd="0" parTransId="{B49DE912-24DC-42CD-BE67-7E8827815EB4}" sibTransId="{A3E391F0-6013-41C7-9DA2-15736AFEFC2B}"/>
    <dgm:cxn modelId="{542B0C70-598E-D14E-B151-DB4608D939E0}" type="presOf" srcId="{824CC412-57F2-401E-BB9A-3DEDE2086358}" destId="{0EAB94D3-3DAE-B64C-95D5-3AF90641ABDE}" srcOrd="0" destOrd="0" presId="urn:microsoft.com/office/officeart/2008/layout/LinedList"/>
    <dgm:cxn modelId="{6B106E54-9CBA-4F42-A623-1C732EF85141}" srcId="{26830B50-906A-4D52-87F9-B05FC4B6A3BF}" destId="{518CFE9D-80AC-4FD6-A0E3-96A9D734E75F}" srcOrd="12" destOrd="0" parTransId="{7C0A5F22-7D81-4F2F-A8E6-D919A09A9FA8}" sibTransId="{D337C0A4-7546-4208-A239-9BF8F5E104DE}"/>
    <dgm:cxn modelId="{0630547C-32E2-42CB-B35B-90CE1249E032}" srcId="{26830B50-906A-4D52-87F9-B05FC4B6A3BF}" destId="{DA113C63-2657-4C6A-91E2-D96B7D34AC61}" srcOrd="4" destOrd="0" parTransId="{057FA2DE-A1D3-4EA0-B8B5-B25776D07F47}" sibTransId="{2A5424F5-96C5-41E4-A740-FD33C862DD94}"/>
    <dgm:cxn modelId="{CE8CCF8A-8839-5042-B92D-050575FF4903}" type="presOf" srcId="{A7FE3250-241D-41BB-95D5-DCC285DABFE2}" destId="{A49DE02C-C978-1B4E-AAF9-A1DD7CA40B61}" srcOrd="0" destOrd="0" presId="urn:microsoft.com/office/officeart/2008/layout/LinedList"/>
    <dgm:cxn modelId="{8A314E93-A33A-4DEB-B031-5BB9111B6971}" srcId="{26830B50-906A-4D52-87F9-B05FC4B6A3BF}" destId="{F041206D-66F2-4267-864F-B04A0BEFBA7D}" srcOrd="7" destOrd="0" parTransId="{94AA3C1A-7FEF-40CC-82FD-F7D338DA233A}" sibTransId="{F524F8D8-B245-46B5-A52A-F0C600B87236}"/>
    <dgm:cxn modelId="{3D0D069B-679F-7849-9FA6-DB446DCBE2B1}" type="presOf" srcId="{518CFE9D-80AC-4FD6-A0E3-96A9D734E75F}" destId="{EA6143E4-2058-6940-9E90-B72676CB9347}" srcOrd="0" destOrd="0" presId="urn:microsoft.com/office/officeart/2008/layout/LinedList"/>
    <dgm:cxn modelId="{38D2D69D-DA68-714C-ADB4-893E0DF3A5CA}" type="presOf" srcId="{B809DD0C-3725-47AF-A5BA-3A4658B640C7}" destId="{10368F64-4C9B-9C4A-B038-44D559AD9812}" srcOrd="0" destOrd="0" presId="urn:microsoft.com/office/officeart/2008/layout/LinedList"/>
    <dgm:cxn modelId="{D9484D9E-965F-D746-A7C4-41C62B1C5585}" type="presOf" srcId="{05C1E552-A56F-F141-B318-7259B940AEB0}" destId="{3C3E32ED-8ECD-0343-8068-CA3F717F901C}" srcOrd="0" destOrd="0" presId="urn:microsoft.com/office/officeart/2008/layout/LinedList"/>
    <dgm:cxn modelId="{6FA3779E-EE76-4C62-B45A-2F8D178632F6}" srcId="{26830B50-906A-4D52-87F9-B05FC4B6A3BF}" destId="{A7FE3250-241D-41BB-95D5-DCC285DABFE2}" srcOrd="3" destOrd="0" parTransId="{EBD67938-B24E-433D-B8F9-5E4451C42C68}" sibTransId="{D377A1BF-E9FE-48E2-A0D4-C19E83677C69}"/>
    <dgm:cxn modelId="{CD7929B7-B54B-B84B-AFFF-75D18DCB75F7}" srcId="{26830B50-906A-4D52-87F9-B05FC4B6A3BF}" destId="{875684B9-6F2B-F042-AC9B-B537B543FA30}" srcOrd="1" destOrd="0" parTransId="{15FA1C77-FE50-1E41-9AA9-7F45C41F8041}" sibTransId="{C3A72EFE-5BA8-5F45-AB64-3DFA3241A54A}"/>
    <dgm:cxn modelId="{13B0F1BC-9A69-4078-B91E-9A0EEC9AA11E}" srcId="{26830B50-906A-4D52-87F9-B05FC4B6A3BF}" destId="{712BDB3B-5FFD-4643-8894-C1214CF25F95}" srcOrd="11" destOrd="0" parTransId="{BB0CF8A6-413C-4A81-B986-FD5BAE0C15A7}" sibTransId="{DAB5103C-2EFD-4CB5-BA4F-2C9B9082C749}"/>
    <dgm:cxn modelId="{9628C5CD-CCEE-CD46-9BAD-C57612C9C87F}" type="presOf" srcId="{DA113C63-2657-4C6A-91E2-D96B7D34AC61}" destId="{FB9C5E6A-58DB-DD49-90AA-01DE8822E94A}" srcOrd="0" destOrd="0" presId="urn:microsoft.com/office/officeart/2008/layout/LinedList"/>
    <dgm:cxn modelId="{85B1CDD7-D621-4BDF-B64A-A2D9323E0322}" srcId="{26830B50-906A-4D52-87F9-B05FC4B6A3BF}" destId="{0036CF00-B55F-4477-BE4C-54F12235D685}" srcOrd="6" destOrd="0" parTransId="{64E38C24-F024-478D-A677-D8B4E9F62822}" sibTransId="{25D2C207-F1D9-4F13-B652-643AE8969E04}"/>
    <dgm:cxn modelId="{52A9F2D7-E6C7-4754-A1BB-AE512D8CC93E}" srcId="{26830B50-906A-4D52-87F9-B05FC4B6A3BF}" destId="{A38A8782-BC80-4538-86B7-41606237F6A3}" srcOrd="10" destOrd="0" parTransId="{F8E52DAE-4562-40C9-A8BC-802139E8B667}" sibTransId="{38AF6002-FBE7-46CA-A533-10C8CC874068}"/>
    <dgm:cxn modelId="{C895C4E2-04F6-9C4E-97CB-D740CC81074D}" type="presOf" srcId="{16F6B780-6A80-4300-B8DE-D894BA6DFFA9}" destId="{5FD599D5-9DE2-764F-8344-4C0A3ED248D9}" srcOrd="0" destOrd="0" presId="urn:microsoft.com/office/officeart/2008/layout/LinedList"/>
    <dgm:cxn modelId="{FD7BDBE8-515E-C545-8B71-72E911855E24}" type="presOf" srcId="{A38A8782-BC80-4538-86B7-41606237F6A3}" destId="{8E546376-8428-CC4D-B90C-D126274D88CA}" srcOrd="0" destOrd="0" presId="urn:microsoft.com/office/officeart/2008/layout/LinedList"/>
    <dgm:cxn modelId="{2791B0FD-9754-4DB7-9243-39B6D2F7D4B2}" srcId="{26830B50-906A-4D52-87F9-B05FC4B6A3BF}" destId="{79846335-DA50-49E8-96BC-AA002DBCCB7A}" srcOrd="2" destOrd="0" parTransId="{EFB39808-8CDE-4340-963A-78A50FA36195}" sibTransId="{03563CB8-DB2B-45A3-91DA-1D0EB6DCCD52}"/>
    <dgm:cxn modelId="{7B6C6277-D4D1-9E44-BE29-517E2C201F17}" type="presParOf" srcId="{B4C0D206-41AF-E24D-AD47-B0F091D86842}" destId="{866DC06E-E2F7-014A-AED6-DB9D2CF41560}" srcOrd="0" destOrd="0" presId="urn:microsoft.com/office/officeart/2008/layout/LinedList"/>
    <dgm:cxn modelId="{19C3BBE8-7F78-1B48-BFB5-2EEE12B69CAE}" type="presParOf" srcId="{B4C0D206-41AF-E24D-AD47-B0F091D86842}" destId="{B032FA24-A339-2345-8A31-558FB9285546}" srcOrd="1" destOrd="0" presId="urn:microsoft.com/office/officeart/2008/layout/LinedList"/>
    <dgm:cxn modelId="{C0B72026-22EF-594D-A71B-19905427F7F7}" type="presParOf" srcId="{B032FA24-A339-2345-8A31-558FB9285546}" destId="{0EAB94D3-3DAE-B64C-95D5-3AF90641ABDE}" srcOrd="0" destOrd="0" presId="urn:microsoft.com/office/officeart/2008/layout/LinedList"/>
    <dgm:cxn modelId="{AF0C34B7-3EE9-EB45-991B-53A7684CDE32}" type="presParOf" srcId="{B032FA24-A339-2345-8A31-558FB9285546}" destId="{47C49A49-63C0-2C4C-88B6-93D641E50628}" srcOrd="1" destOrd="0" presId="urn:microsoft.com/office/officeart/2008/layout/LinedList"/>
    <dgm:cxn modelId="{B4FFE43E-A2BB-2B4A-AA0E-56FC8334B8DD}" type="presParOf" srcId="{B4C0D206-41AF-E24D-AD47-B0F091D86842}" destId="{2442F692-EABE-C24F-96F0-B5B387391B80}" srcOrd="2" destOrd="0" presId="urn:microsoft.com/office/officeart/2008/layout/LinedList"/>
    <dgm:cxn modelId="{80CA949C-1848-904C-B722-10A81E4D6585}" type="presParOf" srcId="{B4C0D206-41AF-E24D-AD47-B0F091D86842}" destId="{E3F7F761-F79D-B840-AB74-17C560A3FC06}" srcOrd="3" destOrd="0" presId="urn:microsoft.com/office/officeart/2008/layout/LinedList"/>
    <dgm:cxn modelId="{83BAF1A1-36FB-FD47-ACA0-0B75C1DF00B7}" type="presParOf" srcId="{E3F7F761-F79D-B840-AB74-17C560A3FC06}" destId="{A7B86603-78F7-2845-90B2-438B01DB0043}" srcOrd="0" destOrd="0" presId="urn:microsoft.com/office/officeart/2008/layout/LinedList"/>
    <dgm:cxn modelId="{97C00A66-E8D9-2F48-A01B-5B11C94C5519}" type="presParOf" srcId="{E3F7F761-F79D-B840-AB74-17C560A3FC06}" destId="{E3C31D09-2AA2-3C4C-A671-E407377816EE}" srcOrd="1" destOrd="0" presId="urn:microsoft.com/office/officeart/2008/layout/LinedList"/>
    <dgm:cxn modelId="{3D27813E-690D-0246-9EAD-B09D2AD28F82}" type="presParOf" srcId="{B4C0D206-41AF-E24D-AD47-B0F091D86842}" destId="{69425A5D-D388-454A-816A-CD20D67BF737}" srcOrd="4" destOrd="0" presId="urn:microsoft.com/office/officeart/2008/layout/LinedList"/>
    <dgm:cxn modelId="{BBA30F9B-4E08-634D-87F3-60785384A6CE}" type="presParOf" srcId="{B4C0D206-41AF-E24D-AD47-B0F091D86842}" destId="{9717E87F-C7BC-734E-B5CD-4B512707727F}" srcOrd="5" destOrd="0" presId="urn:microsoft.com/office/officeart/2008/layout/LinedList"/>
    <dgm:cxn modelId="{476B9F9A-73EF-0541-B089-B9849FC86170}" type="presParOf" srcId="{9717E87F-C7BC-734E-B5CD-4B512707727F}" destId="{725F85C3-C3E2-0048-9C41-4BB5368E0F26}" srcOrd="0" destOrd="0" presId="urn:microsoft.com/office/officeart/2008/layout/LinedList"/>
    <dgm:cxn modelId="{73B9BCA8-8C49-EF43-A057-74D6C17C1246}" type="presParOf" srcId="{9717E87F-C7BC-734E-B5CD-4B512707727F}" destId="{0396FD10-4EAF-BC42-BF99-39126D4D0DF9}" srcOrd="1" destOrd="0" presId="urn:microsoft.com/office/officeart/2008/layout/LinedList"/>
    <dgm:cxn modelId="{1EF34AFC-7C1F-A749-A218-185B3471E7DD}" type="presParOf" srcId="{B4C0D206-41AF-E24D-AD47-B0F091D86842}" destId="{6124CFF2-5919-C14D-821A-614A9223F583}" srcOrd="6" destOrd="0" presId="urn:microsoft.com/office/officeart/2008/layout/LinedList"/>
    <dgm:cxn modelId="{182D9A1B-ED52-6C4B-A60A-4026446300F3}" type="presParOf" srcId="{B4C0D206-41AF-E24D-AD47-B0F091D86842}" destId="{C2B309EF-7A00-EC4A-A213-F00B432EBA3A}" srcOrd="7" destOrd="0" presId="urn:microsoft.com/office/officeart/2008/layout/LinedList"/>
    <dgm:cxn modelId="{C7DA9228-CC5D-B042-BCCA-1816485417B9}" type="presParOf" srcId="{C2B309EF-7A00-EC4A-A213-F00B432EBA3A}" destId="{A49DE02C-C978-1B4E-AAF9-A1DD7CA40B61}" srcOrd="0" destOrd="0" presId="urn:microsoft.com/office/officeart/2008/layout/LinedList"/>
    <dgm:cxn modelId="{95331B6A-01A2-FF4E-8BD8-7C28E411E0CD}" type="presParOf" srcId="{C2B309EF-7A00-EC4A-A213-F00B432EBA3A}" destId="{10C7ACAE-33DC-7948-8707-F79CFAD1D783}" srcOrd="1" destOrd="0" presId="urn:microsoft.com/office/officeart/2008/layout/LinedList"/>
    <dgm:cxn modelId="{9BA123CC-AF87-2A41-BAFB-4729767ED528}" type="presParOf" srcId="{B4C0D206-41AF-E24D-AD47-B0F091D86842}" destId="{255F6E05-3966-814B-B319-CE73AB0AFE9C}" srcOrd="8" destOrd="0" presId="urn:microsoft.com/office/officeart/2008/layout/LinedList"/>
    <dgm:cxn modelId="{250F0BF2-57C7-EC47-AA78-7A995A30FD57}" type="presParOf" srcId="{B4C0D206-41AF-E24D-AD47-B0F091D86842}" destId="{19ECD4CA-B35F-E840-9D60-A92328EA5CFA}" srcOrd="9" destOrd="0" presId="urn:microsoft.com/office/officeart/2008/layout/LinedList"/>
    <dgm:cxn modelId="{3F7FF29E-F9E3-3243-93CF-D5DD472C10C6}" type="presParOf" srcId="{19ECD4CA-B35F-E840-9D60-A92328EA5CFA}" destId="{FB9C5E6A-58DB-DD49-90AA-01DE8822E94A}" srcOrd="0" destOrd="0" presId="urn:microsoft.com/office/officeart/2008/layout/LinedList"/>
    <dgm:cxn modelId="{EF718463-9822-9048-98C1-560AD060A1DD}" type="presParOf" srcId="{19ECD4CA-B35F-E840-9D60-A92328EA5CFA}" destId="{05697063-0D1F-0B41-BCDF-3A181C28FFFC}" srcOrd="1" destOrd="0" presId="urn:microsoft.com/office/officeart/2008/layout/LinedList"/>
    <dgm:cxn modelId="{19A982CF-6A14-7A47-8380-3212BB661EB9}" type="presParOf" srcId="{B4C0D206-41AF-E24D-AD47-B0F091D86842}" destId="{A3B9F618-A137-184A-9E31-038F22A7A76D}" srcOrd="10" destOrd="0" presId="urn:microsoft.com/office/officeart/2008/layout/LinedList"/>
    <dgm:cxn modelId="{2BC04227-614B-4049-9713-520A889B05C4}" type="presParOf" srcId="{B4C0D206-41AF-E24D-AD47-B0F091D86842}" destId="{04799EBB-AF6E-6849-A22D-54B6119D7B05}" srcOrd="11" destOrd="0" presId="urn:microsoft.com/office/officeart/2008/layout/LinedList"/>
    <dgm:cxn modelId="{60AEEE48-864C-5B43-997A-9BC96BB62E08}" type="presParOf" srcId="{04799EBB-AF6E-6849-A22D-54B6119D7B05}" destId="{5FD599D5-9DE2-764F-8344-4C0A3ED248D9}" srcOrd="0" destOrd="0" presId="urn:microsoft.com/office/officeart/2008/layout/LinedList"/>
    <dgm:cxn modelId="{F5BD9B92-FEAA-674B-925B-D492F99A3A4A}" type="presParOf" srcId="{04799EBB-AF6E-6849-A22D-54B6119D7B05}" destId="{D31AA82F-FC13-7443-B51D-19E58CB659C0}" srcOrd="1" destOrd="0" presId="urn:microsoft.com/office/officeart/2008/layout/LinedList"/>
    <dgm:cxn modelId="{089D728F-1477-2846-8708-B1209B2A9811}" type="presParOf" srcId="{B4C0D206-41AF-E24D-AD47-B0F091D86842}" destId="{4D908B17-23E4-E74D-BE15-A2E25C3FB6E1}" srcOrd="12" destOrd="0" presId="urn:microsoft.com/office/officeart/2008/layout/LinedList"/>
    <dgm:cxn modelId="{B8972843-B89F-5846-9447-41F836EEE4CF}" type="presParOf" srcId="{B4C0D206-41AF-E24D-AD47-B0F091D86842}" destId="{F28C159C-25E7-834D-BC0F-83A1CFC026EE}" srcOrd="13" destOrd="0" presId="urn:microsoft.com/office/officeart/2008/layout/LinedList"/>
    <dgm:cxn modelId="{22911764-D781-F343-A404-3814B7BD1266}" type="presParOf" srcId="{F28C159C-25E7-834D-BC0F-83A1CFC026EE}" destId="{E3C1722E-A059-F349-9F55-FEE81B659387}" srcOrd="0" destOrd="0" presId="urn:microsoft.com/office/officeart/2008/layout/LinedList"/>
    <dgm:cxn modelId="{BBCA1BF5-D58B-EF4A-B212-DC468D4970D9}" type="presParOf" srcId="{F28C159C-25E7-834D-BC0F-83A1CFC026EE}" destId="{71B4BA14-9412-3B41-AE76-879B71839E6D}" srcOrd="1" destOrd="0" presId="urn:microsoft.com/office/officeart/2008/layout/LinedList"/>
    <dgm:cxn modelId="{72BA12B1-A7FF-874C-BA6A-53352F6606D6}" type="presParOf" srcId="{B4C0D206-41AF-E24D-AD47-B0F091D86842}" destId="{76822033-2B7A-4941-9130-CCD0CCDED133}" srcOrd="14" destOrd="0" presId="urn:microsoft.com/office/officeart/2008/layout/LinedList"/>
    <dgm:cxn modelId="{FEDE19BD-B555-B344-8C04-9D0A9BBCA622}" type="presParOf" srcId="{B4C0D206-41AF-E24D-AD47-B0F091D86842}" destId="{AF15D86D-2E34-5840-A04D-8D076941EBA9}" srcOrd="15" destOrd="0" presId="urn:microsoft.com/office/officeart/2008/layout/LinedList"/>
    <dgm:cxn modelId="{61C61D27-A0D1-FE4F-A1FA-344480970091}" type="presParOf" srcId="{AF15D86D-2E34-5840-A04D-8D076941EBA9}" destId="{02FD2CFD-0242-524D-A27B-9C9FF8DF0DEF}" srcOrd="0" destOrd="0" presId="urn:microsoft.com/office/officeart/2008/layout/LinedList"/>
    <dgm:cxn modelId="{E183EA0B-23CB-B949-A790-1AFD413D5EAB}" type="presParOf" srcId="{AF15D86D-2E34-5840-A04D-8D076941EBA9}" destId="{74AD18CB-3EB4-D147-8C33-C404FE521B1D}" srcOrd="1" destOrd="0" presId="urn:microsoft.com/office/officeart/2008/layout/LinedList"/>
    <dgm:cxn modelId="{EB35BF69-04F5-5E46-89C7-0ECA026E77F1}" type="presParOf" srcId="{B4C0D206-41AF-E24D-AD47-B0F091D86842}" destId="{2D1D5152-B1DC-7F49-9ED9-A041C0F46F85}" srcOrd="16" destOrd="0" presId="urn:microsoft.com/office/officeart/2008/layout/LinedList"/>
    <dgm:cxn modelId="{74897919-F704-0D49-BEE5-D6936421FD1B}" type="presParOf" srcId="{B4C0D206-41AF-E24D-AD47-B0F091D86842}" destId="{131ED5E2-5BB0-5A40-94BA-97B535A67ABA}" srcOrd="17" destOrd="0" presId="urn:microsoft.com/office/officeart/2008/layout/LinedList"/>
    <dgm:cxn modelId="{803BE98F-77DE-CD49-B242-A2FC1C40F7BC}" type="presParOf" srcId="{131ED5E2-5BB0-5A40-94BA-97B535A67ABA}" destId="{3C3E32ED-8ECD-0343-8068-CA3F717F901C}" srcOrd="0" destOrd="0" presId="urn:microsoft.com/office/officeart/2008/layout/LinedList"/>
    <dgm:cxn modelId="{33315647-19A5-F649-8887-9A03DBE34A91}" type="presParOf" srcId="{131ED5E2-5BB0-5A40-94BA-97B535A67ABA}" destId="{E45524E9-4D70-3D4A-A3E6-DBF3CA944669}" srcOrd="1" destOrd="0" presId="urn:microsoft.com/office/officeart/2008/layout/LinedList"/>
    <dgm:cxn modelId="{CE3C57F0-F2B0-9C43-8175-8400710E4E0C}" type="presParOf" srcId="{B4C0D206-41AF-E24D-AD47-B0F091D86842}" destId="{608F2F41-2146-D54C-B102-433B7A5467A5}" srcOrd="18" destOrd="0" presId="urn:microsoft.com/office/officeart/2008/layout/LinedList"/>
    <dgm:cxn modelId="{1263AEC6-5324-424F-A334-22792AF9A471}" type="presParOf" srcId="{B4C0D206-41AF-E24D-AD47-B0F091D86842}" destId="{CF874810-ED06-8447-BEAB-E08BD8521D6B}" srcOrd="19" destOrd="0" presId="urn:microsoft.com/office/officeart/2008/layout/LinedList"/>
    <dgm:cxn modelId="{1D4A91DF-EB32-C443-AF26-0276CD56C5C8}" type="presParOf" srcId="{CF874810-ED06-8447-BEAB-E08BD8521D6B}" destId="{10368F64-4C9B-9C4A-B038-44D559AD9812}" srcOrd="0" destOrd="0" presId="urn:microsoft.com/office/officeart/2008/layout/LinedList"/>
    <dgm:cxn modelId="{1E4CD653-E09F-7A48-946C-C97C5888FE6A}" type="presParOf" srcId="{CF874810-ED06-8447-BEAB-E08BD8521D6B}" destId="{26540B99-AFAF-DB4F-A10F-FEEFFB325F38}" srcOrd="1" destOrd="0" presId="urn:microsoft.com/office/officeart/2008/layout/LinedList"/>
    <dgm:cxn modelId="{DC6ADAA9-3E6F-2044-8BB5-B66B7F23BEC4}" type="presParOf" srcId="{B4C0D206-41AF-E24D-AD47-B0F091D86842}" destId="{D4B8CBFC-FF03-EC41-AA5F-76656458C780}" srcOrd="20" destOrd="0" presId="urn:microsoft.com/office/officeart/2008/layout/LinedList"/>
    <dgm:cxn modelId="{5ACDE49B-5833-FC48-9637-6B87E2E4866D}" type="presParOf" srcId="{B4C0D206-41AF-E24D-AD47-B0F091D86842}" destId="{23ECE755-E8BD-A348-9966-DEFF50445814}" srcOrd="21" destOrd="0" presId="urn:microsoft.com/office/officeart/2008/layout/LinedList"/>
    <dgm:cxn modelId="{120E3177-77FA-B44E-9355-6664F1373D47}" type="presParOf" srcId="{23ECE755-E8BD-A348-9966-DEFF50445814}" destId="{8E546376-8428-CC4D-B90C-D126274D88CA}" srcOrd="0" destOrd="0" presId="urn:microsoft.com/office/officeart/2008/layout/LinedList"/>
    <dgm:cxn modelId="{75F15691-7F9D-CC49-97BA-C34FF43EACA8}" type="presParOf" srcId="{23ECE755-E8BD-A348-9966-DEFF50445814}" destId="{DF71896D-481B-6F49-A994-D2001E45F8C2}" srcOrd="1" destOrd="0" presId="urn:microsoft.com/office/officeart/2008/layout/LinedList"/>
    <dgm:cxn modelId="{1315A619-8550-8440-86FF-1E23FB80D3D6}" type="presParOf" srcId="{B4C0D206-41AF-E24D-AD47-B0F091D86842}" destId="{7F261365-FA5D-304E-B7BB-697CC84F5BD5}" srcOrd="22" destOrd="0" presId="urn:microsoft.com/office/officeart/2008/layout/LinedList"/>
    <dgm:cxn modelId="{47953A6B-79BC-0042-96EE-9445BF897023}" type="presParOf" srcId="{B4C0D206-41AF-E24D-AD47-B0F091D86842}" destId="{331BBA45-0F2E-F242-BEB4-48D49A398A1D}" srcOrd="23" destOrd="0" presId="urn:microsoft.com/office/officeart/2008/layout/LinedList"/>
    <dgm:cxn modelId="{9EF49500-BC0A-984F-B421-193462B79F1B}" type="presParOf" srcId="{331BBA45-0F2E-F242-BEB4-48D49A398A1D}" destId="{1A827CD4-EDE5-5742-8D66-42F3CDF304AE}" srcOrd="0" destOrd="0" presId="urn:microsoft.com/office/officeart/2008/layout/LinedList"/>
    <dgm:cxn modelId="{6689621E-7A1D-B64A-8C50-2AD96DA81118}" type="presParOf" srcId="{331BBA45-0F2E-F242-BEB4-48D49A398A1D}" destId="{673C0535-6916-F346-83EC-194F6B3E350E}" srcOrd="1" destOrd="0" presId="urn:microsoft.com/office/officeart/2008/layout/LinedList"/>
    <dgm:cxn modelId="{549646AB-BCF6-C548-A202-65DF3E7748DD}" type="presParOf" srcId="{B4C0D206-41AF-E24D-AD47-B0F091D86842}" destId="{F56AFCDC-B9D3-8C4C-80D3-99BED044A6B6}" srcOrd="24" destOrd="0" presId="urn:microsoft.com/office/officeart/2008/layout/LinedList"/>
    <dgm:cxn modelId="{B0A6F8E0-DFB9-854C-98C6-23E08BD381F3}" type="presParOf" srcId="{B4C0D206-41AF-E24D-AD47-B0F091D86842}" destId="{DA1003F4-167C-E041-9206-8033F3499812}" srcOrd="25" destOrd="0" presId="urn:microsoft.com/office/officeart/2008/layout/LinedList"/>
    <dgm:cxn modelId="{CECF659D-7C5D-9D4D-8149-FDDEC90A2BCE}" type="presParOf" srcId="{DA1003F4-167C-E041-9206-8033F3499812}" destId="{EA6143E4-2058-6940-9E90-B72676CB9347}" srcOrd="0" destOrd="0" presId="urn:microsoft.com/office/officeart/2008/layout/LinedList"/>
    <dgm:cxn modelId="{8205B749-3E40-A543-BFDA-55CAD7E6A04F}" type="presParOf" srcId="{DA1003F4-167C-E041-9206-8033F3499812}" destId="{28D6BC3C-8954-4444-8AB6-2EA075DAE671}" srcOrd="1" destOrd="0" presId="urn:microsoft.com/office/officeart/2008/layout/LinedList"/>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26830B50-906A-4D52-87F9-B05FC4B6A3B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24CC412-57F2-401E-BB9A-3DEDE2086358}">
      <dgm:prSet/>
      <dgm:spPr/>
      <dgm:t>
        <a:bodyPr/>
        <a:lstStyle/>
        <a:p>
          <a:r>
            <a:rPr lang="en-US" dirty="0">
              <a:solidFill>
                <a:schemeClr val="bg1">
                  <a:lumMod val="75000"/>
                </a:schemeClr>
              </a:solidFill>
            </a:rPr>
            <a:t>Functionality Tests</a:t>
          </a:r>
        </a:p>
      </dgm:t>
    </dgm:pt>
    <dgm:pt modelId="{E8AFD971-58C8-4E63-B1DF-C91F02F16E21}" type="parTrans" cxnId="{3F139048-8357-412C-9E1F-215C003FA3CD}">
      <dgm:prSet/>
      <dgm:spPr/>
      <dgm:t>
        <a:bodyPr/>
        <a:lstStyle/>
        <a:p>
          <a:endParaRPr lang="en-US">
            <a:solidFill>
              <a:schemeClr val="bg1">
                <a:lumMod val="75000"/>
              </a:schemeClr>
            </a:solidFill>
          </a:endParaRPr>
        </a:p>
      </dgm:t>
    </dgm:pt>
    <dgm:pt modelId="{EBDCC879-87F6-407E-AFA1-363855CE3411}" type="sibTrans" cxnId="{3F139048-8357-412C-9E1F-215C003FA3CD}">
      <dgm:prSet/>
      <dgm:spPr/>
      <dgm:t>
        <a:bodyPr/>
        <a:lstStyle/>
        <a:p>
          <a:endParaRPr lang="en-US">
            <a:solidFill>
              <a:schemeClr val="bg1">
                <a:lumMod val="75000"/>
              </a:schemeClr>
            </a:solidFill>
          </a:endParaRPr>
        </a:p>
      </dgm:t>
    </dgm:pt>
    <dgm:pt modelId="{A7FE3250-241D-41BB-95D5-DCC285DABFE2}">
      <dgm:prSet/>
      <dgm:spPr/>
      <dgm:t>
        <a:bodyPr/>
        <a:lstStyle/>
        <a:p>
          <a:r>
            <a:rPr lang="en-US" dirty="0">
              <a:solidFill>
                <a:schemeClr val="bg1">
                  <a:lumMod val="75000"/>
                </a:schemeClr>
              </a:solidFill>
            </a:rPr>
            <a:t>Robustness Tests</a:t>
          </a:r>
        </a:p>
      </dgm:t>
    </dgm:pt>
    <dgm:pt modelId="{EBD67938-B24E-433D-B8F9-5E4451C42C68}" type="parTrans" cxnId="{6FA3779E-EE76-4C62-B45A-2F8D178632F6}">
      <dgm:prSet/>
      <dgm:spPr/>
      <dgm:t>
        <a:bodyPr/>
        <a:lstStyle/>
        <a:p>
          <a:endParaRPr lang="en-US">
            <a:solidFill>
              <a:schemeClr val="bg1">
                <a:lumMod val="75000"/>
              </a:schemeClr>
            </a:solidFill>
          </a:endParaRPr>
        </a:p>
      </dgm:t>
    </dgm:pt>
    <dgm:pt modelId="{D377A1BF-E9FE-48E2-A0D4-C19E83677C69}" type="sibTrans" cxnId="{6FA3779E-EE76-4C62-B45A-2F8D178632F6}">
      <dgm:prSet/>
      <dgm:spPr/>
      <dgm:t>
        <a:bodyPr/>
        <a:lstStyle/>
        <a:p>
          <a:endParaRPr lang="en-US">
            <a:solidFill>
              <a:schemeClr val="bg1">
                <a:lumMod val="75000"/>
              </a:schemeClr>
            </a:solidFill>
          </a:endParaRPr>
        </a:p>
      </dgm:t>
    </dgm:pt>
    <dgm:pt modelId="{79846335-DA50-49E8-96BC-AA002DBCCB7A}">
      <dgm:prSet/>
      <dgm:spPr/>
      <dgm:t>
        <a:bodyPr/>
        <a:lstStyle/>
        <a:p>
          <a:r>
            <a:rPr lang="en-US" dirty="0">
              <a:solidFill>
                <a:schemeClr val="bg1">
                  <a:lumMod val="75000"/>
                </a:schemeClr>
              </a:solidFill>
            </a:rPr>
            <a:t>Interoperability Tests</a:t>
          </a:r>
        </a:p>
      </dgm:t>
    </dgm:pt>
    <dgm:pt modelId="{EFB39808-8CDE-4340-963A-78A50FA36195}" type="parTrans" cxnId="{2791B0FD-9754-4DB7-9243-39B6D2F7D4B2}">
      <dgm:prSet/>
      <dgm:spPr/>
      <dgm:t>
        <a:bodyPr/>
        <a:lstStyle/>
        <a:p>
          <a:endParaRPr lang="en-US">
            <a:solidFill>
              <a:schemeClr val="bg1">
                <a:lumMod val="75000"/>
              </a:schemeClr>
            </a:solidFill>
          </a:endParaRPr>
        </a:p>
      </dgm:t>
    </dgm:pt>
    <dgm:pt modelId="{03563CB8-DB2B-45A3-91DA-1D0EB6DCCD52}" type="sibTrans" cxnId="{2791B0FD-9754-4DB7-9243-39B6D2F7D4B2}">
      <dgm:prSet/>
      <dgm:spPr/>
      <dgm:t>
        <a:bodyPr/>
        <a:lstStyle/>
        <a:p>
          <a:endParaRPr lang="en-US">
            <a:solidFill>
              <a:schemeClr val="bg1">
                <a:lumMod val="75000"/>
              </a:schemeClr>
            </a:solidFill>
          </a:endParaRPr>
        </a:p>
      </dgm:t>
    </dgm:pt>
    <dgm:pt modelId="{DA113C63-2657-4C6A-91E2-D96B7D34AC61}">
      <dgm:prSet/>
      <dgm:spPr/>
      <dgm:t>
        <a:bodyPr/>
        <a:lstStyle/>
        <a:p>
          <a:r>
            <a:rPr lang="en-US" dirty="0">
              <a:solidFill>
                <a:schemeClr val="bg1">
                  <a:lumMod val="75000"/>
                </a:schemeClr>
              </a:solidFill>
            </a:rPr>
            <a:t>Performance Tests</a:t>
          </a:r>
        </a:p>
      </dgm:t>
    </dgm:pt>
    <dgm:pt modelId="{057FA2DE-A1D3-4EA0-B8B5-B25776D07F47}" type="parTrans" cxnId="{0630547C-32E2-42CB-B35B-90CE1249E032}">
      <dgm:prSet/>
      <dgm:spPr/>
      <dgm:t>
        <a:bodyPr/>
        <a:lstStyle/>
        <a:p>
          <a:endParaRPr lang="en-US">
            <a:solidFill>
              <a:schemeClr val="bg1">
                <a:lumMod val="75000"/>
              </a:schemeClr>
            </a:solidFill>
          </a:endParaRPr>
        </a:p>
      </dgm:t>
    </dgm:pt>
    <dgm:pt modelId="{2A5424F5-96C5-41E4-A740-FD33C862DD94}" type="sibTrans" cxnId="{0630547C-32E2-42CB-B35B-90CE1249E032}">
      <dgm:prSet/>
      <dgm:spPr/>
      <dgm:t>
        <a:bodyPr/>
        <a:lstStyle/>
        <a:p>
          <a:endParaRPr lang="en-US">
            <a:solidFill>
              <a:schemeClr val="bg1">
                <a:lumMod val="75000"/>
              </a:schemeClr>
            </a:solidFill>
          </a:endParaRPr>
        </a:p>
      </dgm:t>
    </dgm:pt>
    <dgm:pt modelId="{16F6B780-6A80-4300-B8DE-D894BA6DFFA9}">
      <dgm:prSet/>
      <dgm:spPr/>
      <dgm:t>
        <a:bodyPr/>
        <a:lstStyle/>
        <a:p>
          <a:r>
            <a:rPr lang="en-US" dirty="0">
              <a:solidFill>
                <a:schemeClr val="bg1">
                  <a:lumMod val="75000"/>
                </a:schemeClr>
              </a:solidFill>
            </a:rPr>
            <a:t>Scalability Tests</a:t>
          </a:r>
        </a:p>
      </dgm:t>
    </dgm:pt>
    <dgm:pt modelId="{B49DE912-24DC-42CD-BE67-7E8827815EB4}" type="parTrans" cxnId="{A0DA0970-863C-4CE2-9325-02F0EE947F33}">
      <dgm:prSet/>
      <dgm:spPr/>
      <dgm:t>
        <a:bodyPr/>
        <a:lstStyle/>
        <a:p>
          <a:endParaRPr lang="en-US">
            <a:solidFill>
              <a:schemeClr val="bg1">
                <a:lumMod val="75000"/>
              </a:schemeClr>
            </a:solidFill>
          </a:endParaRPr>
        </a:p>
      </dgm:t>
    </dgm:pt>
    <dgm:pt modelId="{A3E391F0-6013-41C7-9DA2-15736AFEFC2B}" type="sibTrans" cxnId="{A0DA0970-863C-4CE2-9325-02F0EE947F33}">
      <dgm:prSet/>
      <dgm:spPr/>
      <dgm:t>
        <a:bodyPr/>
        <a:lstStyle/>
        <a:p>
          <a:endParaRPr lang="en-US">
            <a:solidFill>
              <a:schemeClr val="bg1">
                <a:lumMod val="75000"/>
              </a:schemeClr>
            </a:solidFill>
          </a:endParaRPr>
        </a:p>
      </dgm:t>
    </dgm:pt>
    <dgm:pt modelId="{0036CF00-B55F-4477-BE4C-54F12235D685}">
      <dgm:prSet/>
      <dgm:spPr/>
      <dgm:t>
        <a:bodyPr/>
        <a:lstStyle/>
        <a:p>
          <a:r>
            <a:rPr lang="en-US" dirty="0">
              <a:solidFill>
                <a:schemeClr val="bg1">
                  <a:lumMod val="75000"/>
                </a:schemeClr>
              </a:solidFill>
            </a:rPr>
            <a:t>Stress Tests</a:t>
          </a:r>
        </a:p>
      </dgm:t>
    </dgm:pt>
    <dgm:pt modelId="{64E38C24-F024-478D-A677-D8B4E9F62822}" type="parTrans" cxnId="{85B1CDD7-D621-4BDF-B64A-A2D9323E0322}">
      <dgm:prSet/>
      <dgm:spPr/>
      <dgm:t>
        <a:bodyPr/>
        <a:lstStyle/>
        <a:p>
          <a:endParaRPr lang="en-US">
            <a:solidFill>
              <a:schemeClr val="bg1">
                <a:lumMod val="75000"/>
              </a:schemeClr>
            </a:solidFill>
          </a:endParaRPr>
        </a:p>
      </dgm:t>
    </dgm:pt>
    <dgm:pt modelId="{25D2C207-F1D9-4F13-B652-643AE8969E04}" type="sibTrans" cxnId="{85B1CDD7-D621-4BDF-B64A-A2D9323E0322}">
      <dgm:prSet/>
      <dgm:spPr/>
      <dgm:t>
        <a:bodyPr/>
        <a:lstStyle/>
        <a:p>
          <a:endParaRPr lang="en-US">
            <a:solidFill>
              <a:schemeClr val="bg1">
                <a:lumMod val="75000"/>
              </a:schemeClr>
            </a:solidFill>
          </a:endParaRPr>
        </a:p>
      </dgm:t>
    </dgm:pt>
    <dgm:pt modelId="{F041206D-66F2-4267-864F-B04A0BEFBA7D}">
      <dgm:prSet/>
      <dgm:spPr/>
      <dgm:t>
        <a:bodyPr/>
        <a:lstStyle/>
        <a:p>
          <a:r>
            <a:rPr lang="en-US" dirty="0">
              <a:solidFill>
                <a:schemeClr val="bg1">
                  <a:lumMod val="75000"/>
                </a:schemeClr>
              </a:solidFill>
            </a:rPr>
            <a:t>Load and Stability Tests</a:t>
          </a:r>
        </a:p>
      </dgm:t>
    </dgm:pt>
    <dgm:pt modelId="{94AA3C1A-7FEF-40CC-82FD-F7D338DA233A}" type="parTrans" cxnId="{8A314E93-A33A-4DEB-B031-5BB9111B6971}">
      <dgm:prSet/>
      <dgm:spPr/>
      <dgm:t>
        <a:bodyPr/>
        <a:lstStyle/>
        <a:p>
          <a:endParaRPr lang="en-US">
            <a:solidFill>
              <a:schemeClr val="bg1">
                <a:lumMod val="75000"/>
              </a:schemeClr>
            </a:solidFill>
          </a:endParaRPr>
        </a:p>
      </dgm:t>
    </dgm:pt>
    <dgm:pt modelId="{F524F8D8-B245-46B5-A52A-F0C600B87236}" type="sibTrans" cxnId="{8A314E93-A33A-4DEB-B031-5BB9111B6971}">
      <dgm:prSet/>
      <dgm:spPr/>
      <dgm:t>
        <a:bodyPr/>
        <a:lstStyle/>
        <a:p>
          <a:endParaRPr lang="en-US">
            <a:solidFill>
              <a:schemeClr val="bg1">
                <a:lumMod val="75000"/>
              </a:schemeClr>
            </a:solidFill>
          </a:endParaRPr>
        </a:p>
      </dgm:t>
    </dgm:pt>
    <dgm:pt modelId="{712BDB3B-5FFD-4643-8894-C1214CF25F95}">
      <dgm:prSet/>
      <dgm:spPr/>
      <dgm:t>
        <a:bodyPr/>
        <a:lstStyle/>
        <a:p>
          <a:r>
            <a:rPr lang="en-US" dirty="0">
              <a:solidFill>
                <a:schemeClr val="bg1">
                  <a:lumMod val="75000"/>
                </a:schemeClr>
              </a:solidFill>
            </a:rPr>
            <a:t>Regression Tests</a:t>
          </a:r>
        </a:p>
      </dgm:t>
    </dgm:pt>
    <dgm:pt modelId="{BB0CF8A6-413C-4A81-B986-FD5BAE0C15A7}" type="parTrans" cxnId="{13B0F1BC-9A69-4078-B91E-9A0EEC9AA11E}">
      <dgm:prSet/>
      <dgm:spPr/>
      <dgm:t>
        <a:bodyPr/>
        <a:lstStyle/>
        <a:p>
          <a:endParaRPr lang="en-US">
            <a:solidFill>
              <a:schemeClr val="bg1">
                <a:lumMod val="75000"/>
              </a:schemeClr>
            </a:solidFill>
          </a:endParaRPr>
        </a:p>
      </dgm:t>
    </dgm:pt>
    <dgm:pt modelId="{DAB5103C-2EFD-4CB5-BA4F-2C9B9082C749}" type="sibTrans" cxnId="{13B0F1BC-9A69-4078-B91E-9A0EEC9AA11E}">
      <dgm:prSet/>
      <dgm:spPr/>
      <dgm:t>
        <a:bodyPr/>
        <a:lstStyle/>
        <a:p>
          <a:endParaRPr lang="en-US">
            <a:solidFill>
              <a:schemeClr val="bg1">
                <a:lumMod val="75000"/>
              </a:schemeClr>
            </a:solidFill>
          </a:endParaRPr>
        </a:p>
      </dgm:t>
    </dgm:pt>
    <dgm:pt modelId="{B809DD0C-3725-47AF-A5BA-3A4658B640C7}">
      <dgm:prSet/>
      <dgm:spPr/>
      <dgm:t>
        <a:bodyPr/>
        <a:lstStyle/>
        <a:p>
          <a:r>
            <a:rPr lang="en-US" dirty="0">
              <a:solidFill>
                <a:schemeClr val="bg1">
                  <a:lumMod val="75000"/>
                </a:schemeClr>
              </a:solidFill>
            </a:rPr>
            <a:t>Regulatory Tests</a:t>
          </a:r>
        </a:p>
      </dgm:t>
    </dgm:pt>
    <dgm:pt modelId="{D67E8BA8-502C-47AC-B6E5-1E3268F9F7E8}" type="parTrans" cxnId="{7FDE9135-6A82-4797-817B-703D68605338}">
      <dgm:prSet/>
      <dgm:spPr/>
      <dgm:t>
        <a:bodyPr/>
        <a:lstStyle/>
        <a:p>
          <a:endParaRPr lang="en-US">
            <a:solidFill>
              <a:schemeClr val="bg1">
                <a:lumMod val="75000"/>
              </a:schemeClr>
            </a:solidFill>
          </a:endParaRPr>
        </a:p>
      </dgm:t>
    </dgm:pt>
    <dgm:pt modelId="{07652F3C-8780-49EB-B1F3-EF883BB775E9}" type="sibTrans" cxnId="{7FDE9135-6A82-4797-817B-703D68605338}">
      <dgm:prSet/>
      <dgm:spPr/>
      <dgm:t>
        <a:bodyPr/>
        <a:lstStyle/>
        <a:p>
          <a:endParaRPr lang="en-US">
            <a:solidFill>
              <a:schemeClr val="bg1">
                <a:lumMod val="75000"/>
              </a:schemeClr>
            </a:solidFill>
          </a:endParaRPr>
        </a:p>
      </dgm:t>
    </dgm:pt>
    <dgm:pt modelId="{A38A8782-BC80-4538-86B7-41606237F6A3}">
      <dgm:prSet/>
      <dgm:spPr/>
      <dgm:t>
        <a:bodyPr/>
        <a:lstStyle/>
        <a:p>
          <a:r>
            <a:rPr lang="en-US" dirty="0">
              <a:solidFill>
                <a:schemeClr val="bg1">
                  <a:lumMod val="75000"/>
                </a:schemeClr>
              </a:solidFill>
            </a:rPr>
            <a:t>Safety Assurance</a:t>
          </a:r>
        </a:p>
      </dgm:t>
    </dgm:pt>
    <dgm:pt modelId="{F8E52DAE-4562-40C9-A8BC-802139E8B667}" type="parTrans" cxnId="{52A9F2D7-E6C7-4754-A1BB-AE512D8CC93E}">
      <dgm:prSet/>
      <dgm:spPr/>
      <dgm:t>
        <a:bodyPr/>
        <a:lstStyle/>
        <a:p>
          <a:endParaRPr lang="en-US">
            <a:solidFill>
              <a:schemeClr val="bg1">
                <a:lumMod val="75000"/>
              </a:schemeClr>
            </a:solidFill>
          </a:endParaRPr>
        </a:p>
      </dgm:t>
    </dgm:pt>
    <dgm:pt modelId="{38AF6002-FBE7-46CA-A533-10C8CC874068}" type="sibTrans" cxnId="{52A9F2D7-E6C7-4754-A1BB-AE512D8CC93E}">
      <dgm:prSet/>
      <dgm:spPr/>
      <dgm:t>
        <a:bodyPr/>
        <a:lstStyle/>
        <a:p>
          <a:endParaRPr lang="en-US">
            <a:solidFill>
              <a:schemeClr val="bg1">
                <a:lumMod val="75000"/>
              </a:schemeClr>
            </a:solidFill>
          </a:endParaRPr>
        </a:p>
      </dgm:t>
    </dgm:pt>
    <dgm:pt modelId="{518CFE9D-80AC-4FD6-A0E3-96A9D734E75F}">
      <dgm:prSet/>
      <dgm:spPr/>
      <dgm:t>
        <a:bodyPr/>
        <a:lstStyle/>
        <a:p>
          <a:r>
            <a:rPr lang="en-US" dirty="0">
              <a:solidFill>
                <a:schemeClr val="bg1">
                  <a:lumMod val="75000"/>
                </a:schemeClr>
              </a:solidFill>
            </a:rPr>
            <a:t>Acceptance Testing</a:t>
          </a:r>
        </a:p>
      </dgm:t>
    </dgm:pt>
    <dgm:pt modelId="{7C0A5F22-7D81-4F2F-A8E6-D919A09A9FA8}" type="parTrans" cxnId="{6B106E54-9CBA-4F42-A623-1C732EF85141}">
      <dgm:prSet/>
      <dgm:spPr/>
      <dgm:t>
        <a:bodyPr/>
        <a:lstStyle/>
        <a:p>
          <a:endParaRPr lang="en-US">
            <a:solidFill>
              <a:schemeClr val="bg1">
                <a:lumMod val="75000"/>
              </a:schemeClr>
            </a:solidFill>
          </a:endParaRPr>
        </a:p>
      </dgm:t>
    </dgm:pt>
    <dgm:pt modelId="{D337C0A4-7546-4208-A239-9BF8F5E104DE}" type="sibTrans" cxnId="{6B106E54-9CBA-4F42-A623-1C732EF85141}">
      <dgm:prSet/>
      <dgm:spPr/>
      <dgm:t>
        <a:bodyPr/>
        <a:lstStyle/>
        <a:p>
          <a:endParaRPr lang="en-US">
            <a:solidFill>
              <a:schemeClr val="bg1">
                <a:lumMod val="75000"/>
              </a:schemeClr>
            </a:solidFill>
          </a:endParaRPr>
        </a:p>
      </dgm:t>
    </dgm:pt>
    <dgm:pt modelId="{875684B9-6F2B-F042-AC9B-B537B543FA30}">
      <dgm:prSet/>
      <dgm:spPr/>
      <dgm:t>
        <a:bodyPr/>
        <a:lstStyle/>
        <a:p>
          <a:r>
            <a:rPr lang="en-US" dirty="0">
              <a:solidFill>
                <a:schemeClr val="bg1">
                  <a:lumMod val="75000"/>
                </a:schemeClr>
              </a:solidFill>
            </a:rPr>
            <a:t>GUI Testing</a:t>
          </a:r>
        </a:p>
      </dgm:t>
    </dgm:pt>
    <dgm:pt modelId="{15FA1C77-FE50-1E41-9AA9-7F45C41F8041}" type="parTrans" cxnId="{CD7929B7-B54B-B84B-AFFF-75D18DCB75F7}">
      <dgm:prSet/>
      <dgm:spPr/>
      <dgm:t>
        <a:bodyPr/>
        <a:lstStyle/>
        <a:p>
          <a:endParaRPr lang="en-GB">
            <a:solidFill>
              <a:schemeClr val="bg1">
                <a:lumMod val="75000"/>
              </a:schemeClr>
            </a:solidFill>
          </a:endParaRPr>
        </a:p>
      </dgm:t>
    </dgm:pt>
    <dgm:pt modelId="{C3A72EFE-5BA8-5F45-AB64-3DFA3241A54A}" type="sibTrans" cxnId="{CD7929B7-B54B-B84B-AFFF-75D18DCB75F7}">
      <dgm:prSet/>
      <dgm:spPr/>
      <dgm:t>
        <a:bodyPr/>
        <a:lstStyle/>
        <a:p>
          <a:endParaRPr lang="en-GB">
            <a:solidFill>
              <a:schemeClr val="bg1">
                <a:lumMod val="75000"/>
              </a:schemeClr>
            </a:solidFill>
          </a:endParaRPr>
        </a:p>
      </dgm:t>
    </dgm:pt>
    <dgm:pt modelId="{05C1E552-A56F-F141-B318-7259B940AEB0}">
      <dgm:prSet/>
      <dgm:spPr/>
      <dgm:t>
        <a:bodyPr/>
        <a:lstStyle/>
        <a:p>
          <a:r>
            <a:rPr lang="en-US" dirty="0">
              <a:solidFill>
                <a:schemeClr val="bg1">
                  <a:lumMod val="75000"/>
                </a:schemeClr>
              </a:solidFill>
            </a:rPr>
            <a:t>Security Testing</a:t>
          </a:r>
        </a:p>
      </dgm:t>
    </dgm:pt>
    <dgm:pt modelId="{FCF9A927-41DC-D54F-B3FA-1FD339CFEE6A}" type="parTrans" cxnId="{69CDA020-2B9F-7C47-8FEE-7F7B0C2C34FC}">
      <dgm:prSet/>
      <dgm:spPr/>
      <dgm:t>
        <a:bodyPr/>
        <a:lstStyle/>
        <a:p>
          <a:endParaRPr lang="en-GB">
            <a:solidFill>
              <a:schemeClr val="bg1">
                <a:lumMod val="75000"/>
              </a:schemeClr>
            </a:solidFill>
          </a:endParaRPr>
        </a:p>
      </dgm:t>
    </dgm:pt>
    <dgm:pt modelId="{4F5F23F7-AF0E-F14B-A173-7F75D33D3277}" type="sibTrans" cxnId="{69CDA020-2B9F-7C47-8FEE-7F7B0C2C34FC}">
      <dgm:prSet/>
      <dgm:spPr/>
      <dgm:t>
        <a:bodyPr/>
        <a:lstStyle/>
        <a:p>
          <a:endParaRPr lang="en-GB">
            <a:solidFill>
              <a:schemeClr val="bg1">
                <a:lumMod val="75000"/>
              </a:schemeClr>
            </a:solidFill>
          </a:endParaRPr>
        </a:p>
      </dgm:t>
    </dgm:pt>
    <dgm:pt modelId="{B4C0D206-41AF-E24D-AD47-B0F091D86842}" type="pres">
      <dgm:prSet presAssocID="{26830B50-906A-4D52-87F9-B05FC4B6A3BF}" presName="vert0" presStyleCnt="0">
        <dgm:presLayoutVars>
          <dgm:dir/>
          <dgm:animOne val="branch"/>
          <dgm:animLvl val="lvl"/>
        </dgm:presLayoutVars>
      </dgm:prSet>
      <dgm:spPr/>
    </dgm:pt>
    <dgm:pt modelId="{866DC06E-E2F7-014A-AED6-DB9D2CF41560}" type="pres">
      <dgm:prSet presAssocID="{824CC412-57F2-401E-BB9A-3DEDE2086358}" presName="thickLine" presStyleLbl="alignNode1" presStyleIdx="0" presStyleCnt="13"/>
      <dgm:spPr/>
    </dgm:pt>
    <dgm:pt modelId="{B032FA24-A339-2345-8A31-558FB9285546}" type="pres">
      <dgm:prSet presAssocID="{824CC412-57F2-401E-BB9A-3DEDE2086358}" presName="horz1" presStyleCnt="0"/>
      <dgm:spPr/>
    </dgm:pt>
    <dgm:pt modelId="{0EAB94D3-3DAE-B64C-95D5-3AF90641ABDE}" type="pres">
      <dgm:prSet presAssocID="{824CC412-57F2-401E-BB9A-3DEDE2086358}" presName="tx1" presStyleLbl="revTx" presStyleIdx="0" presStyleCnt="13"/>
      <dgm:spPr/>
    </dgm:pt>
    <dgm:pt modelId="{47C49A49-63C0-2C4C-88B6-93D641E50628}" type="pres">
      <dgm:prSet presAssocID="{824CC412-57F2-401E-BB9A-3DEDE2086358}" presName="vert1" presStyleCnt="0"/>
      <dgm:spPr/>
    </dgm:pt>
    <dgm:pt modelId="{2442F692-EABE-C24F-96F0-B5B387391B80}" type="pres">
      <dgm:prSet presAssocID="{875684B9-6F2B-F042-AC9B-B537B543FA30}" presName="thickLine" presStyleLbl="alignNode1" presStyleIdx="1" presStyleCnt="13"/>
      <dgm:spPr/>
    </dgm:pt>
    <dgm:pt modelId="{E3F7F761-F79D-B840-AB74-17C560A3FC06}" type="pres">
      <dgm:prSet presAssocID="{875684B9-6F2B-F042-AC9B-B537B543FA30}" presName="horz1" presStyleCnt="0"/>
      <dgm:spPr/>
    </dgm:pt>
    <dgm:pt modelId="{A7B86603-78F7-2845-90B2-438B01DB0043}" type="pres">
      <dgm:prSet presAssocID="{875684B9-6F2B-F042-AC9B-B537B543FA30}" presName="tx1" presStyleLbl="revTx" presStyleIdx="1" presStyleCnt="13"/>
      <dgm:spPr/>
    </dgm:pt>
    <dgm:pt modelId="{E3C31D09-2AA2-3C4C-A671-E407377816EE}" type="pres">
      <dgm:prSet presAssocID="{875684B9-6F2B-F042-AC9B-B537B543FA30}" presName="vert1" presStyleCnt="0"/>
      <dgm:spPr/>
    </dgm:pt>
    <dgm:pt modelId="{69425A5D-D388-454A-816A-CD20D67BF737}" type="pres">
      <dgm:prSet presAssocID="{79846335-DA50-49E8-96BC-AA002DBCCB7A}" presName="thickLine" presStyleLbl="alignNode1" presStyleIdx="2" presStyleCnt="13"/>
      <dgm:spPr/>
    </dgm:pt>
    <dgm:pt modelId="{9717E87F-C7BC-734E-B5CD-4B512707727F}" type="pres">
      <dgm:prSet presAssocID="{79846335-DA50-49E8-96BC-AA002DBCCB7A}" presName="horz1" presStyleCnt="0"/>
      <dgm:spPr/>
    </dgm:pt>
    <dgm:pt modelId="{725F85C3-C3E2-0048-9C41-4BB5368E0F26}" type="pres">
      <dgm:prSet presAssocID="{79846335-DA50-49E8-96BC-AA002DBCCB7A}" presName="tx1" presStyleLbl="revTx" presStyleIdx="2" presStyleCnt="13"/>
      <dgm:spPr/>
    </dgm:pt>
    <dgm:pt modelId="{0396FD10-4EAF-BC42-BF99-39126D4D0DF9}" type="pres">
      <dgm:prSet presAssocID="{79846335-DA50-49E8-96BC-AA002DBCCB7A}" presName="vert1" presStyleCnt="0"/>
      <dgm:spPr/>
    </dgm:pt>
    <dgm:pt modelId="{6124CFF2-5919-C14D-821A-614A9223F583}" type="pres">
      <dgm:prSet presAssocID="{A7FE3250-241D-41BB-95D5-DCC285DABFE2}" presName="thickLine" presStyleLbl="alignNode1" presStyleIdx="3" presStyleCnt="13"/>
      <dgm:spPr/>
    </dgm:pt>
    <dgm:pt modelId="{C2B309EF-7A00-EC4A-A213-F00B432EBA3A}" type="pres">
      <dgm:prSet presAssocID="{A7FE3250-241D-41BB-95D5-DCC285DABFE2}" presName="horz1" presStyleCnt="0"/>
      <dgm:spPr/>
    </dgm:pt>
    <dgm:pt modelId="{A49DE02C-C978-1B4E-AAF9-A1DD7CA40B61}" type="pres">
      <dgm:prSet presAssocID="{A7FE3250-241D-41BB-95D5-DCC285DABFE2}" presName="tx1" presStyleLbl="revTx" presStyleIdx="3" presStyleCnt="13"/>
      <dgm:spPr/>
    </dgm:pt>
    <dgm:pt modelId="{10C7ACAE-33DC-7948-8707-F79CFAD1D783}" type="pres">
      <dgm:prSet presAssocID="{A7FE3250-241D-41BB-95D5-DCC285DABFE2}" presName="vert1" presStyleCnt="0"/>
      <dgm:spPr/>
    </dgm:pt>
    <dgm:pt modelId="{255F6E05-3966-814B-B319-CE73AB0AFE9C}" type="pres">
      <dgm:prSet presAssocID="{DA113C63-2657-4C6A-91E2-D96B7D34AC61}" presName="thickLine" presStyleLbl="alignNode1" presStyleIdx="4" presStyleCnt="13"/>
      <dgm:spPr/>
    </dgm:pt>
    <dgm:pt modelId="{19ECD4CA-B35F-E840-9D60-A92328EA5CFA}" type="pres">
      <dgm:prSet presAssocID="{DA113C63-2657-4C6A-91E2-D96B7D34AC61}" presName="horz1" presStyleCnt="0"/>
      <dgm:spPr/>
    </dgm:pt>
    <dgm:pt modelId="{FB9C5E6A-58DB-DD49-90AA-01DE8822E94A}" type="pres">
      <dgm:prSet presAssocID="{DA113C63-2657-4C6A-91E2-D96B7D34AC61}" presName="tx1" presStyleLbl="revTx" presStyleIdx="4" presStyleCnt="13"/>
      <dgm:spPr/>
    </dgm:pt>
    <dgm:pt modelId="{05697063-0D1F-0B41-BCDF-3A181C28FFFC}" type="pres">
      <dgm:prSet presAssocID="{DA113C63-2657-4C6A-91E2-D96B7D34AC61}" presName="vert1" presStyleCnt="0"/>
      <dgm:spPr/>
    </dgm:pt>
    <dgm:pt modelId="{A3B9F618-A137-184A-9E31-038F22A7A76D}" type="pres">
      <dgm:prSet presAssocID="{16F6B780-6A80-4300-B8DE-D894BA6DFFA9}" presName="thickLine" presStyleLbl="alignNode1" presStyleIdx="5" presStyleCnt="13"/>
      <dgm:spPr/>
    </dgm:pt>
    <dgm:pt modelId="{04799EBB-AF6E-6849-A22D-54B6119D7B05}" type="pres">
      <dgm:prSet presAssocID="{16F6B780-6A80-4300-B8DE-D894BA6DFFA9}" presName="horz1" presStyleCnt="0"/>
      <dgm:spPr/>
    </dgm:pt>
    <dgm:pt modelId="{5FD599D5-9DE2-764F-8344-4C0A3ED248D9}" type="pres">
      <dgm:prSet presAssocID="{16F6B780-6A80-4300-B8DE-D894BA6DFFA9}" presName="tx1" presStyleLbl="revTx" presStyleIdx="5" presStyleCnt="13"/>
      <dgm:spPr/>
    </dgm:pt>
    <dgm:pt modelId="{D31AA82F-FC13-7443-B51D-19E58CB659C0}" type="pres">
      <dgm:prSet presAssocID="{16F6B780-6A80-4300-B8DE-D894BA6DFFA9}" presName="vert1" presStyleCnt="0"/>
      <dgm:spPr/>
    </dgm:pt>
    <dgm:pt modelId="{4D908B17-23E4-E74D-BE15-A2E25C3FB6E1}" type="pres">
      <dgm:prSet presAssocID="{0036CF00-B55F-4477-BE4C-54F12235D685}" presName="thickLine" presStyleLbl="alignNode1" presStyleIdx="6" presStyleCnt="13"/>
      <dgm:spPr/>
    </dgm:pt>
    <dgm:pt modelId="{F28C159C-25E7-834D-BC0F-83A1CFC026EE}" type="pres">
      <dgm:prSet presAssocID="{0036CF00-B55F-4477-BE4C-54F12235D685}" presName="horz1" presStyleCnt="0"/>
      <dgm:spPr/>
    </dgm:pt>
    <dgm:pt modelId="{E3C1722E-A059-F349-9F55-FEE81B659387}" type="pres">
      <dgm:prSet presAssocID="{0036CF00-B55F-4477-BE4C-54F12235D685}" presName="tx1" presStyleLbl="revTx" presStyleIdx="6" presStyleCnt="13"/>
      <dgm:spPr/>
    </dgm:pt>
    <dgm:pt modelId="{71B4BA14-9412-3B41-AE76-879B71839E6D}" type="pres">
      <dgm:prSet presAssocID="{0036CF00-B55F-4477-BE4C-54F12235D685}" presName="vert1" presStyleCnt="0"/>
      <dgm:spPr/>
    </dgm:pt>
    <dgm:pt modelId="{76822033-2B7A-4941-9130-CCD0CCDED133}" type="pres">
      <dgm:prSet presAssocID="{F041206D-66F2-4267-864F-B04A0BEFBA7D}" presName="thickLine" presStyleLbl="alignNode1" presStyleIdx="7" presStyleCnt="13"/>
      <dgm:spPr/>
    </dgm:pt>
    <dgm:pt modelId="{AF15D86D-2E34-5840-A04D-8D076941EBA9}" type="pres">
      <dgm:prSet presAssocID="{F041206D-66F2-4267-864F-B04A0BEFBA7D}" presName="horz1" presStyleCnt="0"/>
      <dgm:spPr/>
    </dgm:pt>
    <dgm:pt modelId="{02FD2CFD-0242-524D-A27B-9C9FF8DF0DEF}" type="pres">
      <dgm:prSet presAssocID="{F041206D-66F2-4267-864F-B04A0BEFBA7D}" presName="tx1" presStyleLbl="revTx" presStyleIdx="7" presStyleCnt="13"/>
      <dgm:spPr/>
    </dgm:pt>
    <dgm:pt modelId="{74AD18CB-3EB4-D147-8C33-C404FE521B1D}" type="pres">
      <dgm:prSet presAssocID="{F041206D-66F2-4267-864F-B04A0BEFBA7D}" presName="vert1" presStyleCnt="0"/>
      <dgm:spPr/>
    </dgm:pt>
    <dgm:pt modelId="{2D1D5152-B1DC-7F49-9ED9-A041C0F46F85}" type="pres">
      <dgm:prSet presAssocID="{05C1E552-A56F-F141-B318-7259B940AEB0}" presName="thickLine" presStyleLbl="alignNode1" presStyleIdx="8" presStyleCnt="13"/>
      <dgm:spPr/>
    </dgm:pt>
    <dgm:pt modelId="{131ED5E2-5BB0-5A40-94BA-97B535A67ABA}" type="pres">
      <dgm:prSet presAssocID="{05C1E552-A56F-F141-B318-7259B940AEB0}" presName="horz1" presStyleCnt="0"/>
      <dgm:spPr/>
    </dgm:pt>
    <dgm:pt modelId="{3C3E32ED-8ECD-0343-8068-CA3F717F901C}" type="pres">
      <dgm:prSet presAssocID="{05C1E552-A56F-F141-B318-7259B940AEB0}" presName="tx1" presStyleLbl="revTx" presStyleIdx="8" presStyleCnt="13"/>
      <dgm:spPr/>
    </dgm:pt>
    <dgm:pt modelId="{E45524E9-4D70-3D4A-A3E6-DBF3CA944669}" type="pres">
      <dgm:prSet presAssocID="{05C1E552-A56F-F141-B318-7259B940AEB0}" presName="vert1" presStyleCnt="0"/>
      <dgm:spPr/>
    </dgm:pt>
    <dgm:pt modelId="{608F2F41-2146-D54C-B102-433B7A5467A5}" type="pres">
      <dgm:prSet presAssocID="{B809DD0C-3725-47AF-A5BA-3A4658B640C7}" presName="thickLine" presStyleLbl="alignNode1" presStyleIdx="9" presStyleCnt="13"/>
      <dgm:spPr/>
    </dgm:pt>
    <dgm:pt modelId="{CF874810-ED06-8447-BEAB-E08BD8521D6B}" type="pres">
      <dgm:prSet presAssocID="{B809DD0C-3725-47AF-A5BA-3A4658B640C7}" presName="horz1" presStyleCnt="0"/>
      <dgm:spPr/>
    </dgm:pt>
    <dgm:pt modelId="{10368F64-4C9B-9C4A-B038-44D559AD9812}" type="pres">
      <dgm:prSet presAssocID="{B809DD0C-3725-47AF-A5BA-3A4658B640C7}" presName="tx1" presStyleLbl="revTx" presStyleIdx="9" presStyleCnt="13"/>
      <dgm:spPr/>
    </dgm:pt>
    <dgm:pt modelId="{26540B99-AFAF-DB4F-A10F-FEEFFB325F38}" type="pres">
      <dgm:prSet presAssocID="{B809DD0C-3725-47AF-A5BA-3A4658B640C7}" presName="vert1" presStyleCnt="0"/>
      <dgm:spPr/>
    </dgm:pt>
    <dgm:pt modelId="{D4B8CBFC-FF03-EC41-AA5F-76656458C780}" type="pres">
      <dgm:prSet presAssocID="{A38A8782-BC80-4538-86B7-41606237F6A3}" presName="thickLine" presStyleLbl="alignNode1" presStyleIdx="10" presStyleCnt="13"/>
      <dgm:spPr/>
    </dgm:pt>
    <dgm:pt modelId="{23ECE755-E8BD-A348-9966-DEFF50445814}" type="pres">
      <dgm:prSet presAssocID="{A38A8782-BC80-4538-86B7-41606237F6A3}" presName="horz1" presStyleCnt="0"/>
      <dgm:spPr/>
    </dgm:pt>
    <dgm:pt modelId="{8E546376-8428-CC4D-B90C-D126274D88CA}" type="pres">
      <dgm:prSet presAssocID="{A38A8782-BC80-4538-86B7-41606237F6A3}" presName="tx1" presStyleLbl="revTx" presStyleIdx="10" presStyleCnt="13"/>
      <dgm:spPr/>
    </dgm:pt>
    <dgm:pt modelId="{DF71896D-481B-6F49-A994-D2001E45F8C2}" type="pres">
      <dgm:prSet presAssocID="{A38A8782-BC80-4538-86B7-41606237F6A3}" presName="vert1" presStyleCnt="0"/>
      <dgm:spPr/>
    </dgm:pt>
    <dgm:pt modelId="{7F261365-FA5D-304E-B7BB-697CC84F5BD5}" type="pres">
      <dgm:prSet presAssocID="{712BDB3B-5FFD-4643-8894-C1214CF25F95}" presName="thickLine" presStyleLbl="alignNode1" presStyleIdx="11" presStyleCnt="13"/>
      <dgm:spPr/>
    </dgm:pt>
    <dgm:pt modelId="{331BBA45-0F2E-F242-BEB4-48D49A398A1D}" type="pres">
      <dgm:prSet presAssocID="{712BDB3B-5FFD-4643-8894-C1214CF25F95}" presName="horz1" presStyleCnt="0"/>
      <dgm:spPr/>
    </dgm:pt>
    <dgm:pt modelId="{1A827CD4-EDE5-5742-8D66-42F3CDF304AE}" type="pres">
      <dgm:prSet presAssocID="{712BDB3B-5FFD-4643-8894-C1214CF25F95}" presName="tx1" presStyleLbl="revTx" presStyleIdx="11" presStyleCnt="13"/>
      <dgm:spPr/>
    </dgm:pt>
    <dgm:pt modelId="{673C0535-6916-F346-83EC-194F6B3E350E}" type="pres">
      <dgm:prSet presAssocID="{712BDB3B-5FFD-4643-8894-C1214CF25F95}" presName="vert1" presStyleCnt="0"/>
      <dgm:spPr/>
    </dgm:pt>
    <dgm:pt modelId="{F56AFCDC-B9D3-8C4C-80D3-99BED044A6B6}" type="pres">
      <dgm:prSet presAssocID="{518CFE9D-80AC-4FD6-A0E3-96A9D734E75F}" presName="thickLine" presStyleLbl="alignNode1" presStyleIdx="12" presStyleCnt="13"/>
      <dgm:spPr/>
    </dgm:pt>
    <dgm:pt modelId="{DA1003F4-167C-E041-9206-8033F3499812}" type="pres">
      <dgm:prSet presAssocID="{518CFE9D-80AC-4FD6-A0E3-96A9D734E75F}" presName="horz1" presStyleCnt="0"/>
      <dgm:spPr/>
    </dgm:pt>
    <dgm:pt modelId="{EA6143E4-2058-6940-9E90-B72676CB9347}" type="pres">
      <dgm:prSet presAssocID="{518CFE9D-80AC-4FD6-A0E3-96A9D734E75F}" presName="tx1" presStyleLbl="revTx" presStyleIdx="12" presStyleCnt="13"/>
      <dgm:spPr/>
    </dgm:pt>
    <dgm:pt modelId="{28D6BC3C-8954-4444-8AB6-2EA075DAE671}" type="pres">
      <dgm:prSet presAssocID="{518CFE9D-80AC-4FD6-A0E3-96A9D734E75F}" presName="vert1" presStyleCnt="0"/>
      <dgm:spPr/>
    </dgm:pt>
  </dgm:ptLst>
  <dgm:cxnLst>
    <dgm:cxn modelId="{85D3070A-8EBA-8249-A5E8-8B0A5364C967}" type="presOf" srcId="{875684B9-6F2B-F042-AC9B-B537B543FA30}" destId="{A7B86603-78F7-2845-90B2-438B01DB0043}" srcOrd="0" destOrd="0" presId="urn:microsoft.com/office/officeart/2008/layout/LinedList"/>
    <dgm:cxn modelId="{A3C0660C-ECDB-DC47-AF03-307E8961A162}" type="presOf" srcId="{0036CF00-B55F-4477-BE4C-54F12235D685}" destId="{E3C1722E-A059-F349-9F55-FEE81B659387}" srcOrd="0" destOrd="0" presId="urn:microsoft.com/office/officeart/2008/layout/LinedList"/>
    <dgm:cxn modelId="{03E9390D-E4CA-0240-828C-A613D8FDF7F6}" type="presOf" srcId="{79846335-DA50-49E8-96BC-AA002DBCCB7A}" destId="{725F85C3-C3E2-0048-9C41-4BB5368E0F26}" srcOrd="0" destOrd="0" presId="urn:microsoft.com/office/officeart/2008/layout/LinedList"/>
    <dgm:cxn modelId="{69CDA020-2B9F-7C47-8FEE-7F7B0C2C34FC}" srcId="{26830B50-906A-4D52-87F9-B05FC4B6A3BF}" destId="{05C1E552-A56F-F141-B318-7259B940AEB0}" srcOrd="8" destOrd="0" parTransId="{FCF9A927-41DC-D54F-B3FA-1FD339CFEE6A}" sibTransId="{4F5F23F7-AF0E-F14B-A173-7F75D33D3277}"/>
    <dgm:cxn modelId="{7FDE9135-6A82-4797-817B-703D68605338}" srcId="{26830B50-906A-4D52-87F9-B05FC4B6A3BF}" destId="{B809DD0C-3725-47AF-A5BA-3A4658B640C7}" srcOrd="9" destOrd="0" parTransId="{D67E8BA8-502C-47AC-B6E5-1E3268F9F7E8}" sibTransId="{07652F3C-8780-49EB-B1F3-EF883BB775E9}"/>
    <dgm:cxn modelId="{DAEFB23C-60B2-A94D-BB3B-3D84EA8DBAC1}" type="presOf" srcId="{712BDB3B-5FFD-4643-8894-C1214CF25F95}" destId="{1A827CD4-EDE5-5742-8D66-42F3CDF304AE}" srcOrd="0" destOrd="0" presId="urn:microsoft.com/office/officeart/2008/layout/LinedList"/>
    <dgm:cxn modelId="{6C8AB043-149E-1C40-83AC-60B894A3390A}" type="presOf" srcId="{F041206D-66F2-4267-864F-B04A0BEFBA7D}" destId="{02FD2CFD-0242-524D-A27B-9C9FF8DF0DEF}" srcOrd="0" destOrd="0" presId="urn:microsoft.com/office/officeart/2008/layout/LinedList"/>
    <dgm:cxn modelId="{3F139048-8357-412C-9E1F-215C003FA3CD}" srcId="{26830B50-906A-4D52-87F9-B05FC4B6A3BF}" destId="{824CC412-57F2-401E-BB9A-3DEDE2086358}" srcOrd="0" destOrd="0" parTransId="{E8AFD971-58C8-4E63-B1DF-C91F02F16E21}" sibTransId="{EBDCC879-87F6-407E-AFA1-363855CE3411}"/>
    <dgm:cxn modelId="{6596696B-0A78-0541-A966-9A62098CC294}" type="presOf" srcId="{26830B50-906A-4D52-87F9-B05FC4B6A3BF}" destId="{B4C0D206-41AF-E24D-AD47-B0F091D86842}" srcOrd="0" destOrd="0" presId="urn:microsoft.com/office/officeart/2008/layout/LinedList"/>
    <dgm:cxn modelId="{A0DA0970-863C-4CE2-9325-02F0EE947F33}" srcId="{26830B50-906A-4D52-87F9-B05FC4B6A3BF}" destId="{16F6B780-6A80-4300-B8DE-D894BA6DFFA9}" srcOrd="5" destOrd="0" parTransId="{B49DE912-24DC-42CD-BE67-7E8827815EB4}" sibTransId="{A3E391F0-6013-41C7-9DA2-15736AFEFC2B}"/>
    <dgm:cxn modelId="{542B0C70-598E-D14E-B151-DB4608D939E0}" type="presOf" srcId="{824CC412-57F2-401E-BB9A-3DEDE2086358}" destId="{0EAB94D3-3DAE-B64C-95D5-3AF90641ABDE}" srcOrd="0" destOrd="0" presId="urn:microsoft.com/office/officeart/2008/layout/LinedList"/>
    <dgm:cxn modelId="{6B106E54-9CBA-4F42-A623-1C732EF85141}" srcId="{26830B50-906A-4D52-87F9-B05FC4B6A3BF}" destId="{518CFE9D-80AC-4FD6-A0E3-96A9D734E75F}" srcOrd="12" destOrd="0" parTransId="{7C0A5F22-7D81-4F2F-A8E6-D919A09A9FA8}" sibTransId="{D337C0A4-7546-4208-A239-9BF8F5E104DE}"/>
    <dgm:cxn modelId="{0630547C-32E2-42CB-B35B-90CE1249E032}" srcId="{26830B50-906A-4D52-87F9-B05FC4B6A3BF}" destId="{DA113C63-2657-4C6A-91E2-D96B7D34AC61}" srcOrd="4" destOrd="0" parTransId="{057FA2DE-A1D3-4EA0-B8B5-B25776D07F47}" sibTransId="{2A5424F5-96C5-41E4-A740-FD33C862DD94}"/>
    <dgm:cxn modelId="{CE8CCF8A-8839-5042-B92D-050575FF4903}" type="presOf" srcId="{A7FE3250-241D-41BB-95D5-DCC285DABFE2}" destId="{A49DE02C-C978-1B4E-AAF9-A1DD7CA40B61}" srcOrd="0" destOrd="0" presId="urn:microsoft.com/office/officeart/2008/layout/LinedList"/>
    <dgm:cxn modelId="{8A314E93-A33A-4DEB-B031-5BB9111B6971}" srcId="{26830B50-906A-4D52-87F9-B05FC4B6A3BF}" destId="{F041206D-66F2-4267-864F-B04A0BEFBA7D}" srcOrd="7" destOrd="0" parTransId="{94AA3C1A-7FEF-40CC-82FD-F7D338DA233A}" sibTransId="{F524F8D8-B245-46B5-A52A-F0C600B87236}"/>
    <dgm:cxn modelId="{3D0D069B-679F-7849-9FA6-DB446DCBE2B1}" type="presOf" srcId="{518CFE9D-80AC-4FD6-A0E3-96A9D734E75F}" destId="{EA6143E4-2058-6940-9E90-B72676CB9347}" srcOrd="0" destOrd="0" presId="urn:microsoft.com/office/officeart/2008/layout/LinedList"/>
    <dgm:cxn modelId="{38D2D69D-DA68-714C-ADB4-893E0DF3A5CA}" type="presOf" srcId="{B809DD0C-3725-47AF-A5BA-3A4658B640C7}" destId="{10368F64-4C9B-9C4A-B038-44D559AD9812}" srcOrd="0" destOrd="0" presId="urn:microsoft.com/office/officeart/2008/layout/LinedList"/>
    <dgm:cxn modelId="{D9484D9E-965F-D746-A7C4-41C62B1C5585}" type="presOf" srcId="{05C1E552-A56F-F141-B318-7259B940AEB0}" destId="{3C3E32ED-8ECD-0343-8068-CA3F717F901C}" srcOrd="0" destOrd="0" presId="urn:microsoft.com/office/officeart/2008/layout/LinedList"/>
    <dgm:cxn modelId="{6FA3779E-EE76-4C62-B45A-2F8D178632F6}" srcId="{26830B50-906A-4D52-87F9-B05FC4B6A3BF}" destId="{A7FE3250-241D-41BB-95D5-DCC285DABFE2}" srcOrd="3" destOrd="0" parTransId="{EBD67938-B24E-433D-B8F9-5E4451C42C68}" sibTransId="{D377A1BF-E9FE-48E2-A0D4-C19E83677C69}"/>
    <dgm:cxn modelId="{CD7929B7-B54B-B84B-AFFF-75D18DCB75F7}" srcId="{26830B50-906A-4D52-87F9-B05FC4B6A3BF}" destId="{875684B9-6F2B-F042-AC9B-B537B543FA30}" srcOrd="1" destOrd="0" parTransId="{15FA1C77-FE50-1E41-9AA9-7F45C41F8041}" sibTransId="{C3A72EFE-5BA8-5F45-AB64-3DFA3241A54A}"/>
    <dgm:cxn modelId="{13B0F1BC-9A69-4078-B91E-9A0EEC9AA11E}" srcId="{26830B50-906A-4D52-87F9-B05FC4B6A3BF}" destId="{712BDB3B-5FFD-4643-8894-C1214CF25F95}" srcOrd="11" destOrd="0" parTransId="{BB0CF8A6-413C-4A81-B986-FD5BAE0C15A7}" sibTransId="{DAB5103C-2EFD-4CB5-BA4F-2C9B9082C749}"/>
    <dgm:cxn modelId="{9628C5CD-CCEE-CD46-9BAD-C57612C9C87F}" type="presOf" srcId="{DA113C63-2657-4C6A-91E2-D96B7D34AC61}" destId="{FB9C5E6A-58DB-DD49-90AA-01DE8822E94A}" srcOrd="0" destOrd="0" presId="urn:microsoft.com/office/officeart/2008/layout/LinedList"/>
    <dgm:cxn modelId="{85B1CDD7-D621-4BDF-B64A-A2D9323E0322}" srcId="{26830B50-906A-4D52-87F9-B05FC4B6A3BF}" destId="{0036CF00-B55F-4477-BE4C-54F12235D685}" srcOrd="6" destOrd="0" parTransId="{64E38C24-F024-478D-A677-D8B4E9F62822}" sibTransId="{25D2C207-F1D9-4F13-B652-643AE8969E04}"/>
    <dgm:cxn modelId="{52A9F2D7-E6C7-4754-A1BB-AE512D8CC93E}" srcId="{26830B50-906A-4D52-87F9-B05FC4B6A3BF}" destId="{A38A8782-BC80-4538-86B7-41606237F6A3}" srcOrd="10" destOrd="0" parTransId="{F8E52DAE-4562-40C9-A8BC-802139E8B667}" sibTransId="{38AF6002-FBE7-46CA-A533-10C8CC874068}"/>
    <dgm:cxn modelId="{C895C4E2-04F6-9C4E-97CB-D740CC81074D}" type="presOf" srcId="{16F6B780-6A80-4300-B8DE-D894BA6DFFA9}" destId="{5FD599D5-9DE2-764F-8344-4C0A3ED248D9}" srcOrd="0" destOrd="0" presId="urn:microsoft.com/office/officeart/2008/layout/LinedList"/>
    <dgm:cxn modelId="{FD7BDBE8-515E-C545-8B71-72E911855E24}" type="presOf" srcId="{A38A8782-BC80-4538-86B7-41606237F6A3}" destId="{8E546376-8428-CC4D-B90C-D126274D88CA}" srcOrd="0" destOrd="0" presId="urn:microsoft.com/office/officeart/2008/layout/LinedList"/>
    <dgm:cxn modelId="{2791B0FD-9754-4DB7-9243-39B6D2F7D4B2}" srcId="{26830B50-906A-4D52-87F9-B05FC4B6A3BF}" destId="{79846335-DA50-49E8-96BC-AA002DBCCB7A}" srcOrd="2" destOrd="0" parTransId="{EFB39808-8CDE-4340-963A-78A50FA36195}" sibTransId="{03563CB8-DB2B-45A3-91DA-1D0EB6DCCD52}"/>
    <dgm:cxn modelId="{7B6C6277-D4D1-9E44-BE29-517E2C201F17}" type="presParOf" srcId="{B4C0D206-41AF-E24D-AD47-B0F091D86842}" destId="{866DC06E-E2F7-014A-AED6-DB9D2CF41560}" srcOrd="0" destOrd="0" presId="urn:microsoft.com/office/officeart/2008/layout/LinedList"/>
    <dgm:cxn modelId="{19C3BBE8-7F78-1B48-BFB5-2EEE12B69CAE}" type="presParOf" srcId="{B4C0D206-41AF-E24D-AD47-B0F091D86842}" destId="{B032FA24-A339-2345-8A31-558FB9285546}" srcOrd="1" destOrd="0" presId="urn:microsoft.com/office/officeart/2008/layout/LinedList"/>
    <dgm:cxn modelId="{C0B72026-22EF-594D-A71B-19905427F7F7}" type="presParOf" srcId="{B032FA24-A339-2345-8A31-558FB9285546}" destId="{0EAB94D3-3DAE-B64C-95D5-3AF90641ABDE}" srcOrd="0" destOrd="0" presId="urn:microsoft.com/office/officeart/2008/layout/LinedList"/>
    <dgm:cxn modelId="{AF0C34B7-3EE9-EB45-991B-53A7684CDE32}" type="presParOf" srcId="{B032FA24-A339-2345-8A31-558FB9285546}" destId="{47C49A49-63C0-2C4C-88B6-93D641E50628}" srcOrd="1" destOrd="0" presId="urn:microsoft.com/office/officeart/2008/layout/LinedList"/>
    <dgm:cxn modelId="{B4FFE43E-A2BB-2B4A-AA0E-56FC8334B8DD}" type="presParOf" srcId="{B4C0D206-41AF-E24D-AD47-B0F091D86842}" destId="{2442F692-EABE-C24F-96F0-B5B387391B80}" srcOrd="2" destOrd="0" presId="urn:microsoft.com/office/officeart/2008/layout/LinedList"/>
    <dgm:cxn modelId="{80CA949C-1848-904C-B722-10A81E4D6585}" type="presParOf" srcId="{B4C0D206-41AF-E24D-AD47-B0F091D86842}" destId="{E3F7F761-F79D-B840-AB74-17C560A3FC06}" srcOrd="3" destOrd="0" presId="urn:microsoft.com/office/officeart/2008/layout/LinedList"/>
    <dgm:cxn modelId="{83BAF1A1-36FB-FD47-ACA0-0B75C1DF00B7}" type="presParOf" srcId="{E3F7F761-F79D-B840-AB74-17C560A3FC06}" destId="{A7B86603-78F7-2845-90B2-438B01DB0043}" srcOrd="0" destOrd="0" presId="urn:microsoft.com/office/officeart/2008/layout/LinedList"/>
    <dgm:cxn modelId="{97C00A66-E8D9-2F48-A01B-5B11C94C5519}" type="presParOf" srcId="{E3F7F761-F79D-B840-AB74-17C560A3FC06}" destId="{E3C31D09-2AA2-3C4C-A671-E407377816EE}" srcOrd="1" destOrd="0" presId="urn:microsoft.com/office/officeart/2008/layout/LinedList"/>
    <dgm:cxn modelId="{3D27813E-690D-0246-9EAD-B09D2AD28F82}" type="presParOf" srcId="{B4C0D206-41AF-E24D-AD47-B0F091D86842}" destId="{69425A5D-D388-454A-816A-CD20D67BF737}" srcOrd="4" destOrd="0" presId="urn:microsoft.com/office/officeart/2008/layout/LinedList"/>
    <dgm:cxn modelId="{BBA30F9B-4E08-634D-87F3-60785384A6CE}" type="presParOf" srcId="{B4C0D206-41AF-E24D-AD47-B0F091D86842}" destId="{9717E87F-C7BC-734E-B5CD-4B512707727F}" srcOrd="5" destOrd="0" presId="urn:microsoft.com/office/officeart/2008/layout/LinedList"/>
    <dgm:cxn modelId="{476B9F9A-73EF-0541-B089-B9849FC86170}" type="presParOf" srcId="{9717E87F-C7BC-734E-B5CD-4B512707727F}" destId="{725F85C3-C3E2-0048-9C41-4BB5368E0F26}" srcOrd="0" destOrd="0" presId="urn:microsoft.com/office/officeart/2008/layout/LinedList"/>
    <dgm:cxn modelId="{73B9BCA8-8C49-EF43-A057-74D6C17C1246}" type="presParOf" srcId="{9717E87F-C7BC-734E-B5CD-4B512707727F}" destId="{0396FD10-4EAF-BC42-BF99-39126D4D0DF9}" srcOrd="1" destOrd="0" presId="urn:microsoft.com/office/officeart/2008/layout/LinedList"/>
    <dgm:cxn modelId="{1EF34AFC-7C1F-A749-A218-185B3471E7DD}" type="presParOf" srcId="{B4C0D206-41AF-E24D-AD47-B0F091D86842}" destId="{6124CFF2-5919-C14D-821A-614A9223F583}" srcOrd="6" destOrd="0" presId="urn:microsoft.com/office/officeart/2008/layout/LinedList"/>
    <dgm:cxn modelId="{182D9A1B-ED52-6C4B-A60A-4026446300F3}" type="presParOf" srcId="{B4C0D206-41AF-E24D-AD47-B0F091D86842}" destId="{C2B309EF-7A00-EC4A-A213-F00B432EBA3A}" srcOrd="7" destOrd="0" presId="urn:microsoft.com/office/officeart/2008/layout/LinedList"/>
    <dgm:cxn modelId="{C7DA9228-CC5D-B042-BCCA-1816485417B9}" type="presParOf" srcId="{C2B309EF-7A00-EC4A-A213-F00B432EBA3A}" destId="{A49DE02C-C978-1B4E-AAF9-A1DD7CA40B61}" srcOrd="0" destOrd="0" presId="urn:microsoft.com/office/officeart/2008/layout/LinedList"/>
    <dgm:cxn modelId="{95331B6A-01A2-FF4E-8BD8-7C28E411E0CD}" type="presParOf" srcId="{C2B309EF-7A00-EC4A-A213-F00B432EBA3A}" destId="{10C7ACAE-33DC-7948-8707-F79CFAD1D783}" srcOrd="1" destOrd="0" presId="urn:microsoft.com/office/officeart/2008/layout/LinedList"/>
    <dgm:cxn modelId="{9BA123CC-AF87-2A41-BAFB-4729767ED528}" type="presParOf" srcId="{B4C0D206-41AF-E24D-AD47-B0F091D86842}" destId="{255F6E05-3966-814B-B319-CE73AB0AFE9C}" srcOrd="8" destOrd="0" presId="urn:microsoft.com/office/officeart/2008/layout/LinedList"/>
    <dgm:cxn modelId="{250F0BF2-57C7-EC47-AA78-7A995A30FD57}" type="presParOf" srcId="{B4C0D206-41AF-E24D-AD47-B0F091D86842}" destId="{19ECD4CA-B35F-E840-9D60-A92328EA5CFA}" srcOrd="9" destOrd="0" presId="urn:microsoft.com/office/officeart/2008/layout/LinedList"/>
    <dgm:cxn modelId="{3F7FF29E-F9E3-3243-93CF-D5DD472C10C6}" type="presParOf" srcId="{19ECD4CA-B35F-E840-9D60-A92328EA5CFA}" destId="{FB9C5E6A-58DB-DD49-90AA-01DE8822E94A}" srcOrd="0" destOrd="0" presId="urn:microsoft.com/office/officeart/2008/layout/LinedList"/>
    <dgm:cxn modelId="{EF718463-9822-9048-98C1-560AD060A1DD}" type="presParOf" srcId="{19ECD4CA-B35F-E840-9D60-A92328EA5CFA}" destId="{05697063-0D1F-0B41-BCDF-3A181C28FFFC}" srcOrd="1" destOrd="0" presId="urn:microsoft.com/office/officeart/2008/layout/LinedList"/>
    <dgm:cxn modelId="{19A982CF-6A14-7A47-8380-3212BB661EB9}" type="presParOf" srcId="{B4C0D206-41AF-E24D-AD47-B0F091D86842}" destId="{A3B9F618-A137-184A-9E31-038F22A7A76D}" srcOrd="10" destOrd="0" presId="urn:microsoft.com/office/officeart/2008/layout/LinedList"/>
    <dgm:cxn modelId="{2BC04227-614B-4049-9713-520A889B05C4}" type="presParOf" srcId="{B4C0D206-41AF-E24D-AD47-B0F091D86842}" destId="{04799EBB-AF6E-6849-A22D-54B6119D7B05}" srcOrd="11" destOrd="0" presId="urn:microsoft.com/office/officeart/2008/layout/LinedList"/>
    <dgm:cxn modelId="{60AEEE48-864C-5B43-997A-9BC96BB62E08}" type="presParOf" srcId="{04799EBB-AF6E-6849-A22D-54B6119D7B05}" destId="{5FD599D5-9DE2-764F-8344-4C0A3ED248D9}" srcOrd="0" destOrd="0" presId="urn:microsoft.com/office/officeart/2008/layout/LinedList"/>
    <dgm:cxn modelId="{F5BD9B92-FEAA-674B-925B-D492F99A3A4A}" type="presParOf" srcId="{04799EBB-AF6E-6849-A22D-54B6119D7B05}" destId="{D31AA82F-FC13-7443-B51D-19E58CB659C0}" srcOrd="1" destOrd="0" presId="urn:microsoft.com/office/officeart/2008/layout/LinedList"/>
    <dgm:cxn modelId="{089D728F-1477-2846-8708-B1209B2A9811}" type="presParOf" srcId="{B4C0D206-41AF-E24D-AD47-B0F091D86842}" destId="{4D908B17-23E4-E74D-BE15-A2E25C3FB6E1}" srcOrd="12" destOrd="0" presId="urn:microsoft.com/office/officeart/2008/layout/LinedList"/>
    <dgm:cxn modelId="{B8972843-B89F-5846-9447-41F836EEE4CF}" type="presParOf" srcId="{B4C0D206-41AF-E24D-AD47-B0F091D86842}" destId="{F28C159C-25E7-834D-BC0F-83A1CFC026EE}" srcOrd="13" destOrd="0" presId="urn:microsoft.com/office/officeart/2008/layout/LinedList"/>
    <dgm:cxn modelId="{22911764-D781-F343-A404-3814B7BD1266}" type="presParOf" srcId="{F28C159C-25E7-834D-BC0F-83A1CFC026EE}" destId="{E3C1722E-A059-F349-9F55-FEE81B659387}" srcOrd="0" destOrd="0" presId="urn:microsoft.com/office/officeart/2008/layout/LinedList"/>
    <dgm:cxn modelId="{BBCA1BF5-D58B-EF4A-B212-DC468D4970D9}" type="presParOf" srcId="{F28C159C-25E7-834D-BC0F-83A1CFC026EE}" destId="{71B4BA14-9412-3B41-AE76-879B71839E6D}" srcOrd="1" destOrd="0" presId="urn:microsoft.com/office/officeart/2008/layout/LinedList"/>
    <dgm:cxn modelId="{72BA12B1-A7FF-874C-BA6A-53352F6606D6}" type="presParOf" srcId="{B4C0D206-41AF-E24D-AD47-B0F091D86842}" destId="{76822033-2B7A-4941-9130-CCD0CCDED133}" srcOrd="14" destOrd="0" presId="urn:microsoft.com/office/officeart/2008/layout/LinedList"/>
    <dgm:cxn modelId="{FEDE19BD-B555-B344-8C04-9D0A9BBCA622}" type="presParOf" srcId="{B4C0D206-41AF-E24D-AD47-B0F091D86842}" destId="{AF15D86D-2E34-5840-A04D-8D076941EBA9}" srcOrd="15" destOrd="0" presId="urn:microsoft.com/office/officeart/2008/layout/LinedList"/>
    <dgm:cxn modelId="{61C61D27-A0D1-FE4F-A1FA-344480970091}" type="presParOf" srcId="{AF15D86D-2E34-5840-A04D-8D076941EBA9}" destId="{02FD2CFD-0242-524D-A27B-9C9FF8DF0DEF}" srcOrd="0" destOrd="0" presId="urn:microsoft.com/office/officeart/2008/layout/LinedList"/>
    <dgm:cxn modelId="{E183EA0B-23CB-B949-A790-1AFD413D5EAB}" type="presParOf" srcId="{AF15D86D-2E34-5840-A04D-8D076941EBA9}" destId="{74AD18CB-3EB4-D147-8C33-C404FE521B1D}" srcOrd="1" destOrd="0" presId="urn:microsoft.com/office/officeart/2008/layout/LinedList"/>
    <dgm:cxn modelId="{EB35BF69-04F5-5E46-89C7-0ECA026E77F1}" type="presParOf" srcId="{B4C0D206-41AF-E24D-AD47-B0F091D86842}" destId="{2D1D5152-B1DC-7F49-9ED9-A041C0F46F85}" srcOrd="16" destOrd="0" presId="urn:microsoft.com/office/officeart/2008/layout/LinedList"/>
    <dgm:cxn modelId="{74897919-F704-0D49-BEE5-D6936421FD1B}" type="presParOf" srcId="{B4C0D206-41AF-E24D-AD47-B0F091D86842}" destId="{131ED5E2-5BB0-5A40-94BA-97B535A67ABA}" srcOrd="17" destOrd="0" presId="urn:microsoft.com/office/officeart/2008/layout/LinedList"/>
    <dgm:cxn modelId="{803BE98F-77DE-CD49-B242-A2FC1C40F7BC}" type="presParOf" srcId="{131ED5E2-5BB0-5A40-94BA-97B535A67ABA}" destId="{3C3E32ED-8ECD-0343-8068-CA3F717F901C}" srcOrd="0" destOrd="0" presId="urn:microsoft.com/office/officeart/2008/layout/LinedList"/>
    <dgm:cxn modelId="{33315647-19A5-F649-8887-9A03DBE34A91}" type="presParOf" srcId="{131ED5E2-5BB0-5A40-94BA-97B535A67ABA}" destId="{E45524E9-4D70-3D4A-A3E6-DBF3CA944669}" srcOrd="1" destOrd="0" presId="urn:microsoft.com/office/officeart/2008/layout/LinedList"/>
    <dgm:cxn modelId="{CE3C57F0-F2B0-9C43-8175-8400710E4E0C}" type="presParOf" srcId="{B4C0D206-41AF-E24D-AD47-B0F091D86842}" destId="{608F2F41-2146-D54C-B102-433B7A5467A5}" srcOrd="18" destOrd="0" presId="urn:microsoft.com/office/officeart/2008/layout/LinedList"/>
    <dgm:cxn modelId="{1263AEC6-5324-424F-A334-22792AF9A471}" type="presParOf" srcId="{B4C0D206-41AF-E24D-AD47-B0F091D86842}" destId="{CF874810-ED06-8447-BEAB-E08BD8521D6B}" srcOrd="19" destOrd="0" presId="urn:microsoft.com/office/officeart/2008/layout/LinedList"/>
    <dgm:cxn modelId="{1D4A91DF-EB32-C443-AF26-0276CD56C5C8}" type="presParOf" srcId="{CF874810-ED06-8447-BEAB-E08BD8521D6B}" destId="{10368F64-4C9B-9C4A-B038-44D559AD9812}" srcOrd="0" destOrd="0" presId="urn:microsoft.com/office/officeart/2008/layout/LinedList"/>
    <dgm:cxn modelId="{1E4CD653-E09F-7A48-946C-C97C5888FE6A}" type="presParOf" srcId="{CF874810-ED06-8447-BEAB-E08BD8521D6B}" destId="{26540B99-AFAF-DB4F-A10F-FEEFFB325F38}" srcOrd="1" destOrd="0" presId="urn:microsoft.com/office/officeart/2008/layout/LinedList"/>
    <dgm:cxn modelId="{DC6ADAA9-3E6F-2044-8BB5-B66B7F23BEC4}" type="presParOf" srcId="{B4C0D206-41AF-E24D-AD47-B0F091D86842}" destId="{D4B8CBFC-FF03-EC41-AA5F-76656458C780}" srcOrd="20" destOrd="0" presId="urn:microsoft.com/office/officeart/2008/layout/LinedList"/>
    <dgm:cxn modelId="{5ACDE49B-5833-FC48-9637-6B87E2E4866D}" type="presParOf" srcId="{B4C0D206-41AF-E24D-AD47-B0F091D86842}" destId="{23ECE755-E8BD-A348-9966-DEFF50445814}" srcOrd="21" destOrd="0" presId="urn:microsoft.com/office/officeart/2008/layout/LinedList"/>
    <dgm:cxn modelId="{120E3177-77FA-B44E-9355-6664F1373D47}" type="presParOf" srcId="{23ECE755-E8BD-A348-9966-DEFF50445814}" destId="{8E546376-8428-CC4D-B90C-D126274D88CA}" srcOrd="0" destOrd="0" presId="urn:microsoft.com/office/officeart/2008/layout/LinedList"/>
    <dgm:cxn modelId="{75F15691-7F9D-CC49-97BA-C34FF43EACA8}" type="presParOf" srcId="{23ECE755-E8BD-A348-9966-DEFF50445814}" destId="{DF71896D-481B-6F49-A994-D2001E45F8C2}" srcOrd="1" destOrd="0" presId="urn:microsoft.com/office/officeart/2008/layout/LinedList"/>
    <dgm:cxn modelId="{1315A619-8550-8440-86FF-1E23FB80D3D6}" type="presParOf" srcId="{B4C0D206-41AF-E24D-AD47-B0F091D86842}" destId="{7F261365-FA5D-304E-B7BB-697CC84F5BD5}" srcOrd="22" destOrd="0" presId="urn:microsoft.com/office/officeart/2008/layout/LinedList"/>
    <dgm:cxn modelId="{47953A6B-79BC-0042-96EE-9445BF897023}" type="presParOf" srcId="{B4C0D206-41AF-E24D-AD47-B0F091D86842}" destId="{331BBA45-0F2E-F242-BEB4-48D49A398A1D}" srcOrd="23" destOrd="0" presId="urn:microsoft.com/office/officeart/2008/layout/LinedList"/>
    <dgm:cxn modelId="{9EF49500-BC0A-984F-B421-193462B79F1B}" type="presParOf" srcId="{331BBA45-0F2E-F242-BEB4-48D49A398A1D}" destId="{1A827CD4-EDE5-5742-8D66-42F3CDF304AE}" srcOrd="0" destOrd="0" presId="urn:microsoft.com/office/officeart/2008/layout/LinedList"/>
    <dgm:cxn modelId="{6689621E-7A1D-B64A-8C50-2AD96DA81118}" type="presParOf" srcId="{331BBA45-0F2E-F242-BEB4-48D49A398A1D}" destId="{673C0535-6916-F346-83EC-194F6B3E350E}" srcOrd="1" destOrd="0" presId="urn:microsoft.com/office/officeart/2008/layout/LinedList"/>
    <dgm:cxn modelId="{549646AB-BCF6-C548-A202-65DF3E7748DD}" type="presParOf" srcId="{B4C0D206-41AF-E24D-AD47-B0F091D86842}" destId="{F56AFCDC-B9D3-8C4C-80D3-99BED044A6B6}" srcOrd="24" destOrd="0" presId="urn:microsoft.com/office/officeart/2008/layout/LinedList"/>
    <dgm:cxn modelId="{B0A6F8E0-DFB9-854C-98C6-23E08BD381F3}" type="presParOf" srcId="{B4C0D206-41AF-E24D-AD47-B0F091D86842}" destId="{DA1003F4-167C-E041-9206-8033F3499812}" srcOrd="25" destOrd="0" presId="urn:microsoft.com/office/officeart/2008/layout/LinedList"/>
    <dgm:cxn modelId="{CECF659D-7C5D-9D4D-8149-FDDEC90A2BCE}" type="presParOf" srcId="{DA1003F4-167C-E041-9206-8033F3499812}" destId="{EA6143E4-2058-6940-9E90-B72676CB9347}" srcOrd="0" destOrd="0" presId="urn:microsoft.com/office/officeart/2008/layout/LinedList"/>
    <dgm:cxn modelId="{8205B749-3E40-A543-BFDA-55CAD7E6A04F}" type="presParOf" srcId="{DA1003F4-167C-E041-9206-8033F3499812}" destId="{28D6BC3C-8954-4444-8AB6-2EA075DAE671}" srcOrd="1" destOrd="0" presId="urn:microsoft.com/office/officeart/2008/layout/Line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26830B50-906A-4D52-87F9-B05FC4B6A3B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24CC412-57F2-401E-BB9A-3DEDE2086358}">
      <dgm:prSet/>
      <dgm:spPr/>
      <dgm:t>
        <a:bodyPr/>
        <a:lstStyle/>
        <a:p>
          <a:r>
            <a:rPr lang="en-US" dirty="0">
              <a:solidFill>
                <a:schemeClr val="bg1">
                  <a:lumMod val="75000"/>
                </a:schemeClr>
              </a:solidFill>
            </a:rPr>
            <a:t>Functionality Tests</a:t>
          </a:r>
        </a:p>
      </dgm:t>
    </dgm:pt>
    <dgm:pt modelId="{E8AFD971-58C8-4E63-B1DF-C91F02F16E21}" type="parTrans" cxnId="{3F139048-8357-412C-9E1F-215C003FA3CD}">
      <dgm:prSet/>
      <dgm:spPr/>
      <dgm:t>
        <a:bodyPr/>
        <a:lstStyle/>
        <a:p>
          <a:endParaRPr lang="en-US">
            <a:solidFill>
              <a:schemeClr val="bg1">
                <a:lumMod val="75000"/>
              </a:schemeClr>
            </a:solidFill>
          </a:endParaRPr>
        </a:p>
      </dgm:t>
    </dgm:pt>
    <dgm:pt modelId="{EBDCC879-87F6-407E-AFA1-363855CE3411}" type="sibTrans" cxnId="{3F139048-8357-412C-9E1F-215C003FA3CD}">
      <dgm:prSet/>
      <dgm:spPr/>
      <dgm:t>
        <a:bodyPr/>
        <a:lstStyle/>
        <a:p>
          <a:endParaRPr lang="en-US">
            <a:solidFill>
              <a:schemeClr val="bg1">
                <a:lumMod val="75000"/>
              </a:schemeClr>
            </a:solidFill>
          </a:endParaRPr>
        </a:p>
      </dgm:t>
    </dgm:pt>
    <dgm:pt modelId="{A7FE3250-241D-41BB-95D5-DCC285DABFE2}">
      <dgm:prSet/>
      <dgm:spPr/>
      <dgm:t>
        <a:bodyPr/>
        <a:lstStyle/>
        <a:p>
          <a:r>
            <a:rPr lang="en-US" dirty="0">
              <a:solidFill>
                <a:schemeClr val="bg1">
                  <a:lumMod val="75000"/>
                </a:schemeClr>
              </a:solidFill>
            </a:rPr>
            <a:t>Robustness Tests</a:t>
          </a:r>
        </a:p>
      </dgm:t>
    </dgm:pt>
    <dgm:pt modelId="{EBD67938-B24E-433D-B8F9-5E4451C42C68}" type="parTrans" cxnId="{6FA3779E-EE76-4C62-B45A-2F8D178632F6}">
      <dgm:prSet/>
      <dgm:spPr/>
      <dgm:t>
        <a:bodyPr/>
        <a:lstStyle/>
        <a:p>
          <a:endParaRPr lang="en-US">
            <a:solidFill>
              <a:schemeClr val="bg1">
                <a:lumMod val="75000"/>
              </a:schemeClr>
            </a:solidFill>
          </a:endParaRPr>
        </a:p>
      </dgm:t>
    </dgm:pt>
    <dgm:pt modelId="{D377A1BF-E9FE-48E2-A0D4-C19E83677C69}" type="sibTrans" cxnId="{6FA3779E-EE76-4C62-B45A-2F8D178632F6}">
      <dgm:prSet/>
      <dgm:spPr/>
      <dgm:t>
        <a:bodyPr/>
        <a:lstStyle/>
        <a:p>
          <a:endParaRPr lang="en-US">
            <a:solidFill>
              <a:schemeClr val="bg1">
                <a:lumMod val="75000"/>
              </a:schemeClr>
            </a:solidFill>
          </a:endParaRPr>
        </a:p>
      </dgm:t>
    </dgm:pt>
    <dgm:pt modelId="{79846335-DA50-49E8-96BC-AA002DBCCB7A}">
      <dgm:prSet/>
      <dgm:spPr/>
      <dgm:t>
        <a:bodyPr/>
        <a:lstStyle/>
        <a:p>
          <a:r>
            <a:rPr lang="en-US" dirty="0">
              <a:solidFill>
                <a:schemeClr val="bg1">
                  <a:lumMod val="75000"/>
                </a:schemeClr>
              </a:solidFill>
            </a:rPr>
            <a:t>Interoperability Tests</a:t>
          </a:r>
        </a:p>
      </dgm:t>
    </dgm:pt>
    <dgm:pt modelId="{EFB39808-8CDE-4340-963A-78A50FA36195}" type="parTrans" cxnId="{2791B0FD-9754-4DB7-9243-39B6D2F7D4B2}">
      <dgm:prSet/>
      <dgm:spPr/>
      <dgm:t>
        <a:bodyPr/>
        <a:lstStyle/>
        <a:p>
          <a:endParaRPr lang="en-US">
            <a:solidFill>
              <a:schemeClr val="bg1">
                <a:lumMod val="75000"/>
              </a:schemeClr>
            </a:solidFill>
          </a:endParaRPr>
        </a:p>
      </dgm:t>
    </dgm:pt>
    <dgm:pt modelId="{03563CB8-DB2B-45A3-91DA-1D0EB6DCCD52}" type="sibTrans" cxnId="{2791B0FD-9754-4DB7-9243-39B6D2F7D4B2}">
      <dgm:prSet/>
      <dgm:spPr/>
      <dgm:t>
        <a:bodyPr/>
        <a:lstStyle/>
        <a:p>
          <a:endParaRPr lang="en-US">
            <a:solidFill>
              <a:schemeClr val="bg1">
                <a:lumMod val="75000"/>
              </a:schemeClr>
            </a:solidFill>
          </a:endParaRPr>
        </a:p>
      </dgm:t>
    </dgm:pt>
    <dgm:pt modelId="{DA113C63-2657-4C6A-91E2-D96B7D34AC61}">
      <dgm:prSet/>
      <dgm:spPr/>
      <dgm:t>
        <a:bodyPr/>
        <a:lstStyle/>
        <a:p>
          <a:r>
            <a:rPr lang="en-US" dirty="0">
              <a:solidFill>
                <a:schemeClr val="bg1">
                  <a:lumMod val="75000"/>
                </a:schemeClr>
              </a:solidFill>
            </a:rPr>
            <a:t>Performance Tests</a:t>
          </a:r>
        </a:p>
      </dgm:t>
    </dgm:pt>
    <dgm:pt modelId="{057FA2DE-A1D3-4EA0-B8B5-B25776D07F47}" type="parTrans" cxnId="{0630547C-32E2-42CB-B35B-90CE1249E032}">
      <dgm:prSet/>
      <dgm:spPr/>
      <dgm:t>
        <a:bodyPr/>
        <a:lstStyle/>
        <a:p>
          <a:endParaRPr lang="en-US">
            <a:solidFill>
              <a:schemeClr val="bg1">
                <a:lumMod val="75000"/>
              </a:schemeClr>
            </a:solidFill>
          </a:endParaRPr>
        </a:p>
      </dgm:t>
    </dgm:pt>
    <dgm:pt modelId="{2A5424F5-96C5-41E4-A740-FD33C862DD94}" type="sibTrans" cxnId="{0630547C-32E2-42CB-B35B-90CE1249E032}">
      <dgm:prSet/>
      <dgm:spPr/>
      <dgm:t>
        <a:bodyPr/>
        <a:lstStyle/>
        <a:p>
          <a:endParaRPr lang="en-US">
            <a:solidFill>
              <a:schemeClr val="bg1">
                <a:lumMod val="75000"/>
              </a:schemeClr>
            </a:solidFill>
          </a:endParaRPr>
        </a:p>
      </dgm:t>
    </dgm:pt>
    <dgm:pt modelId="{16F6B780-6A80-4300-B8DE-D894BA6DFFA9}">
      <dgm:prSet/>
      <dgm:spPr/>
      <dgm:t>
        <a:bodyPr/>
        <a:lstStyle/>
        <a:p>
          <a:r>
            <a:rPr lang="en-US" dirty="0">
              <a:solidFill>
                <a:schemeClr val="bg1">
                  <a:lumMod val="75000"/>
                </a:schemeClr>
              </a:solidFill>
            </a:rPr>
            <a:t>Scalability Tests</a:t>
          </a:r>
        </a:p>
      </dgm:t>
    </dgm:pt>
    <dgm:pt modelId="{B49DE912-24DC-42CD-BE67-7E8827815EB4}" type="parTrans" cxnId="{A0DA0970-863C-4CE2-9325-02F0EE947F33}">
      <dgm:prSet/>
      <dgm:spPr/>
      <dgm:t>
        <a:bodyPr/>
        <a:lstStyle/>
        <a:p>
          <a:endParaRPr lang="en-US">
            <a:solidFill>
              <a:schemeClr val="bg1">
                <a:lumMod val="75000"/>
              </a:schemeClr>
            </a:solidFill>
          </a:endParaRPr>
        </a:p>
      </dgm:t>
    </dgm:pt>
    <dgm:pt modelId="{A3E391F0-6013-41C7-9DA2-15736AFEFC2B}" type="sibTrans" cxnId="{A0DA0970-863C-4CE2-9325-02F0EE947F33}">
      <dgm:prSet/>
      <dgm:spPr/>
      <dgm:t>
        <a:bodyPr/>
        <a:lstStyle/>
        <a:p>
          <a:endParaRPr lang="en-US">
            <a:solidFill>
              <a:schemeClr val="bg1">
                <a:lumMod val="75000"/>
              </a:schemeClr>
            </a:solidFill>
          </a:endParaRPr>
        </a:p>
      </dgm:t>
    </dgm:pt>
    <dgm:pt modelId="{0036CF00-B55F-4477-BE4C-54F12235D685}">
      <dgm:prSet/>
      <dgm:spPr/>
      <dgm:t>
        <a:bodyPr/>
        <a:lstStyle/>
        <a:p>
          <a:r>
            <a:rPr lang="en-US" dirty="0">
              <a:solidFill>
                <a:schemeClr val="bg1">
                  <a:lumMod val="75000"/>
                </a:schemeClr>
              </a:solidFill>
            </a:rPr>
            <a:t>Stress Tests</a:t>
          </a:r>
        </a:p>
      </dgm:t>
    </dgm:pt>
    <dgm:pt modelId="{64E38C24-F024-478D-A677-D8B4E9F62822}" type="parTrans" cxnId="{85B1CDD7-D621-4BDF-B64A-A2D9323E0322}">
      <dgm:prSet/>
      <dgm:spPr/>
      <dgm:t>
        <a:bodyPr/>
        <a:lstStyle/>
        <a:p>
          <a:endParaRPr lang="en-US">
            <a:solidFill>
              <a:schemeClr val="bg1">
                <a:lumMod val="75000"/>
              </a:schemeClr>
            </a:solidFill>
          </a:endParaRPr>
        </a:p>
      </dgm:t>
    </dgm:pt>
    <dgm:pt modelId="{25D2C207-F1D9-4F13-B652-643AE8969E04}" type="sibTrans" cxnId="{85B1CDD7-D621-4BDF-B64A-A2D9323E0322}">
      <dgm:prSet/>
      <dgm:spPr/>
      <dgm:t>
        <a:bodyPr/>
        <a:lstStyle/>
        <a:p>
          <a:endParaRPr lang="en-US">
            <a:solidFill>
              <a:schemeClr val="bg1">
                <a:lumMod val="75000"/>
              </a:schemeClr>
            </a:solidFill>
          </a:endParaRPr>
        </a:p>
      </dgm:t>
    </dgm:pt>
    <dgm:pt modelId="{F041206D-66F2-4267-864F-B04A0BEFBA7D}">
      <dgm:prSet/>
      <dgm:spPr/>
      <dgm:t>
        <a:bodyPr/>
        <a:lstStyle/>
        <a:p>
          <a:r>
            <a:rPr lang="en-US" dirty="0">
              <a:solidFill>
                <a:schemeClr val="bg1">
                  <a:lumMod val="75000"/>
                </a:schemeClr>
              </a:solidFill>
            </a:rPr>
            <a:t>Load and Stability Tests</a:t>
          </a:r>
        </a:p>
      </dgm:t>
    </dgm:pt>
    <dgm:pt modelId="{94AA3C1A-7FEF-40CC-82FD-F7D338DA233A}" type="parTrans" cxnId="{8A314E93-A33A-4DEB-B031-5BB9111B6971}">
      <dgm:prSet/>
      <dgm:spPr/>
      <dgm:t>
        <a:bodyPr/>
        <a:lstStyle/>
        <a:p>
          <a:endParaRPr lang="en-US">
            <a:solidFill>
              <a:schemeClr val="bg1">
                <a:lumMod val="75000"/>
              </a:schemeClr>
            </a:solidFill>
          </a:endParaRPr>
        </a:p>
      </dgm:t>
    </dgm:pt>
    <dgm:pt modelId="{F524F8D8-B245-46B5-A52A-F0C600B87236}" type="sibTrans" cxnId="{8A314E93-A33A-4DEB-B031-5BB9111B6971}">
      <dgm:prSet/>
      <dgm:spPr/>
      <dgm:t>
        <a:bodyPr/>
        <a:lstStyle/>
        <a:p>
          <a:endParaRPr lang="en-US">
            <a:solidFill>
              <a:schemeClr val="bg1">
                <a:lumMod val="75000"/>
              </a:schemeClr>
            </a:solidFill>
          </a:endParaRPr>
        </a:p>
      </dgm:t>
    </dgm:pt>
    <dgm:pt modelId="{712BDB3B-5FFD-4643-8894-C1214CF25F95}">
      <dgm:prSet/>
      <dgm:spPr/>
      <dgm:t>
        <a:bodyPr/>
        <a:lstStyle/>
        <a:p>
          <a:r>
            <a:rPr lang="en-US" dirty="0">
              <a:solidFill>
                <a:schemeClr val="bg1">
                  <a:lumMod val="75000"/>
                </a:schemeClr>
              </a:solidFill>
            </a:rPr>
            <a:t>Regression Tests</a:t>
          </a:r>
        </a:p>
      </dgm:t>
    </dgm:pt>
    <dgm:pt modelId="{BB0CF8A6-413C-4A81-B986-FD5BAE0C15A7}" type="parTrans" cxnId="{13B0F1BC-9A69-4078-B91E-9A0EEC9AA11E}">
      <dgm:prSet/>
      <dgm:spPr/>
      <dgm:t>
        <a:bodyPr/>
        <a:lstStyle/>
        <a:p>
          <a:endParaRPr lang="en-US">
            <a:solidFill>
              <a:schemeClr val="bg1">
                <a:lumMod val="75000"/>
              </a:schemeClr>
            </a:solidFill>
          </a:endParaRPr>
        </a:p>
      </dgm:t>
    </dgm:pt>
    <dgm:pt modelId="{DAB5103C-2EFD-4CB5-BA4F-2C9B9082C749}" type="sibTrans" cxnId="{13B0F1BC-9A69-4078-B91E-9A0EEC9AA11E}">
      <dgm:prSet/>
      <dgm:spPr/>
      <dgm:t>
        <a:bodyPr/>
        <a:lstStyle/>
        <a:p>
          <a:endParaRPr lang="en-US">
            <a:solidFill>
              <a:schemeClr val="bg1">
                <a:lumMod val="75000"/>
              </a:schemeClr>
            </a:solidFill>
          </a:endParaRPr>
        </a:p>
      </dgm:t>
    </dgm:pt>
    <dgm:pt modelId="{B809DD0C-3725-47AF-A5BA-3A4658B640C7}">
      <dgm:prSet/>
      <dgm:spPr/>
      <dgm:t>
        <a:bodyPr/>
        <a:lstStyle/>
        <a:p>
          <a:r>
            <a:rPr lang="en-US" dirty="0">
              <a:solidFill>
                <a:schemeClr val="bg1">
                  <a:lumMod val="75000"/>
                </a:schemeClr>
              </a:solidFill>
            </a:rPr>
            <a:t>Regulatory Tests</a:t>
          </a:r>
        </a:p>
      </dgm:t>
    </dgm:pt>
    <dgm:pt modelId="{D67E8BA8-502C-47AC-B6E5-1E3268F9F7E8}" type="parTrans" cxnId="{7FDE9135-6A82-4797-817B-703D68605338}">
      <dgm:prSet/>
      <dgm:spPr/>
      <dgm:t>
        <a:bodyPr/>
        <a:lstStyle/>
        <a:p>
          <a:endParaRPr lang="en-US">
            <a:solidFill>
              <a:schemeClr val="bg1">
                <a:lumMod val="75000"/>
              </a:schemeClr>
            </a:solidFill>
          </a:endParaRPr>
        </a:p>
      </dgm:t>
    </dgm:pt>
    <dgm:pt modelId="{07652F3C-8780-49EB-B1F3-EF883BB775E9}" type="sibTrans" cxnId="{7FDE9135-6A82-4797-817B-703D68605338}">
      <dgm:prSet/>
      <dgm:spPr/>
      <dgm:t>
        <a:bodyPr/>
        <a:lstStyle/>
        <a:p>
          <a:endParaRPr lang="en-US">
            <a:solidFill>
              <a:schemeClr val="bg1">
                <a:lumMod val="75000"/>
              </a:schemeClr>
            </a:solidFill>
          </a:endParaRPr>
        </a:p>
      </dgm:t>
    </dgm:pt>
    <dgm:pt modelId="{A38A8782-BC80-4538-86B7-41606237F6A3}">
      <dgm:prSet/>
      <dgm:spPr/>
      <dgm:t>
        <a:bodyPr/>
        <a:lstStyle/>
        <a:p>
          <a:r>
            <a:rPr lang="en-US" dirty="0">
              <a:solidFill>
                <a:schemeClr val="bg1">
                  <a:lumMod val="75000"/>
                </a:schemeClr>
              </a:solidFill>
            </a:rPr>
            <a:t>Safety Assurance</a:t>
          </a:r>
        </a:p>
      </dgm:t>
    </dgm:pt>
    <dgm:pt modelId="{F8E52DAE-4562-40C9-A8BC-802139E8B667}" type="parTrans" cxnId="{52A9F2D7-E6C7-4754-A1BB-AE512D8CC93E}">
      <dgm:prSet/>
      <dgm:spPr/>
      <dgm:t>
        <a:bodyPr/>
        <a:lstStyle/>
        <a:p>
          <a:endParaRPr lang="en-US">
            <a:solidFill>
              <a:schemeClr val="bg1">
                <a:lumMod val="75000"/>
              </a:schemeClr>
            </a:solidFill>
          </a:endParaRPr>
        </a:p>
      </dgm:t>
    </dgm:pt>
    <dgm:pt modelId="{38AF6002-FBE7-46CA-A533-10C8CC874068}" type="sibTrans" cxnId="{52A9F2D7-E6C7-4754-A1BB-AE512D8CC93E}">
      <dgm:prSet/>
      <dgm:spPr/>
      <dgm:t>
        <a:bodyPr/>
        <a:lstStyle/>
        <a:p>
          <a:endParaRPr lang="en-US">
            <a:solidFill>
              <a:schemeClr val="bg1">
                <a:lumMod val="75000"/>
              </a:schemeClr>
            </a:solidFill>
          </a:endParaRPr>
        </a:p>
      </dgm:t>
    </dgm:pt>
    <dgm:pt modelId="{518CFE9D-80AC-4FD6-A0E3-96A9D734E75F}">
      <dgm:prSet/>
      <dgm:spPr/>
      <dgm:t>
        <a:bodyPr/>
        <a:lstStyle/>
        <a:p>
          <a:r>
            <a:rPr lang="en-US" dirty="0">
              <a:solidFill>
                <a:schemeClr val="bg1">
                  <a:lumMod val="75000"/>
                </a:schemeClr>
              </a:solidFill>
            </a:rPr>
            <a:t>Acceptance Testing</a:t>
          </a:r>
        </a:p>
      </dgm:t>
    </dgm:pt>
    <dgm:pt modelId="{7C0A5F22-7D81-4F2F-A8E6-D919A09A9FA8}" type="parTrans" cxnId="{6B106E54-9CBA-4F42-A623-1C732EF85141}">
      <dgm:prSet/>
      <dgm:spPr/>
      <dgm:t>
        <a:bodyPr/>
        <a:lstStyle/>
        <a:p>
          <a:endParaRPr lang="en-US">
            <a:solidFill>
              <a:schemeClr val="bg1">
                <a:lumMod val="75000"/>
              </a:schemeClr>
            </a:solidFill>
          </a:endParaRPr>
        </a:p>
      </dgm:t>
    </dgm:pt>
    <dgm:pt modelId="{D337C0A4-7546-4208-A239-9BF8F5E104DE}" type="sibTrans" cxnId="{6B106E54-9CBA-4F42-A623-1C732EF85141}">
      <dgm:prSet/>
      <dgm:spPr/>
      <dgm:t>
        <a:bodyPr/>
        <a:lstStyle/>
        <a:p>
          <a:endParaRPr lang="en-US">
            <a:solidFill>
              <a:schemeClr val="bg1">
                <a:lumMod val="75000"/>
              </a:schemeClr>
            </a:solidFill>
          </a:endParaRPr>
        </a:p>
      </dgm:t>
    </dgm:pt>
    <dgm:pt modelId="{875684B9-6F2B-F042-AC9B-B537B543FA30}">
      <dgm:prSet/>
      <dgm:spPr/>
      <dgm:t>
        <a:bodyPr/>
        <a:lstStyle/>
        <a:p>
          <a:r>
            <a:rPr lang="en-US" dirty="0">
              <a:solidFill>
                <a:schemeClr val="bg1">
                  <a:lumMod val="75000"/>
                </a:schemeClr>
              </a:solidFill>
            </a:rPr>
            <a:t>GUI Testing</a:t>
          </a:r>
        </a:p>
      </dgm:t>
    </dgm:pt>
    <dgm:pt modelId="{15FA1C77-FE50-1E41-9AA9-7F45C41F8041}" type="parTrans" cxnId="{CD7929B7-B54B-B84B-AFFF-75D18DCB75F7}">
      <dgm:prSet/>
      <dgm:spPr/>
      <dgm:t>
        <a:bodyPr/>
        <a:lstStyle/>
        <a:p>
          <a:endParaRPr lang="en-GB">
            <a:solidFill>
              <a:schemeClr val="bg1">
                <a:lumMod val="75000"/>
              </a:schemeClr>
            </a:solidFill>
          </a:endParaRPr>
        </a:p>
      </dgm:t>
    </dgm:pt>
    <dgm:pt modelId="{C3A72EFE-5BA8-5F45-AB64-3DFA3241A54A}" type="sibTrans" cxnId="{CD7929B7-B54B-B84B-AFFF-75D18DCB75F7}">
      <dgm:prSet/>
      <dgm:spPr/>
      <dgm:t>
        <a:bodyPr/>
        <a:lstStyle/>
        <a:p>
          <a:endParaRPr lang="en-GB">
            <a:solidFill>
              <a:schemeClr val="bg1">
                <a:lumMod val="75000"/>
              </a:schemeClr>
            </a:solidFill>
          </a:endParaRPr>
        </a:p>
      </dgm:t>
    </dgm:pt>
    <dgm:pt modelId="{05C1E552-A56F-F141-B318-7259B940AEB0}">
      <dgm:prSet/>
      <dgm:spPr/>
      <dgm:t>
        <a:bodyPr/>
        <a:lstStyle/>
        <a:p>
          <a:r>
            <a:rPr lang="en-US" dirty="0">
              <a:solidFill>
                <a:schemeClr val="bg1">
                  <a:lumMod val="75000"/>
                </a:schemeClr>
              </a:solidFill>
            </a:rPr>
            <a:t>Security Testing</a:t>
          </a:r>
        </a:p>
      </dgm:t>
    </dgm:pt>
    <dgm:pt modelId="{FCF9A927-41DC-D54F-B3FA-1FD339CFEE6A}" type="parTrans" cxnId="{69CDA020-2B9F-7C47-8FEE-7F7B0C2C34FC}">
      <dgm:prSet/>
      <dgm:spPr/>
      <dgm:t>
        <a:bodyPr/>
        <a:lstStyle/>
        <a:p>
          <a:endParaRPr lang="en-GB">
            <a:solidFill>
              <a:schemeClr val="bg1">
                <a:lumMod val="75000"/>
              </a:schemeClr>
            </a:solidFill>
          </a:endParaRPr>
        </a:p>
      </dgm:t>
    </dgm:pt>
    <dgm:pt modelId="{4F5F23F7-AF0E-F14B-A173-7F75D33D3277}" type="sibTrans" cxnId="{69CDA020-2B9F-7C47-8FEE-7F7B0C2C34FC}">
      <dgm:prSet/>
      <dgm:spPr/>
      <dgm:t>
        <a:bodyPr/>
        <a:lstStyle/>
        <a:p>
          <a:endParaRPr lang="en-GB">
            <a:solidFill>
              <a:schemeClr val="bg1">
                <a:lumMod val="75000"/>
              </a:schemeClr>
            </a:solidFill>
          </a:endParaRPr>
        </a:p>
      </dgm:t>
    </dgm:pt>
    <dgm:pt modelId="{B4C0D206-41AF-E24D-AD47-B0F091D86842}" type="pres">
      <dgm:prSet presAssocID="{26830B50-906A-4D52-87F9-B05FC4B6A3BF}" presName="vert0" presStyleCnt="0">
        <dgm:presLayoutVars>
          <dgm:dir/>
          <dgm:animOne val="branch"/>
          <dgm:animLvl val="lvl"/>
        </dgm:presLayoutVars>
      </dgm:prSet>
      <dgm:spPr/>
    </dgm:pt>
    <dgm:pt modelId="{866DC06E-E2F7-014A-AED6-DB9D2CF41560}" type="pres">
      <dgm:prSet presAssocID="{824CC412-57F2-401E-BB9A-3DEDE2086358}" presName="thickLine" presStyleLbl="alignNode1" presStyleIdx="0" presStyleCnt="13"/>
      <dgm:spPr/>
    </dgm:pt>
    <dgm:pt modelId="{B032FA24-A339-2345-8A31-558FB9285546}" type="pres">
      <dgm:prSet presAssocID="{824CC412-57F2-401E-BB9A-3DEDE2086358}" presName="horz1" presStyleCnt="0"/>
      <dgm:spPr/>
    </dgm:pt>
    <dgm:pt modelId="{0EAB94D3-3DAE-B64C-95D5-3AF90641ABDE}" type="pres">
      <dgm:prSet presAssocID="{824CC412-57F2-401E-BB9A-3DEDE2086358}" presName="tx1" presStyleLbl="revTx" presStyleIdx="0" presStyleCnt="13"/>
      <dgm:spPr/>
    </dgm:pt>
    <dgm:pt modelId="{47C49A49-63C0-2C4C-88B6-93D641E50628}" type="pres">
      <dgm:prSet presAssocID="{824CC412-57F2-401E-BB9A-3DEDE2086358}" presName="vert1" presStyleCnt="0"/>
      <dgm:spPr/>
    </dgm:pt>
    <dgm:pt modelId="{2442F692-EABE-C24F-96F0-B5B387391B80}" type="pres">
      <dgm:prSet presAssocID="{875684B9-6F2B-F042-AC9B-B537B543FA30}" presName="thickLine" presStyleLbl="alignNode1" presStyleIdx="1" presStyleCnt="13"/>
      <dgm:spPr/>
    </dgm:pt>
    <dgm:pt modelId="{E3F7F761-F79D-B840-AB74-17C560A3FC06}" type="pres">
      <dgm:prSet presAssocID="{875684B9-6F2B-F042-AC9B-B537B543FA30}" presName="horz1" presStyleCnt="0"/>
      <dgm:spPr/>
    </dgm:pt>
    <dgm:pt modelId="{A7B86603-78F7-2845-90B2-438B01DB0043}" type="pres">
      <dgm:prSet presAssocID="{875684B9-6F2B-F042-AC9B-B537B543FA30}" presName="tx1" presStyleLbl="revTx" presStyleIdx="1" presStyleCnt="13"/>
      <dgm:spPr/>
    </dgm:pt>
    <dgm:pt modelId="{E3C31D09-2AA2-3C4C-A671-E407377816EE}" type="pres">
      <dgm:prSet presAssocID="{875684B9-6F2B-F042-AC9B-B537B543FA30}" presName="vert1" presStyleCnt="0"/>
      <dgm:spPr/>
    </dgm:pt>
    <dgm:pt modelId="{69425A5D-D388-454A-816A-CD20D67BF737}" type="pres">
      <dgm:prSet presAssocID="{79846335-DA50-49E8-96BC-AA002DBCCB7A}" presName="thickLine" presStyleLbl="alignNode1" presStyleIdx="2" presStyleCnt="13"/>
      <dgm:spPr/>
    </dgm:pt>
    <dgm:pt modelId="{9717E87F-C7BC-734E-B5CD-4B512707727F}" type="pres">
      <dgm:prSet presAssocID="{79846335-DA50-49E8-96BC-AA002DBCCB7A}" presName="horz1" presStyleCnt="0"/>
      <dgm:spPr/>
    </dgm:pt>
    <dgm:pt modelId="{725F85C3-C3E2-0048-9C41-4BB5368E0F26}" type="pres">
      <dgm:prSet presAssocID="{79846335-DA50-49E8-96BC-AA002DBCCB7A}" presName="tx1" presStyleLbl="revTx" presStyleIdx="2" presStyleCnt="13"/>
      <dgm:spPr/>
    </dgm:pt>
    <dgm:pt modelId="{0396FD10-4EAF-BC42-BF99-39126D4D0DF9}" type="pres">
      <dgm:prSet presAssocID="{79846335-DA50-49E8-96BC-AA002DBCCB7A}" presName="vert1" presStyleCnt="0"/>
      <dgm:spPr/>
    </dgm:pt>
    <dgm:pt modelId="{6124CFF2-5919-C14D-821A-614A9223F583}" type="pres">
      <dgm:prSet presAssocID="{A7FE3250-241D-41BB-95D5-DCC285DABFE2}" presName="thickLine" presStyleLbl="alignNode1" presStyleIdx="3" presStyleCnt="13"/>
      <dgm:spPr/>
    </dgm:pt>
    <dgm:pt modelId="{C2B309EF-7A00-EC4A-A213-F00B432EBA3A}" type="pres">
      <dgm:prSet presAssocID="{A7FE3250-241D-41BB-95D5-DCC285DABFE2}" presName="horz1" presStyleCnt="0"/>
      <dgm:spPr/>
    </dgm:pt>
    <dgm:pt modelId="{A49DE02C-C978-1B4E-AAF9-A1DD7CA40B61}" type="pres">
      <dgm:prSet presAssocID="{A7FE3250-241D-41BB-95D5-DCC285DABFE2}" presName="tx1" presStyleLbl="revTx" presStyleIdx="3" presStyleCnt="13"/>
      <dgm:spPr/>
    </dgm:pt>
    <dgm:pt modelId="{10C7ACAE-33DC-7948-8707-F79CFAD1D783}" type="pres">
      <dgm:prSet presAssocID="{A7FE3250-241D-41BB-95D5-DCC285DABFE2}" presName="vert1" presStyleCnt="0"/>
      <dgm:spPr/>
    </dgm:pt>
    <dgm:pt modelId="{255F6E05-3966-814B-B319-CE73AB0AFE9C}" type="pres">
      <dgm:prSet presAssocID="{DA113C63-2657-4C6A-91E2-D96B7D34AC61}" presName="thickLine" presStyleLbl="alignNode1" presStyleIdx="4" presStyleCnt="13"/>
      <dgm:spPr/>
    </dgm:pt>
    <dgm:pt modelId="{19ECD4CA-B35F-E840-9D60-A92328EA5CFA}" type="pres">
      <dgm:prSet presAssocID="{DA113C63-2657-4C6A-91E2-D96B7D34AC61}" presName="horz1" presStyleCnt="0"/>
      <dgm:spPr/>
    </dgm:pt>
    <dgm:pt modelId="{FB9C5E6A-58DB-DD49-90AA-01DE8822E94A}" type="pres">
      <dgm:prSet presAssocID="{DA113C63-2657-4C6A-91E2-D96B7D34AC61}" presName="tx1" presStyleLbl="revTx" presStyleIdx="4" presStyleCnt="13"/>
      <dgm:spPr/>
    </dgm:pt>
    <dgm:pt modelId="{05697063-0D1F-0B41-BCDF-3A181C28FFFC}" type="pres">
      <dgm:prSet presAssocID="{DA113C63-2657-4C6A-91E2-D96B7D34AC61}" presName="vert1" presStyleCnt="0"/>
      <dgm:spPr/>
    </dgm:pt>
    <dgm:pt modelId="{A3B9F618-A137-184A-9E31-038F22A7A76D}" type="pres">
      <dgm:prSet presAssocID="{16F6B780-6A80-4300-B8DE-D894BA6DFFA9}" presName="thickLine" presStyleLbl="alignNode1" presStyleIdx="5" presStyleCnt="13"/>
      <dgm:spPr/>
    </dgm:pt>
    <dgm:pt modelId="{04799EBB-AF6E-6849-A22D-54B6119D7B05}" type="pres">
      <dgm:prSet presAssocID="{16F6B780-6A80-4300-B8DE-D894BA6DFFA9}" presName="horz1" presStyleCnt="0"/>
      <dgm:spPr/>
    </dgm:pt>
    <dgm:pt modelId="{5FD599D5-9DE2-764F-8344-4C0A3ED248D9}" type="pres">
      <dgm:prSet presAssocID="{16F6B780-6A80-4300-B8DE-D894BA6DFFA9}" presName="tx1" presStyleLbl="revTx" presStyleIdx="5" presStyleCnt="13"/>
      <dgm:spPr/>
    </dgm:pt>
    <dgm:pt modelId="{D31AA82F-FC13-7443-B51D-19E58CB659C0}" type="pres">
      <dgm:prSet presAssocID="{16F6B780-6A80-4300-B8DE-D894BA6DFFA9}" presName="vert1" presStyleCnt="0"/>
      <dgm:spPr/>
    </dgm:pt>
    <dgm:pt modelId="{4D908B17-23E4-E74D-BE15-A2E25C3FB6E1}" type="pres">
      <dgm:prSet presAssocID="{0036CF00-B55F-4477-BE4C-54F12235D685}" presName="thickLine" presStyleLbl="alignNode1" presStyleIdx="6" presStyleCnt="13"/>
      <dgm:spPr/>
    </dgm:pt>
    <dgm:pt modelId="{F28C159C-25E7-834D-BC0F-83A1CFC026EE}" type="pres">
      <dgm:prSet presAssocID="{0036CF00-B55F-4477-BE4C-54F12235D685}" presName="horz1" presStyleCnt="0"/>
      <dgm:spPr/>
    </dgm:pt>
    <dgm:pt modelId="{E3C1722E-A059-F349-9F55-FEE81B659387}" type="pres">
      <dgm:prSet presAssocID="{0036CF00-B55F-4477-BE4C-54F12235D685}" presName="tx1" presStyleLbl="revTx" presStyleIdx="6" presStyleCnt="13"/>
      <dgm:spPr/>
    </dgm:pt>
    <dgm:pt modelId="{71B4BA14-9412-3B41-AE76-879B71839E6D}" type="pres">
      <dgm:prSet presAssocID="{0036CF00-B55F-4477-BE4C-54F12235D685}" presName="vert1" presStyleCnt="0"/>
      <dgm:spPr/>
    </dgm:pt>
    <dgm:pt modelId="{76822033-2B7A-4941-9130-CCD0CCDED133}" type="pres">
      <dgm:prSet presAssocID="{F041206D-66F2-4267-864F-B04A0BEFBA7D}" presName="thickLine" presStyleLbl="alignNode1" presStyleIdx="7" presStyleCnt="13"/>
      <dgm:spPr/>
    </dgm:pt>
    <dgm:pt modelId="{AF15D86D-2E34-5840-A04D-8D076941EBA9}" type="pres">
      <dgm:prSet presAssocID="{F041206D-66F2-4267-864F-B04A0BEFBA7D}" presName="horz1" presStyleCnt="0"/>
      <dgm:spPr/>
    </dgm:pt>
    <dgm:pt modelId="{02FD2CFD-0242-524D-A27B-9C9FF8DF0DEF}" type="pres">
      <dgm:prSet presAssocID="{F041206D-66F2-4267-864F-B04A0BEFBA7D}" presName="tx1" presStyleLbl="revTx" presStyleIdx="7" presStyleCnt="13"/>
      <dgm:spPr/>
    </dgm:pt>
    <dgm:pt modelId="{74AD18CB-3EB4-D147-8C33-C404FE521B1D}" type="pres">
      <dgm:prSet presAssocID="{F041206D-66F2-4267-864F-B04A0BEFBA7D}" presName="vert1" presStyleCnt="0"/>
      <dgm:spPr/>
    </dgm:pt>
    <dgm:pt modelId="{2D1D5152-B1DC-7F49-9ED9-A041C0F46F85}" type="pres">
      <dgm:prSet presAssocID="{05C1E552-A56F-F141-B318-7259B940AEB0}" presName="thickLine" presStyleLbl="alignNode1" presStyleIdx="8" presStyleCnt="13"/>
      <dgm:spPr/>
    </dgm:pt>
    <dgm:pt modelId="{131ED5E2-5BB0-5A40-94BA-97B535A67ABA}" type="pres">
      <dgm:prSet presAssocID="{05C1E552-A56F-F141-B318-7259B940AEB0}" presName="horz1" presStyleCnt="0"/>
      <dgm:spPr/>
    </dgm:pt>
    <dgm:pt modelId="{3C3E32ED-8ECD-0343-8068-CA3F717F901C}" type="pres">
      <dgm:prSet presAssocID="{05C1E552-A56F-F141-B318-7259B940AEB0}" presName="tx1" presStyleLbl="revTx" presStyleIdx="8" presStyleCnt="13"/>
      <dgm:spPr/>
    </dgm:pt>
    <dgm:pt modelId="{E45524E9-4D70-3D4A-A3E6-DBF3CA944669}" type="pres">
      <dgm:prSet presAssocID="{05C1E552-A56F-F141-B318-7259B940AEB0}" presName="vert1" presStyleCnt="0"/>
      <dgm:spPr/>
    </dgm:pt>
    <dgm:pt modelId="{608F2F41-2146-D54C-B102-433B7A5467A5}" type="pres">
      <dgm:prSet presAssocID="{B809DD0C-3725-47AF-A5BA-3A4658B640C7}" presName="thickLine" presStyleLbl="alignNode1" presStyleIdx="9" presStyleCnt="13"/>
      <dgm:spPr/>
    </dgm:pt>
    <dgm:pt modelId="{CF874810-ED06-8447-BEAB-E08BD8521D6B}" type="pres">
      <dgm:prSet presAssocID="{B809DD0C-3725-47AF-A5BA-3A4658B640C7}" presName="horz1" presStyleCnt="0"/>
      <dgm:spPr/>
    </dgm:pt>
    <dgm:pt modelId="{10368F64-4C9B-9C4A-B038-44D559AD9812}" type="pres">
      <dgm:prSet presAssocID="{B809DD0C-3725-47AF-A5BA-3A4658B640C7}" presName="tx1" presStyleLbl="revTx" presStyleIdx="9" presStyleCnt="13"/>
      <dgm:spPr/>
    </dgm:pt>
    <dgm:pt modelId="{26540B99-AFAF-DB4F-A10F-FEEFFB325F38}" type="pres">
      <dgm:prSet presAssocID="{B809DD0C-3725-47AF-A5BA-3A4658B640C7}" presName="vert1" presStyleCnt="0"/>
      <dgm:spPr/>
    </dgm:pt>
    <dgm:pt modelId="{D4B8CBFC-FF03-EC41-AA5F-76656458C780}" type="pres">
      <dgm:prSet presAssocID="{A38A8782-BC80-4538-86B7-41606237F6A3}" presName="thickLine" presStyleLbl="alignNode1" presStyleIdx="10" presStyleCnt="13"/>
      <dgm:spPr/>
    </dgm:pt>
    <dgm:pt modelId="{23ECE755-E8BD-A348-9966-DEFF50445814}" type="pres">
      <dgm:prSet presAssocID="{A38A8782-BC80-4538-86B7-41606237F6A3}" presName="horz1" presStyleCnt="0"/>
      <dgm:spPr/>
    </dgm:pt>
    <dgm:pt modelId="{8E546376-8428-CC4D-B90C-D126274D88CA}" type="pres">
      <dgm:prSet presAssocID="{A38A8782-BC80-4538-86B7-41606237F6A3}" presName="tx1" presStyleLbl="revTx" presStyleIdx="10" presStyleCnt="13"/>
      <dgm:spPr/>
    </dgm:pt>
    <dgm:pt modelId="{DF71896D-481B-6F49-A994-D2001E45F8C2}" type="pres">
      <dgm:prSet presAssocID="{A38A8782-BC80-4538-86B7-41606237F6A3}" presName="vert1" presStyleCnt="0"/>
      <dgm:spPr/>
    </dgm:pt>
    <dgm:pt modelId="{7F261365-FA5D-304E-B7BB-697CC84F5BD5}" type="pres">
      <dgm:prSet presAssocID="{712BDB3B-5FFD-4643-8894-C1214CF25F95}" presName="thickLine" presStyleLbl="alignNode1" presStyleIdx="11" presStyleCnt="13"/>
      <dgm:spPr/>
    </dgm:pt>
    <dgm:pt modelId="{331BBA45-0F2E-F242-BEB4-48D49A398A1D}" type="pres">
      <dgm:prSet presAssocID="{712BDB3B-5FFD-4643-8894-C1214CF25F95}" presName="horz1" presStyleCnt="0"/>
      <dgm:spPr/>
    </dgm:pt>
    <dgm:pt modelId="{1A827CD4-EDE5-5742-8D66-42F3CDF304AE}" type="pres">
      <dgm:prSet presAssocID="{712BDB3B-5FFD-4643-8894-C1214CF25F95}" presName="tx1" presStyleLbl="revTx" presStyleIdx="11" presStyleCnt="13"/>
      <dgm:spPr/>
    </dgm:pt>
    <dgm:pt modelId="{673C0535-6916-F346-83EC-194F6B3E350E}" type="pres">
      <dgm:prSet presAssocID="{712BDB3B-5FFD-4643-8894-C1214CF25F95}" presName="vert1" presStyleCnt="0"/>
      <dgm:spPr/>
    </dgm:pt>
    <dgm:pt modelId="{F56AFCDC-B9D3-8C4C-80D3-99BED044A6B6}" type="pres">
      <dgm:prSet presAssocID="{518CFE9D-80AC-4FD6-A0E3-96A9D734E75F}" presName="thickLine" presStyleLbl="alignNode1" presStyleIdx="12" presStyleCnt="13"/>
      <dgm:spPr/>
    </dgm:pt>
    <dgm:pt modelId="{DA1003F4-167C-E041-9206-8033F3499812}" type="pres">
      <dgm:prSet presAssocID="{518CFE9D-80AC-4FD6-A0E3-96A9D734E75F}" presName="horz1" presStyleCnt="0"/>
      <dgm:spPr/>
    </dgm:pt>
    <dgm:pt modelId="{EA6143E4-2058-6940-9E90-B72676CB9347}" type="pres">
      <dgm:prSet presAssocID="{518CFE9D-80AC-4FD6-A0E3-96A9D734E75F}" presName="tx1" presStyleLbl="revTx" presStyleIdx="12" presStyleCnt="13"/>
      <dgm:spPr/>
    </dgm:pt>
    <dgm:pt modelId="{28D6BC3C-8954-4444-8AB6-2EA075DAE671}" type="pres">
      <dgm:prSet presAssocID="{518CFE9D-80AC-4FD6-A0E3-96A9D734E75F}" presName="vert1" presStyleCnt="0"/>
      <dgm:spPr/>
    </dgm:pt>
  </dgm:ptLst>
  <dgm:cxnLst>
    <dgm:cxn modelId="{85D3070A-8EBA-8249-A5E8-8B0A5364C967}" type="presOf" srcId="{875684B9-6F2B-F042-AC9B-B537B543FA30}" destId="{A7B86603-78F7-2845-90B2-438B01DB0043}" srcOrd="0" destOrd="0" presId="urn:microsoft.com/office/officeart/2008/layout/LinedList"/>
    <dgm:cxn modelId="{A3C0660C-ECDB-DC47-AF03-307E8961A162}" type="presOf" srcId="{0036CF00-B55F-4477-BE4C-54F12235D685}" destId="{E3C1722E-A059-F349-9F55-FEE81B659387}" srcOrd="0" destOrd="0" presId="urn:microsoft.com/office/officeart/2008/layout/LinedList"/>
    <dgm:cxn modelId="{03E9390D-E4CA-0240-828C-A613D8FDF7F6}" type="presOf" srcId="{79846335-DA50-49E8-96BC-AA002DBCCB7A}" destId="{725F85C3-C3E2-0048-9C41-4BB5368E0F26}" srcOrd="0" destOrd="0" presId="urn:microsoft.com/office/officeart/2008/layout/LinedList"/>
    <dgm:cxn modelId="{69CDA020-2B9F-7C47-8FEE-7F7B0C2C34FC}" srcId="{26830B50-906A-4D52-87F9-B05FC4B6A3BF}" destId="{05C1E552-A56F-F141-B318-7259B940AEB0}" srcOrd="8" destOrd="0" parTransId="{FCF9A927-41DC-D54F-B3FA-1FD339CFEE6A}" sibTransId="{4F5F23F7-AF0E-F14B-A173-7F75D33D3277}"/>
    <dgm:cxn modelId="{7FDE9135-6A82-4797-817B-703D68605338}" srcId="{26830B50-906A-4D52-87F9-B05FC4B6A3BF}" destId="{B809DD0C-3725-47AF-A5BA-3A4658B640C7}" srcOrd="9" destOrd="0" parTransId="{D67E8BA8-502C-47AC-B6E5-1E3268F9F7E8}" sibTransId="{07652F3C-8780-49EB-B1F3-EF883BB775E9}"/>
    <dgm:cxn modelId="{DAEFB23C-60B2-A94D-BB3B-3D84EA8DBAC1}" type="presOf" srcId="{712BDB3B-5FFD-4643-8894-C1214CF25F95}" destId="{1A827CD4-EDE5-5742-8D66-42F3CDF304AE}" srcOrd="0" destOrd="0" presId="urn:microsoft.com/office/officeart/2008/layout/LinedList"/>
    <dgm:cxn modelId="{6C8AB043-149E-1C40-83AC-60B894A3390A}" type="presOf" srcId="{F041206D-66F2-4267-864F-B04A0BEFBA7D}" destId="{02FD2CFD-0242-524D-A27B-9C9FF8DF0DEF}" srcOrd="0" destOrd="0" presId="urn:microsoft.com/office/officeart/2008/layout/LinedList"/>
    <dgm:cxn modelId="{3F139048-8357-412C-9E1F-215C003FA3CD}" srcId="{26830B50-906A-4D52-87F9-B05FC4B6A3BF}" destId="{824CC412-57F2-401E-BB9A-3DEDE2086358}" srcOrd="0" destOrd="0" parTransId="{E8AFD971-58C8-4E63-B1DF-C91F02F16E21}" sibTransId="{EBDCC879-87F6-407E-AFA1-363855CE3411}"/>
    <dgm:cxn modelId="{6596696B-0A78-0541-A966-9A62098CC294}" type="presOf" srcId="{26830B50-906A-4D52-87F9-B05FC4B6A3BF}" destId="{B4C0D206-41AF-E24D-AD47-B0F091D86842}" srcOrd="0" destOrd="0" presId="urn:microsoft.com/office/officeart/2008/layout/LinedList"/>
    <dgm:cxn modelId="{A0DA0970-863C-4CE2-9325-02F0EE947F33}" srcId="{26830B50-906A-4D52-87F9-B05FC4B6A3BF}" destId="{16F6B780-6A80-4300-B8DE-D894BA6DFFA9}" srcOrd="5" destOrd="0" parTransId="{B49DE912-24DC-42CD-BE67-7E8827815EB4}" sibTransId="{A3E391F0-6013-41C7-9DA2-15736AFEFC2B}"/>
    <dgm:cxn modelId="{542B0C70-598E-D14E-B151-DB4608D939E0}" type="presOf" srcId="{824CC412-57F2-401E-BB9A-3DEDE2086358}" destId="{0EAB94D3-3DAE-B64C-95D5-3AF90641ABDE}" srcOrd="0" destOrd="0" presId="urn:microsoft.com/office/officeart/2008/layout/LinedList"/>
    <dgm:cxn modelId="{6B106E54-9CBA-4F42-A623-1C732EF85141}" srcId="{26830B50-906A-4D52-87F9-B05FC4B6A3BF}" destId="{518CFE9D-80AC-4FD6-A0E3-96A9D734E75F}" srcOrd="12" destOrd="0" parTransId="{7C0A5F22-7D81-4F2F-A8E6-D919A09A9FA8}" sibTransId="{D337C0A4-7546-4208-A239-9BF8F5E104DE}"/>
    <dgm:cxn modelId="{0630547C-32E2-42CB-B35B-90CE1249E032}" srcId="{26830B50-906A-4D52-87F9-B05FC4B6A3BF}" destId="{DA113C63-2657-4C6A-91E2-D96B7D34AC61}" srcOrd="4" destOrd="0" parTransId="{057FA2DE-A1D3-4EA0-B8B5-B25776D07F47}" sibTransId="{2A5424F5-96C5-41E4-A740-FD33C862DD94}"/>
    <dgm:cxn modelId="{CE8CCF8A-8839-5042-B92D-050575FF4903}" type="presOf" srcId="{A7FE3250-241D-41BB-95D5-DCC285DABFE2}" destId="{A49DE02C-C978-1B4E-AAF9-A1DD7CA40B61}" srcOrd="0" destOrd="0" presId="urn:microsoft.com/office/officeart/2008/layout/LinedList"/>
    <dgm:cxn modelId="{8A314E93-A33A-4DEB-B031-5BB9111B6971}" srcId="{26830B50-906A-4D52-87F9-B05FC4B6A3BF}" destId="{F041206D-66F2-4267-864F-B04A0BEFBA7D}" srcOrd="7" destOrd="0" parTransId="{94AA3C1A-7FEF-40CC-82FD-F7D338DA233A}" sibTransId="{F524F8D8-B245-46B5-A52A-F0C600B87236}"/>
    <dgm:cxn modelId="{3D0D069B-679F-7849-9FA6-DB446DCBE2B1}" type="presOf" srcId="{518CFE9D-80AC-4FD6-A0E3-96A9D734E75F}" destId="{EA6143E4-2058-6940-9E90-B72676CB9347}" srcOrd="0" destOrd="0" presId="urn:microsoft.com/office/officeart/2008/layout/LinedList"/>
    <dgm:cxn modelId="{38D2D69D-DA68-714C-ADB4-893E0DF3A5CA}" type="presOf" srcId="{B809DD0C-3725-47AF-A5BA-3A4658B640C7}" destId="{10368F64-4C9B-9C4A-B038-44D559AD9812}" srcOrd="0" destOrd="0" presId="urn:microsoft.com/office/officeart/2008/layout/LinedList"/>
    <dgm:cxn modelId="{D9484D9E-965F-D746-A7C4-41C62B1C5585}" type="presOf" srcId="{05C1E552-A56F-F141-B318-7259B940AEB0}" destId="{3C3E32ED-8ECD-0343-8068-CA3F717F901C}" srcOrd="0" destOrd="0" presId="urn:microsoft.com/office/officeart/2008/layout/LinedList"/>
    <dgm:cxn modelId="{6FA3779E-EE76-4C62-B45A-2F8D178632F6}" srcId="{26830B50-906A-4D52-87F9-B05FC4B6A3BF}" destId="{A7FE3250-241D-41BB-95D5-DCC285DABFE2}" srcOrd="3" destOrd="0" parTransId="{EBD67938-B24E-433D-B8F9-5E4451C42C68}" sibTransId="{D377A1BF-E9FE-48E2-A0D4-C19E83677C69}"/>
    <dgm:cxn modelId="{CD7929B7-B54B-B84B-AFFF-75D18DCB75F7}" srcId="{26830B50-906A-4D52-87F9-B05FC4B6A3BF}" destId="{875684B9-6F2B-F042-AC9B-B537B543FA30}" srcOrd="1" destOrd="0" parTransId="{15FA1C77-FE50-1E41-9AA9-7F45C41F8041}" sibTransId="{C3A72EFE-5BA8-5F45-AB64-3DFA3241A54A}"/>
    <dgm:cxn modelId="{13B0F1BC-9A69-4078-B91E-9A0EEC9AA11E}" srcId="{26830B50-906A-4D52-87F9-B05FC4B6A3BF}" destId="{712BDB3B-5FFD-4643-8894-C1214CF25F95}" srcOrd="11" destOrd="0" parTransId="{BB0CF8A6-413C-4A81-B986-FD5BAE0C15A7}" sibTransId="{DAB5103C-2EFD-4CB5-BA4F-2C9B9082C749}"/>
    <dgm:cxn modelId="{9628C5CD-CCEE-CD46-9BAD-C57612C9C87F}" type="presOf" srcId="{DA113C63-2657-4C6A-91E2-D96B7D34AC61}" destId="{FB9C5E6A-58DB-DD49-90AA-01DE8822E94A}" srcOrd="0" destOrd="0" presId="urn:microsoft.com/office/officeart/2008/layout/LinedList"/>
    <dgm:cxn modelId="{85B1CDD7-D621-4BDF-B64A-A2D9323E0322}" srcId="{26830B50-906A-4D52-87F9-B05FC4B6A3BF}" destId="{0036CF00-B55F-4477-BE4C-54F12235D685}" srcOrd="6" destOrd="0" parTransId="{64E38C24-F024-478D-A677-D8B4E9F62822}" sibTransId="{25D2C207-F1D9-4F13-B652-643AE8969E04}"/>
    <dgm:cxn modelId="{52A9F2D7-E6C7-4754-A1BB-AE512D8CC93E}" srcId="{26830B50-906A-4D52-87F9-B05FC4B6A3BF}" destId="{A38A8782-BC80-4538-86B7-41606237F6A3}" srcOrd="10" destOrd="0" parTransId="{F8E52DAE-4562-40C9-A8BC-802139E8B667}" sibTransId="{38AF6002-FBE7-46CA-A533-10C8CC874068}"/>
    <dgm:cxn modelId="{C895C4E2-04F6-9C4E-97CB-D740CC81074D}" type="presOf" srcId="{16F6B780-6A80-4300-B8DE-D894BA6DFFA9}" destId="{5FD599D5-9DE2-764F-8344-4C0A3ED248D9}" srcOrd="0" destOrd="0" presId="urn:microsoft.com/office/officeart/2008/layout/LinedList"/>
    <dgm:cxn modelId="{FD7BDBE8-515E-C545-8B71-72E911855E24}" type="presOf" srcId="{A38A8782-BC80-4538-86B7-41606237F6A3}" destId="{8E546376-8428-CC4D-B90C-D126274D88CA}" srcOrd="0" destOrd="0" presId="urn:microsoft.com/office/officeart/2008/layout/LinedList"/>
    <dgm:cxn modelId="{2791B0FD-9754-4DB7-9243-39B6D2F7D4B2}" srcId="{26830B50-906A-4D52-87F9-B05FC4B6A3BF}" destId="{79846335-DA50-49E8-96BC-AA002DBCCB7A}" srcOrd="2" destOrd="0" parTransId="{EFB39808-8CDE-4340-963A-78A50FA36195}" sibTransId="{03563CB8-DB2B-45A3-91DA-1D0EB6DCCD52}"/>
    <dgm:cxn modelId="{7B6C6277-D4D1-9E44-BE29-517E2C201F17}" type="presParOf" srcId="{B4C0D206-41AF-E24D-AD47-B0F091D86842}" destId="{866DC06E-E2F7-014A-AED6-DB9D2CF41560}" srcOrd="0" destOrd="0" presId="urn:microsoft.com/office/officeart/2008/layout/LinedList"/>
    <dgm:cxn modelId="{19C3BBE8-7F78-1B48-BFB5-2EEE12B69CAE}" type="presParOf" srcId="{B4C0D206-41AF-E24D-AD47-B0F091D86842}" destId="{B032FA24-A339-2345-8A31-558FB9285546}" srcOrd="1" destOrd="0" presId="urn:microsoft.com/office/officeart/2008/layout/LinedList"/>
    <dgm:cxn modelId="{C0B72026-22EF-594D-A71B-19905427F7F7}" type="presParOf" srcId="{B032FA24-A339-2345-8A31-558FB9285546}" destId="{0EAB94D3-3DAE-B64C-95D5-3AF90641ABDE}" srcOrd="0" destOrd="0" presId="urn:microsoft.com/office/officeart/2008/layout/LinedList"/>
    <dgm:cxn modelId="{AF0C34B7-3EE9-EB45-991B-53A7684CDE32}" type="presParOf" srcId="{B032FA24-A339-2345-8A31-558FB9285546}" destId="{47C49A49-63C0-2C4C-88B6-93D641E50628}" srcOrd="1" destOrd="0" presId="urn:microsoft.com/office/officeart/2008/layout/LinedList"/>
    <dgm:cxn modelId="{B4FFE43E-A2BB-2B4A-AA0E-56FC8334B8DD}" type="presParOf" srcId="{B4C0D206-41AF-E24D-AD47-B0F091D86842}" destId="{2442F692-EABE-C24F-96F0-B5B387391B80}" srcOrd="2" destOrd="0" presId="urn:microsoft.com/office/officeart/2008/layout/LinedList"/>
    <dgm:cxn modelId="{80CA949C-1848-904C-B722-10A81E4D6585}" type="presParOf" srcId="{B4C0D206-41AF-E24D-AD47-B0F091D86842}" destId="{E3F7F761-F79D-B840-AB74-17C560A3FC06}" srcOrd="3" destOrd="0" presId="urn:microsoft.com/office/officeart/2008/layout/LinedList"/>
    <dgm:cxn modelId="{83BAF1A1-36FB-FD47-ACA0-0B75C1DF00B7}" type="presParOf" srcId="{E3F7F761-F79D-B840-AB74-17C560A3FC06}" destId="{A7B86603-78F7-2845-90B2-438B01DB0043}" srcOrd="0" destOrd="0" presId="urn:microsoft.com/office/officeart/2008/layout/LinedList"/>
    <dgm:cxn modelId="{97C00A66-E8D9-2F48-A01B-5B11C94C5519}" type="presParOf" srcId="{E3F7F761-F79D-B840-AB74-17C560A3FC06}" destId="{E3C31D09-2AA2-3C4C-A671-E407377816EE}" srcOrd="1" destOrd="0" presId="urn:microsoft.com/office/officeart/2008/layout/LinedList"/>
    <dgm:cxn modelId="{3D27813E-690D-0246-9EAD-B09D2AD28F82}" type="presParOf" srcId="{B4C0D206-41AF-E24D-AD47-B0F091D86842}" destId="{69425A5D-D388-454A-816A-CD20D67BF737}" srcOrd="4" destOrd="0" presId="urn:microsoft.com/office/officeart/2008/layout/LinedList"/>
    <dgm:cxn modelId="{BBA30F9B-4E08-634D-87F3-60785384A6CE}" type="presParOf" srcId="{B4C0D206-41AF-E24D-AD47-B0F091D86842}" destId="{9717E87F-C7BC-734E-B5CD-4B512707727F}" srcOrd="5" destOrd="0" presId="urn:microsoft.com/office/officeart/2008/layout/LinedList"/>
    <dgm:cxn modelId="{476B9F9A-73EF-0541-B089-B9849FC86170}" type="presParOf" srcId="{9717E87F-C7BC-734E-B5CD-4B512707727F}" destId="{725F85C3-C3E2-0048-9C41-4BB5368E0F26}" srcOrd="0" destOrd="0" presId="urn:microsoft.com/office/officeart/2008/layout/LinedList"/>
    <dgm:cxn modelId="{73B9BCA8-8C49-EF43-A057-74D6C17C1246}" type="presParOf" srcId="{9717E87F-C7BC-734E-B5CD-4B512707727F}" destId="{0396FD10-4EAF-BC42-BF99-39126D4D0DF9}" srcOrd="1" destOrd="0" presId="urn:microsoft.com/office/officeart/2008/layout/LinedList"/>
    <dgm:cxn modelId="{1EF34AFC-7C1F-A749-A218-185B3471E7DD}" type="presParOf" srcId="{B4C0D206-41AF-E24D-AD47-B0F091D86842}" destId="{6124CFF2-5919-C14D-821A-614A9223F583}" srcOrd="6" destOrd="0" presId="urn:microsoft.com/office/officeart/2008/layout/LinedList"/>
    <dgm:cxn modelId="{182D9A1B-ED52-6C4B-A60A-4026446300F3}" type="presParOf" srcId="{B4C0D206-41AF-E24D-AD47-B0F091D86842}" destId="{C2B309EF-7A00-EC4A-A213-F00B432EBA3A}" srcOrd="7" destOrd="0" presId="urn:microsoft.com/office/officeart/2008/layout/LinedList"/>
    <dgm:cxn modelId="{C7DA9228-CC5D-B042-BCCA-1816485417B9}" type="presParOf" srcId="{C2B309EF-7A00-EC4A-A213-F00B432EBA3A}" destId="{A49DE02C-C978-1B4E-AAF9-A1DD7CA40B61}" srcOrd="0" destOrd="0" presId="urn:microsoft.com/office/officeart/2008/layout/LinedList"/>
    <dgm:cxn modelId="{95331B6A-01A2-FF4E-8BD8-7C28E411E0CD}" type="presParOf" srcId="{C2B309EF-7A00-EC4A-A213-F00B432EBA3A}" destId="{10C7ACAE-33DC-7948-8707-F79CFAD1D783}" srcOrd="1" destOrd="0" presId="urn:microsoft.com/office/officeart/2008/layout/LinedList"/>
    <dgm:cxn modelId="{9BA123CC-AF87-2A41-BAFB-4729767ED528}" type="presParOf" srcId="{B4C0D206-41AF-E24D-AD47-B0F091D86842}" destId="{255F6E05-3966-814B-B319-CE73AB0AFE9C}" srcOrd="8" destOrd="0" presId="urn:microsoft.com/office/officeart/2008/layout/LinedList"/>
    <dgm:cxn modelId="{250F0BF2-57C7-EC47-AA78-7A995A30FD57}" type="presParOf" srcId="{B4C0D206-41AF-E24D-AD47-B0F091D86842}" destId="{19ECD4CA-B35F-E840-9D60-A92328EA5CFA}" srcOrd="9" destOrd="0" presId="urn:microsoft.com/office/officeart/2008/layout/LinedList"/>
    <dgm:cxn modelId="{3F7FF29E-F9E3-3243-93CF-D5DD472C10C6}" type="presParOf" srcId="{19ECD4CA-B35F-E840-9D60-A92328EA5CFA}" destId="{FB9C5E6A-58DB-DD49-90AA-01DE8822E94A}" srcOrd="0" destOrd="0" presId="urn:microsoft.com/office/officeart/2008/layout/LinedList"/>
    <dgm:cxn modelId="{EF718463-9822-9048-98C1-560AD060A1DD}" type="presParOf" srcId="{19ECD4CA-B35F-E840-9D60-A92328EA5CFA}" destId="{05697063-0D1F-0B41-BCDF-3A181C28FFFC}" srcOrd="1" destOrd="0" presId="urn:microsoft.com/office/officeart/2008/layout/LinedList"/>
    <dgm:cxn modelId="{19A982CF-6A14-7A47-8380-3212BB661EB9}" type="presParOf" srcId="{B4C0D206-41AF-E24D-AD47-B0F091D86842}" destId="{A3B9F618-A137-184A-9E31-038F22A7A76D}" srcOrd="10" destOrd="0" presId="urn:microsoft.com/office/officeart/2008/layout/LinedList"/>
    <dgm:cxn modelId="{2BC04227-614B-4049-9713-520A889B05C4}" type="presParOf" srcId="{B4C0D206-41AF-E24D-AD47-B0F091D86842}" destId="{04799EBB-AF6E-6849-A22D-54B6119D7B05}" srcOrd="11" destOrd="0" presId="urn:microsoft.com/office/officeart/2008/layout/LinedList"/>
    <dgm:cxn modelId="{60AEEE48-864C-5B43-997A-9BC96BB62E08}" type="presParOf" srcId="{04799EBB-AF6E-6849-A22D-54B6119D7B05}" destId="{5FD599D5-9DE2-764F-8344-4C0A3ED248D9}" srcOrd="0" destOrd="0" presId="urn:microsoft.com/office/officeart/2008/layout/LinedList"/>
    <dgm:cxn modelId="{F5BD9B92-FEAA-674B-925B-D492F99A3A4A}" type="presParOf" srcId="{04799EBB-AF6E-6849-A22D-54B6119D7B05}" destId="{D31AA82F-FC13-7443-B51D-19E58CB659C0}" srcOrd="1" destOrd="0" presId="urn:microsoft.com/office/officeart/2008/layout/LinedList"/>
    <dgm:cxn modelId="{089D728F-1477-2846-8708-B1209B2A9811}" type="presParOf" srcId="{B4C0D206-41AF-E24D-AD47-B0F091D86842}" destId="{4D908B17-23E4-E74D-BE15-A2E25C3FB6E1}" srcOrd="12" destOrd="0" presId="urn:microsoft.com/office/officeart/2008/layout/LinedList"/>
    <dgm:cxn modelId="{B8972843-B89F-5846-9447-41F836EEE4CF}" type="presParOf" srcId="{B4C0D206-41AF-E24D-AD47-B0F091D86842}" destId="{F28C159C-25E7-834D-BC0F-83A1CFC026EE}" srcOrd="13" destOrd="0" presId="urn:microsoft.com/office/officeart/2008/layout/LinedList"/>
    <dgm:cxn modelId="{22911764-D781-F343-A404-3814B7BD1266}" type="presParOf" srcId="{F28C159C-25E7-834D-BC0F-83A1CFC026EE}" destId="{E3C1722E-A059-F349-9F55-FEE81B659387}" srcOrd="0" destOrd="0" presId="urn:microsoft.com/office/officeart/2008/layout/LinedList"/>
    <dgm:cxn modelId="{BBCA1BF5-D58B-EF4A-B212-DC468D4970D9}" type="presParOf" srcId="{F28C159C-25E7-834D-BC0F-83A1CFC026EE}" destId="{71B4BA14-9412-3B41-AE76-879B71839E6D}" srcOrd="1" destOrd="0" presId="urn:microsoft.com/office/officeart/2008/layout/LinedList"/>
    <dgm:cxn modelId="{72BA12B1-A7FF-874C-BA6A-53352F6606D6}" type="presParOf" srcId="{B4C0D206-41AF-E24D-AD47-B0F091D86842}" destId="{76822033-2B7A-4941-9130-CCD0CCDED133}" srcOrd="14" destOrd="0" presId="urn:microsoft.com/office/officeart/2008/layout/LinedList"/>
    <dgm:cxn modelId="{FEDE19BD-B555-B344-8C04-9D0A9BBCA622}" type="presParOf" srcId="{B4C0D206-41AF-E24D-AD47-B0F091D86842}" destId="{AF15D86D-2E34-5840-A04D-8D076941EBA9}" srcOrd="15" destOrd="0" presId="urn:microsoft.com/office/officeart/2008/layout/LinedList"/>
    <dgm:cxn modelId="{61C61D27-A0D1-FE4F-A1FA-344480970091}" type="presParOf" srcId="{AF15D86D-2E34-5840-A04D-8D076941EBA9}" destId="{02FD2CFD-0242-524D-A27B-9C9FF8DF0DEF}" srcOrd="0" destOrd="0" presId="urn:microsoft.com/office/officeart/2008/layout/LinedList"/>
    <dgm:cxn modelId="{E183EA0B-23CB-B949-A790-1AFD413D5EAB}" type="presParOf" srcId="{AF15D86D-2E34-5840-A04D-8D076941EBA9}" destId="{74AD18CB-3EB4-D147-8C33-C404FE521B1D}" srcOrd="1" destOrd="0" presId="urn:microsoft.com/office/officeart/2008/layout/LinedList"/>
    <dgm:cxn modelId="{EB35BF69-04F5-5E46-89C7-0ECA026E77F1}" type="presParOf" srcId="{B4C0D206-41AF-E24D-AD47-B0F091D86842}" destId="{2D1D5152-B1DC-7F49-9ED9-A041C0F46F85}" srcOrd="16" destOrd="0" presId="urn:microsoft.com/office/officeart/2008/layout/LinedList"/>
    <dgm:cxn modelId="{74897919-F704-0D49-BEE5-D6936421FD1B}" type="presParOf" srcId="{B4C0D206-41AF-E24D-AD47-B0F091D86842}" destId="{131ED5E2-5BB0-5A40-94BA-97B535A67ABA}" srcOrd="17" destOrd="0" presId="urn:microsoft.com/office/officeart/2008/layout/LinedList"/>
    <dgm:cxn modelId="{803BE98F-77DE-CD49-B242-A2FC1C40F7BC}" type="presParOf" srcId="{131ED5E2-5BB0-5A40-94BA-97B535A67ABA}" destId="{3C3E32ED-8ECD-0343-8068-CA3F717F901C}" srcOrd="0" destOrd="0" presId="urn:microsoft.com/office/officeart/2008/layout/LinedList"/>
    <dgm:cxn modelId="{33315647-19A5-F649-8887-9A03DBE34A91}" type="presParOf" srcId="{131ED5E2-5BB0-5A40-94BA-97B535A67ABA}" destId="{E45524E9-4D70-3D4A-A3E6-DBF3CA944669}" srcOrd="1" destOrd="0" presId="urn:microsoft.com/office/officeart/2008/layout/LinedList"/>
    <dgm:cxn modelId="{CE3C57F0-F2B0-9C43-8175-8400710E4E0C}" type="presParOf" srcId="{B4C0D206-41AF-E24D-AD47-B0F091D86842}" destId="{608F2F41-2146-D54C-B102-433B7A5467A5}" srcOrd="18" destOrd="0" presId="urn:microsoft.com/office/officeart/2008/layout/LinedList"/>
    <dgm:cxn modelId="{1263AEC6-5324-424F-A334-22792AF9A471}" type="presParOf" srcId="{B4C0D206-41AF-E24D-AD47-B0F091D86842}" destId="{CF874810-ED06-8447-BEAB-E08BD8521D6B}" srcOrd="19" destOrd="0" presId="urn:microsoft.com/office/officeart/2008/layout/LinedList"/>
    <dgm:cxn modelId="{1D4A91DF-EB32-C443-AF26-0276CD56C5C8}" type="presParOf" srcId="{CF874810-ED06-8447-BEAB-E08BD8521D6B}" destId="{10368F64-4C9B-9C4A-B038-44D559AD9812}" srcOrd="0" destOrd="0" presId="urn:microsoft.com/office/officeart/2008/layout/LinedList"/>
    <dgm:cxn modelId="{1E4CD653-E09F-7A48-946C-C97C5888FE6A}" type="presParOf" srcId="{CF874810-ED06-8447-BEAB-E08BD8521D6B}" destId="{26540B99-AFAF-DB4F-A10F-FEEFFB325F38}" srcOrd="1" destOrd="0" presId="urn:microsoft.com/office/officeart/2008/layout/LinedList"/>
    <dgm:cxn modelId="{DC6ADAA9-3E6F-2044-8BB5-B66B7F23BEC4}" type="presParOf" srcId="{B4C0D206-41AF-E24D-AD47-B0F091D86842}" destId="{D4B8CBFC-FF03-EC41-AA5F-76656458C780}" srcOrd="20" destOrd="0" presId="urn:microsoft.com/office/officeart/2008/layout/LinedList"/>
    <dgm:cxn modelId="{5ACDE49B-5833-FC48-9637-6B87E2E4866D}" type="presParOf" srcId="{B4C0D206-41AF-E24D-AD47-B0F091D86842}" destId="{23ECE755-E8BD-A348-9966-DEFF50445814}" srcOrd="21" destOrd="0" presId="urn:microsoft.com/office/officeart/2008/layout/LinedList"/>
    <dgm:cxn modelId="{120E3177-77FA-B44E-9355-6664F1373D47}" type="presParOf" srcId="{23ECE755-E8BD-A348-9966-DEFF50445814}" destId="{8E546376-8428-CC4D-B90C-D126274D88CA}" srcOrd="0" destOrd="0" presId="urn:microsoft.com/office/officeart/2008/layout/LinedList"/>
    <dgm:cxn modelId="{75F15691-7F9D-CC49-97BA-C34FF43EACA8}" type="presParOf" srcId="{23ECE755-E8BD-A348-9966-DEFF50445814}" destId="{DF71896D-481B-6F49-A994-D2001E45F8C2}" srcOrd="1" destOrd="0" presId="urn:microsoft.com/office/officeart/2008/layout/LinedList"/>
    <dgm:cxn modelId="{1315A619-8550-8440-86FF-1E23FB80D3D6}" type="presParOf" srcId="{B4C0D206-41AF-E24D-AD47-B0F091D86842}" destId="{7F261365-FA5D-304E-B7BB-697CC84F5BD5}" srcOrd="22" destOrd="0" presId="urn:microsoft.com/office/officeart/2008/layout/LinedList"/>
    <dgm:cxn modelId="{47953A6B-79BC-0042-96EE-9445BF897023}" type="presParOf" srcId="{B4C0D206-41AF-E24D-AD47-B0F091D86842}" destId="{331BBA45-0F2E-F242-BEB4-48D49A398A1D}" srcOrd="23" destOrd="0" presId="urn:microsoft.com/office/officeart/2008/layout/LinedList"/>
    <dgm:cxn modelId="{9EF49500-BC0A-984F-B421-193462B79F1B}" type="presParOf" srcId="{331BBA45-0F2E-F242-BEB4-48D49A398A1D}" destId="{1A827CD4-EDE5-5742-8D66-42F3CDF304AE}" srcOrd="0" destOrd="0" presId="urn:microsoft.com/office/officeart/2008/layout/LinedList"/>
    <dgm:cxn modelId="{6689621E-7A1D-B64A-8C50-2AD96DA81118}" type="presParOf" srcId="{331BBA45-0F2E-F242-BEB4-48D49A398A1D}" destId="{673C0535-6916-F346-83EC-194F6B3E350E}" srcOrd="1" destOrd="0" presId="urn:microsoft.com/office/officeart/2008/layout/LinedList"/>
    <dgm:cxn modelId="{549646AB-BCF6-C548-A202-65DF3E7748DD}" type="presParOf" srcId="{B4C0D206-41AF-E24D-AD47-B0F091D86842}" destId="{F56AFCDC-B9D3-8C4C-80D3-99BED044A6B6}" srcOrd="24" destOrd="0" presId="urn:microsoft.com/office/officeart/2008/layout/LinedList"/>
    <dgm:cxn modelId="{B0A6F8E0-DFB9-854C-98C6-23E08BD381F3}" type="presParOf" srcId="{B4C0D206-41AF-E24D-AD47-B0F091D86842}" destId="{DA1003F4-167C-E041-9206-8033F3499812}" srcOrd="25" destOrd="0" presId="urn:microsoft.com/office/officeart/2008/layout/LinedList"/>
    <dgm:cxn modelId="{CECF659D-7C5D-9D4D-8149-FDDEC90A2BCE}" type="presParOf" srcId="{DA1003F4-167C-E041-9206-8033F3499812}" destId="{EA6143E4-2058-6940-9E90-B72676CB9347}" srcOrd="0" destOrd="0" presId="urn:microsoft.com/office/officeart/2008/layout/LinedList"/>
    <dgm:cxn modelId="{8205B749-3E40-A543-BFDA-55CAD7E6A04F}" type="presParOf" srcId="{DA1003F4-167C-E041-9206-8033F3499812}" destId="{28D6BC3C-8954-4444-8AB6-2EA075DAE671}" srcOrd="1" destOrd="0" presId="urn:microsoft.com/office/officeart/2008/layout/Line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26830B50-906A-4D52-87F9-B05FC4B6A3B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24CC412-57F2-401E-BB9A-3DEDE2086358}">
      <dgm:prSet/>
      <dgm:spPr/>
      <dgm:t>
        <a:bodyPr/>
        <a:lstStyle/>
        <a:p>
          <a:r>
            <a:rPr lang="en-US" dirty="0">
              <a:solidFill>
                <a:schemeClr val="bg1">
                  <a:lumMod val="75000"/>
                </a:schemeClr>
              </a:solidFill>
            </a:rPr>
            <a:t>Functionality Tests</a:t>
          </a:r>
        </a:p>
      </dgm:t>
    </dgm:pt>
    <dgm:pt modelId="{E8AFD971-58C8-4E63-B1DF-C91F02F16E21}" type="parTrans" cxnId="{3F139048-8357-412C-9E1F-215C003FA3CD}">
      <dgm:prSet/>
      <dgm:spPr/>
      <dgm:t>
        <a:bodyPr/>
        <a:lstStyle/>
        <a:p>
          <a:endParaRPr lang="en-US">
            <a:solidFill>
              <a:schemeClr val="bg1">
                <a:lumMod val="75000"/>
              </a:schemeClr>
            </a:solidFill>
          </a:endParaRPr>
        </a:p>
      </dgm:t>
    </dgm:pt>
    <dgm:pt modelId="{EBDCC879-87F6-407E-AFA1-363855CE3411}" type="sibTrans" cxnId="{3F139048-8357-412C-9E1F-215C003FA3CD}">
      <dgm:prSet/>
      <dgm:spPr/>
      <dgm:t>
        <a:bodyPr/>
        <a:lstStyle/>
        <a:p>
          <a:endParaRPr lang="en-US">
            <a:solidFill>
              <a:schemeClr val="bg1">
                <a:lumMod val="75000"/>
              </a:schemeClr>
            </a:solidFill>
          </a:endParaRPr>
        </a:p>
      </dgm:t>
    </dgm:pt>
    <dgm:pt modelId="{A7FE3250-241D-41BB-95D5-DCC285DABFE2}">
      <dgm:prSet/>
      <dgm:spPr/>
      <dgm:t>
        <a:bodyPr/>
        <a:lstStyle/>
        <a:p>
          <a:r>
            <a:rPr lang="en-US" dirty="0">
              <a:solidFill>
                <a:schemeClr val="bg1">
                  <a:lumMod val="75000"/>
                </a:schemeClr>
              </a:solidFill>
            </a:rPr>
            <a:t>Robustness Tests</a:t>
          </a:r>
        </a:p>
      </dgm:t>
    </dgm:pt>
    <dgm:pt modelId="{EBD67938-B24E-433D-B8F9-5E4451C42C68}" type="parTrans" cxnId="{6FA3779E-EE76-4C62-B45A-2F8D178632F6}">
      <dgm:prSet/>
      <dgm:spPr/>
      <dgm:t>
        <a:bodyPr/>
        <a:lstStyle/>
        <a:p>
          <a:endParaRPr lang="en-US">
            <a:solidFill>
              <a:schemeClr val="bg1">
                <a:lumMod val="75000"/>
              </a:schemeClr>
            </a:solidFill>
          </a:endParaRPr>
        </a:p>
      </dgm:t>
    </dgm:pt>
    <dgm:pt modelId="{D377A1BF-E9FE-48E2-A0D4-C19E83677C69}" type="sibTrans" cxnId="{6FA3779E-EE76-4C62-B45A-2F8D178632F6}">
      <dgm:prSet/>
      <dgm:spPr/>
      <dgm:t>
        <a:bodyPr/>
        <a:lstStyle/>
        <a:p>
          <a:endParaRPr lang="en-US">
            <a:solidFill>
              <a:schemeClr val="bg1">
                <a:lumMod val="75000"/>
              </a:schemeClr>
            </a:solidFill>
          </a:endParaRPr>
        </a:p>
      </dgm:t>
    </dgm:pt>
    <dgm:pt modelId="{79846335-DA50-49E8-96BC-AA002DBCCB7A}">
      <dgm:prSet/>
      <dgm:spPr/>
      <dgm:t>
        <a:bodyPr/>
        <a:lstStyle/>
        <a:p>
          <a:r>
            <a:rPr lang="en-US" dirty="0">
              <a:solidFill>
                <a:schemeClr val="bg1">
                  <a:lumMod val="75000"/>
                </a:schemeClr>
              </a:solidFill>
            </a:rPr>
            <a:t>Interoperability Tests</a:t>
          </a:r>
        </a:p>
      </dgm:t>
    </dgm:pt>
    <dgm:pt modelId="{EFB39808-8CDE-4340-963A-78A50FA36195}" type="parTrans" cxnId="{2791B0FD-9754-4DB7-9243-39B6D2F7D4B2}">
      <dgm:prSet/>
      <dgm:spPr/>
      <dgm:t>
        <a:bodyPr/>
        <a:lstStyle/>
        <a:p>
          <a:endParaRPr lang="en-US">
            <a:solidFill>
              <a:schemeClr val="bg1">
                <a:lumMod val="75000"/>
              </a:schemeClr>
            </a:solidFill>
          </a:endParaRPr>
        </a:p>
      </dgm:t>
    </dgm:pt>
    <dgm:pt modelId="{03563CB8-DB2B-45A3-91DA-1D0EB6DCCD52}" type="sibTrans" cxnId="{2791B0FD-9754-4DB7-9243-39B6D2F7D4B2}">
      <dgm:prSet/>
      <dgm:spPr/>
      <dgm:t>
        <a:bodyPr/>
        <a:lstStyle/>
        <a:p>
          <a:endParaRPr lang="en-US">
            <a:solidFill>
              <a:schemeClr val="bg1">
                <a:lumMod val="75000"/>
              </a:schemeClr>
            </a:solidFill>
          </a:endParaRPr>
        </a:p>
      </dgm:t>
    </dgm:pt>
    <dgm:pt modelId="{DA113C63-2657-4C6A-91E2-D96B7D34AC61}">
      <dgm:prSet/>
      <dgm:spPr/>
      <dgm:t>
        <a:bodyPr/>
        <a:lstStyle/>
        <a:p>
          <a:r>
            <a:rPr lang="en-US" dirty="0">
              <a:solidFill>
                <a:schemeClr val="bg1">
                  <a:lumMod val="75000"/>
                </a:schemeClr>
              </a:solidFill>
            </a:rPr>
            <a:t>Performance Tests</a:t>
          </a:r>
        </a:p>
      </dgm:t>
    </dgm:pt>
    <dgm:pt modelId="{057FA2DE-A1D3-4EA0-B8B5-B25776D07F47}" type="parTrans" cxnId="{0630547C-32E2-42CB-B35B-90CE1249E032}">
      <dgm:prSet/>
      <dgm:spPr/>
      <dgm:t>
        <a:bodyPr/>
        <a:lstStyle/>
        <a:p>
          <a:endParaRPr lang="en-US">
            <a:solidFill>
              <a:schemeClr val="bg1">
                <a:lumMod val="75000"/>
              </a:schemeClr>
            </a:solidFill>
          </a:endParaRPr>
        </a:p>
      </dgm:t>
    </dgm:pt>
    <dgm:pt modelId="{2A5424F5-96C5-41E4-A740-FD33C862DD94}" type="sibTrans" cxnId="{0630547C-32E2-42CB-B35B-90CE1249E032}">
      <dgm:prSet/>
      <dgm:spPr/>
      <dgm:t>
        <a:bodyPr/>
        <a:lstStyle/>
        <a:p>
          <a:endParaRPr lang="en-US">
            <a:solidFill>
              <a:schemeClr val="bg1">
                <a:lumMod val="75000"/>
              </a:schemeClr>
            </a:solidFill>
          </a:endParaRPr>
        </a:p>
      </dgm:t>
    </dgm:pt>
    <dgm:pt modelId="{16F6B780-6A80-4300-B8DE-D894BA6DFFA9}">
      <dgm:prSet/>
      <dgm:spPr/>
      <dgm:t>
        <a:bodyPr/>
        <a:lstStyle/>
        <a:p>
          <a:r>
            <a:rPr lang="en-US" dirty="0">
              <a:solidFill>
                <a:schemeClr val="bg1">
                  <a:lumMod val="75000"/>
                </a:schemeClr>
              </a:solidFill>
            </a:rPr>
            <a:t>Scalability Tests</a:t>
          </a:r>
        </a:p>
      </dgm:t>
    </dgm:pt>
    <dgm:pt modelId="{B49DE912-24DC-42CD-BE67-7E8827815EB4}" type="parTrans" cxnId="{A0DA0970-863C-4CE2-9325-02F0EE947F33}">
      <dgm:prSet/>
      <dgm:spPr/>
      <dgm:t>
        <a:bodyPr/>
        <a:lstStyle/>
        <a:p>
          <a:endParaRPr lang="en-US">
            <a:solidFill>
              <a:schemeClr val="bg1">
                <a:lumMod val="75000"/>
              </a:schemeClr>
            </a:solidFill>
          </a:endParaRPr>
        </a:p>
      </dgm:t>
    </dgm:pt>
    <dgm:pt modelId="{A3E391F0-6013-41C7-9DA2-15736AFEFC2B}" type="sibTrans" cxnId="{A0DA0970-863C-4CE2-9325-02F0EE947F33}">
      <dgm:prSet/>
      <dgm:spPr/>
      <dgm:t>
        <a:bodyPr/>
        <a:lstStyle/>
        <a:p>
          <a:endParaRPr lang="en-US">
            <a:solidFill>
              <a:schemeClr val="bg1">
                <a:lumMod val="75000"/>
              </a:schemeClr>
            </a:solidFill>
          </a:endParaRPr>
        </a:p>
      </dgm:t>
    </dgm:pt>
    <dgm:pt modelId="{0036CF00-B55F-4477-BE4C-54F12235D685}">
      <dgm:prSet/>
      <dgm:spPr/>
      <dgm:t>
        <a:bodyPr/>
        <a:lstStyle/>
        <a:p>
          <a:r>
            <a:rPr lang="en-US" dirty="0">
              <a:solidFill>
                <a:schemeClr val="bg1">
                  <a:lumMod val="75000"/>
                </a:schemeClr>
              </a:solidFill>
            </a:rPr>
            <a:t>Stress Tests</a:t>
          </a:r>
        </a:p>
      </dgm:t>
    </dgm:pt>
    <dgm:pt modelId="{64E38C24-F024-478D-A677-D8B4E9F62822}" type="parTrans" cxnId="{85B1CDD7-D621-4BDF-B64A-A2D9323E0322}">
      <dgm:prSet/>
      <dgm:spPr/>
      <dgm:t>
        <a:bodyPr/>
        <a:lstStyle/>
        <a:p>
          <a:endParaRPr lang="en-US">
            <a:solidFill>
              <a:schemeClr val="bg1">
                <a:lumMod val="75000"/>
              </a:schemeClr>
            </a:solidFill>
          </a:endParaRPr>
        </a:p>
      </dgm:t>
    </dgm:pt>
    <dgm:pt modelId="{25D2C207-F1D9-4F13-B652-643AE8969E04}" type="sibTrans" cxnId="{85B1CDD7-D621-4BDF-B64A-A2D9323E0322}">
      <dgm:prSet/>
      <dgm:spPr/>
      <dgm:t>
        <a:bodyPr/>
        <a:lstStyle/>
        <a:p>
          <a:endParaRPr lang="en-US">
            <a:solidFill>
              <a:schemeClr val="bg1">
                <a:lumMod val="75000"/>
              </a:schemeClr>
            </a:solidFill>
          </a:endParaRPr>
        </a:p>
      </dgm:t>
    </dgm:pt>
    <dgm:pt modelId="{F041206D-66F2-4267-864F-B04A0BEFBA7D}">
      <dgm:prSet/>
      <dgm:spPr/>
      <dgm:t>
        <a:bodyPr/>
        <a:lstStyle/>
        <a:p>
          <a:r>
            <a:rPr lang="en-US" dirty="0">
              <a:solidFill>
                <a:schemeClr val="bg1">
                  <a:lumMod val="75000"/>
                </a:schemeClr>
              </a:solidFill>
            </a:rPr>
            <a:t>Load and Stability Tests</a:t>
          </a:r>
        </a:p>
      </dgm:t>
    </dgm:pt>
    <dgm:pt modelId="{94AA3C1A-7FEF-40CC-82FD-F7D338DA233A}" type="parTrans" cxnId="{8A314E93-A33A-4DEB-B031-5BB9111B6971}">
      <dgm:prSet/>
      <dgm:spPr/>
      <dgm:t>
        <a:bodyPr/>
        <a:lstStyle/>
        <a:p>
          <a:endParaRPr lang="en-US">
            <a:solidFill>
              <a:schemeClr val="bg1">
                <a:lumMod val="75000"/>
              </a:schemeClr>
            </a:solidFill>
          </a:endParaRPr>
        </a:p>
      </dgm:t>
    </dgm:pt>
    <dgm:pt modelId="{F524F8D8-B245-46B5-A52A-F0C600B87236}" type="sibTrans" cxnId="{8A314E93-A33A-4DEB-B031-5BB9111B6971}">
      <dgm:prSet/>
      <dgm:spPr/>
      <dgm:t>
        <a:bodyPr/>
        <a:lstStyle/>
        <a:p>
          <a:endParaRPr lang="en-US">
            <a:solidFill>
              <a:schemeClr val="bg1">
                <a:lumMod val="75000"/>
              </a:schemeClr>
            </a:solidFill>
          </a:endParaRPr>
        </a:p>
      </dgm:t>
    </dgm:pt>
    <dgm:pt modelId="{712BDB3B-5FFD-4643-8894-C1214CF25F95}">
      <dgm:prSet/>
      <dgm:spPr/>
      <dgm:t>
        <a:bodyPr/>
        <a:lstStyle/>
        <a:p>
          <a:r>
            <a:rPr lang="en-US" dirty="0">
              <a:solidFill>
                <a:schemeClr val="bg1">
                  <a:lumMod val="75000"/>
                </a:schemeClr>
              </a:solidFill>
            </a:rPr>
            <a:t>Regression Tests</a:t>
          </a:r>
        </a:p>
      </dgm:t>
    </dgm:pt>
    <dgm:pt modelId="{BB0CF8A6-413C-4A81-B986-FD5BAE0C15A7}" type="parTrans" cxnId="{13B0F1BC-9A69-4078-B91E-9A0EEC9AA11E}">
      <dgm:prSet/>
      <dgm:spPr/>
      <dgm:t>
        <a:bodyPr/>
        <a:lstStyle/>
        <a:p>
          <a:endParaRPr lang="en-US">
            <a:solidFill>
              <a:schemeClr val="bg1">
                <a:lumMod val="75000"/>
              </a:schemeClr>
            </a:solidFill>
          </a:endParaRPr>
        </a:p>
      </dgm:t>
    </dgm:pt>
    <dgm:pt modelId="{DAB5103C-2EFD-4CB5-BA4F-2C9B9082C749}" type="sibTrans" cxnId="{13B0F1BC-9A69-4078-B91E-9A0EEC9AA11E}">
      <dgm:prSet/>
      <dgm:spPr/>
      <dgm:t>
        <a:bodyPr/>
        <a:lstStyle/>
        <a:p>
          <a:endParaRPr lang="en-US">
            <a:solidFill>
              <a:schemeClr val="bg1">
                <a:lumMod val="75000"/>
              </a:schemeClr>
            </a:solidFill>
          </a:endParaRPr>
        </a:p>
      </dgm:t>
    </dgm:pt>
    <dgm:pt modelId="{B809DD0C-3725-47AF-A5BA-3A4658B640C7}">
      <dgm:prSet/>
      <dgm:spPr/>
      <dgm:t>
        <a:bodyPr/>
        <a:lstStyle/>
        <a:p>
          <a:r>
            <a:rPr lang="en-US" dirty="0">
              <a:solidFill>
                <a:schemeClr val="bg1">
                  <a:lumMod val="75000"/>
                </a:schemeClr>
              </a:solidFill>
            </a:rPr>
            <a:t>Regulatory Tests</a:t>
          </a:r>
        </a:p>
      </dgm:t>
    </dgm:pt>
    <dgm:pt modelId="{D67E8BA8-502C-47AC-B6E5-1E3268F9F7E8}" type="parTrans" cxnId="{7FDE9135-6A82-4797-817B-703D68605338}">
      <dgm:prSet/>
      <dgm:spPr/>
      <dgm:t>
        <a:bodyPr/>
        <a:lstStyle/>
        <a:p>
          <a:endParaRPr lang="en-US">
            <a:solidFill>
              <a:schemeClr val="bg1">
                <a:lumMod val="75000"/>
              </a:schemeClr>
            </a:solidFill>
          </a:endParaRPr>
        </a:p>
      </dgm:t>
    </dgm:pt>
    <dgm:pt modelId="{07652F3C-8780-49EB-B1F3-EF883BB775E9}" type="sibTrans" cxnId="{7FDE9135-6A82-4797-817B-703D68605338}">
      <dgm:prSet/>
      <dgm:spPr/>
      <dgm:t>
        <a:bodyPr/>
        <a:lstStyle/>
        <a:p>
          <a:endParaRPr lang="en-US">
            <a:solidFill>
              <a:schemeClr val="bg1">
                <a:lumMod val="75000"/>
              </a:schemeClr>
            </a:solidFill>
          </a:endParaRPr>
        </a:p>
      </dgm:t>
    </dgm:pt>
    <dgm:pt modelId="{A38A8782-BC80-4538-86B7-41606237F6A3}">
      <dgm:prSet/>
      <dgm:spPr/>
      <dgm:t>
        <a:bodyPr/>
        <a:lstStyle/>
        <a:p>
          <a:r>
            <a:rPr lang="en-US" dirty="0">
              <a:solidFill>
                <a:schemeClr val="bg1">
                  <a:lumMod val="75000"/>
                </a:schemeClr>
              </a:solidFill>
            </a:rPr>
            <a:t>Safety Assurance</a:t>
          </a:r>
        </a:p>
      </dgm:t>
    </dgm:pt>
    <dgm:pt modelId="{F8E52DAE-4562-40C9-A8BC-802139E8B667}" type="parTrans" cxnId="{52A9F2D7-E6C7-4754-A1BB-AE512D8CC93E}">
      <dgm:prSet/>
      <dgm:spPr/>
      <dgm:t>
        <a:bodyPr/>
        <a:lstStyle/>
        <a:p>
          <a:endParaRPr lang="en-US">
            <a:solidFill>
              <a:schemeClr val="bg1">
                <a:lumMod val="75000"/>
              </a:schemeClr>
            </a:solidFill>
          </a:endParaRPr>
        </a:p>
      </dgm:t>
    </dgm:pt>
    <dgm:pt modelId="{38AF6002-FBE7-46CA-A533-10C8CC874068}" type="sibTrans" cxnId="{52A9F2D7-E6C7-4754-A1BB-AE512D8CC93E}">
      <dgm:prSet/>
      <dgm:spPr/>
      <dgm:t>
        <a:bodyPr/>
        <a:lstStyle/>
        <a:p>
          <a:endParaRPr lang="en-US">
            <a:solidFill>
              <a:schemeClr val="bg1">
                <a:lumMod val="75000"/>
              </a:schemeClr>
            </a:solidFill>
          </a:endParaRPr>
        </a:p>
      </dgm:t>
    </dgm:pt>
    <dgm:pt modelId="{518CFE9D-80AC-4FD6-A0E3-96A9D734E75F}">
      <dgm:prSet/>
      <dgm:spPr/>
      <dgm:t>
        <a:bodyPr/>
        <a:lstStyle/>
        <a:p>
          <a:r>
            <a:rPr lang="en-US" dirty="0">
              <a:solidFill>
                <a:schemeClr val="bg1">
                  <a:lumMod val="75000"/>
                </a:schemeClr>
              </a:solidFill>
            </a:rPr>
            <a:t>Acceptance Testing</a:t>
          </a:r>
        </a:p>
      </dgm:t>
    </dgm:pt>
    <dgm:pt modelId="{7C0A5F22-7D81-4F2F-A8E6-D919A09A9FA8}" type="parTrans" cxnId="{6B106E54-9CBA-4F42-A623-1C732EF85141}">
      <dgm:prSet/>
      <dgm:spPr/>
      <dgm:t>
        <a:bodyPr/>
        <a:lstStyle/>
        <a:p>
          <a:endParaRPr lang="en-US">
            <a:solidFill>
              <a:schemeClr val="bg1">
                <a:lumMod val="75000"/>
              </a:schemeClr>
            </a:solidFill>
          </a:endParaRPr>
        </a:p>
      </dgm:t>
    </dgm:pt>
    <dgm:pt modelId="{D337C0A4-7546-4208-A239-9BF8F5E104DE}" type="sibTrans" cxnId="{6B106E54-9CBA-4F42-A623-1C732EF85141}">
      <dgm:prSet/>
      <dgm:spPr/>
      <dgm:t>
        <a:bodyPr/>
        <a:lstStyle/>
        <a:p>
          <a:endParaRPr lang="en-US">
            <a:solidFill>
              <a:schemeClr val="bg1">
                <a:lumMod val="75000"/>
              </a:schemeClr>
            </a:solidFill>
          </a:endParaRPr>
        </a:p>
      </dgm:t>
    </dgm:pt>
    <dgm:pt modelId="{875684B9-6F2B-F042-AC9B-B537B543FA30}">
      <dgm:prSet/>
      <dgm:spPr/>
      <dgm:t>
        <a:bodyPr/>
        <a:lstStyle/>
        <a:p>
          <a:r>
            <a:rPr lang="en-US" dirty="0">
              <a:solidFill>
                <a:schemeClr val="bg1">
                  <a:lumMod val="75000"/>
                </a:schemeClr>
              </a:solidFill>
            </a:rPr>
            <a:t>GUI Testing</a:t>
          </a:r>
        </a:p>
      </dgm:t>
    </dgm:pt>
    <dgm:pt modelId="{15FA1C77-FE50-1E41-9AA9-7F45C41F8041}" type="parTrans" cxnId="{CD7929B7-B54B-B84B-AFFF-75D18DCB75F7}">
      <dgm:prSet/>
      <dgm:spPr/>
      <dgm:t>
        <a:bodyPr/>
        <a:lstStyle/>
        <a:p>
          <a:endParaRPr lang="en-GB">
            <a:solidFill>
              <a:schemeClr val="bg1">
                <a:lumMod val="75000"/>
              </a:schemeClr>
            </a:solidFill>
          </a:endParaRPr>
        </a:p>
      </dgm:t>
    </dgm:pt>
    <dgm:pt modelId="{C3A72EFE-5BA8-5F45-AB64-3DFA3241A54A}" type="sibTrans" cxnId="{CD7929B7-B54B-B84B-AFFF-75D18DCB75F7}">
      <dgm:prSet/>
      <dgm:spPr/>
      <dgm:t>
        <a:bodyPr/>
        <a:lstStyle/>
        <a:p>
          <a:endParaRPr lang="en-GB">
            <a:solidFill>
              <a:schemeClr val="bg1">
                <a:lumMod val="75000"/>
              </a:schemeClr>
            </a:solidFill>
          </a:endParaRPr>
        </a:p>
      </dgm:t>
    </dgm:pt>
    <dgm:pt modelId="{05C1E552-A56F-F141-B318-7259B940AEB0}">
      <dgm:prSet/>
      <dgm:spPr/>
      <dgm:t>
        <a:bodyPr/>
        <a:lstStyle/>
        <a:p>
          <a:r>
            <a:rPr lang="en-US" dirty="0">
              <a:solidFill>
                <a:schemeClr val="bg1">
                  <a:lumMod val="75000"/>
                </a:schemeClr>
              </a:solidFill>
            </a:rPr>
            <a:t>Security Testing</a:t>
          </a:r>
        </a:p>
      </dgm:t>
    </dgm:pt>
    <dgm:pt modelId="{FCF9A927-41DC-D54F-B3FA-1FD339CFEE6A}" type="parTrans" cxnId="{69CDA020-2B9F-7C47-8FEE-7F7B0C2C34FC}">
      <dgm:prSet/>
      <dgm:spPr/>
      <dgm:t>
        <a:bodyPr/>
        <a:lstStyle/>
        <a:p>
          <a:endParaRPr lang="en-GB">
            <a:solidFill>
              <a:schemeClr val="bg1">
                <a:lumMod val="75000"/>
              </a:schemeClr>
            </a:solidFill>
          </a:endParaRPr>
        </a:p>
      </dgm:t>
    </dgm:pt>
    <dgm:pt modelId="{4F5F23F7-AF0E-F14B-A173-7F75D33D3277}" type="sibTrans" cxnId="{69CDA020-2B9F-7C47-8FEE-7F7B0C2C34FC}">
      <dgm:prSet/>
      <dgm:spPr/>
      <dgm:t>
        <a:bodyPr/>
        <a:lstStyle/>
        <a:p>
          <a:endParaRPr lang="en-GB">
            <a:solidFill>
              <a:schemeClr val="bg1">
                <a:lumMod val="75000"/>
              </a:schemeClr>
            </a:solidFill>
          </a:endParaRPr>
        </a:p>
      </dgm:t>
    </dgm:pt>
    <dgm:pt modelId="{B4C0D206-41AF-E24D-AD47-B0F091D86842}" type="pres">
      <dgm:prSet presAssocID="{26830B50-906A-4D52-87F9-B05FC4B6A3BF}" presName="vert0" presStyleCnt="0">
        <dgm:presLayoutVars>
          <dgm:dir/>
          <dgm:animOne val="branch"/>
          <dgm:animLvl val="lvl"/>
        </dgm:presLayoutVars>
      </dgm:prSet>
      <dgm:spPr/>
    </dgm:pt>
    <dgm:pt modelId="{866DC06E-E2F7-014A-AED6-DB9D2CF41560}" type="pres">
      <dgm:prSet presAssocID="{824CC412-57F2-401E-BB9A-3DEDE2086358}" presName="thickLine" presStyleLbl="alignNode1" presStyleIdx="0" presStyleCnt="13"/>
      <dgm:spPr/>
    </dgm:pt>
    <dgm:pt modelId="{B032FA24-A339-2345-8A31-558FB9285546}" type="pres">
      <dgm:prSet presAssocID="{824CC412-57F2-401E-BB9A-3DEDE2086358}" presName="horz1" presStyleCnt="0"/>
      <dgm:spPr/>
    </dgm:pt>
    <dgm:pt modelId="{0EAB94D3-3DAE-B64C-95D5-3AF90641ABDE}" type="pres">
      <dgm:prSet presAssocID="{824CC412-57F2-401E-BB9A-3DEDE2086358}" presName="tx1" presStyleLbl="revTx" presStyleIdx="0" presStyleCnt="13"/>
      <dgm:spPr/>
    </dgm:pt>
    <dgm:pt modelId="{47C49A49-63C0-2C4C-88B6-93D641E50628}" type="pres">
      <dgm:prSet presAssocID="{824CC412-57F2-401E-BB9A-3DEDE2086358}" presName="vert1" presStyleCnt="0"/>
      <dgm:spPr/>
    </dgm:pt>
    <dgm:pt modelId="{2442F692-EABE-C24F-96F0-B5B387391B80}" type="pres">
      <dgm:prSet presAssocID="{875684B9-6F2B-F042-AC9B-B537B543FA30}" presName="thickLine" presStyleLbl="alignNode1" presStyleIdx="1" presStyleCnt="13"/>
      <dgm:spPr/>
    </dgm:pt>
    <dgm:pt modelId="{E3F7F761-F79D-B840-AB74-17C560A3FC06}" type="pres">
      <dgm:prSet presAssocID="{875684B9-6F2B-F042-AC9B-B537B543FA30}" presName="horz1" presStyleCnt="0"/>
      <dgm:spPr/>
    </dgm:pt>
    <dgm:pt modelId="{A7B86603-78F7-2845-90B2-438B01DB0043}" type="pres">
      <dgm:prSet presAssocID="{875684B9-6F2B-F042-AC9B-B537B543FA30}" presName="tx1" presStyleLbl="revTx" presStyleIdx="1" presStyleCnt="13"/>
      <dgm:spPr/>
    </dgm:pt>
    <dgm:pt modelId="{E3C31D09-2AA2-3C4C-A671-E407377816EE}" type="pres">
      <dgm:prSet presAssocID="{875684B9-6F2B-F042-AC9B-B537B543FA30}" presName="vert1" presStyleCnt="0"/>
      <dgm:spPr/>
    </dgm:pt>
    <dgm:pt modelId="{69425A5D-D388-454A-816A-CD20D67BF737}" type="pres">
      <dgm:prSet presAssocID="{79846335-DA50-49E8-96BC-AA002DBCCB7A}" presName="thickLine" presStyleLbl="alignNode1" presStyleIdx="2" presStyleCnt="13"/>
      <dgm:spPr/>
    </dgm:pt>
    <dgm:pt modelId="{9717E87F-C7BC-734E-B5CD-4B512707727F}" type="pres">
      <dgm:prSet presAssocID="{79846335-DA50-49E8-96BC-AA002DBCCB7A}" presName="horz1" presStyleCnt="0"/>
      <dgm:spPr/>
    </dgm:pt>
    <dgm:pt modelId="{725F85C3-C3E2-0048-9C41-4BB5368E0F26}" type="pres">
      <dgm:prSet presAssocID="{79846335-DA50-49E8-96BC-AA002DBCCB7A}" presName="tx1" presStyleLbl="revTx" presStyleIdx="2" presStyleCnt="13"/>
      <dgm:spPr/>
    </dgm:pt>
    <dgm:pt modelId="{0396FD10-4EAF-BC42-BF99-39126D4D0DF9}" type="pres">
      <dgm:prSet presAssocID="{79846335-DA50-49E8-96BC-AA002DBCCB7A}" presName="vert1" presStyleCnt="0"/>
      <dgm:spPr/>
    </dgm:pt>
    <dgm:pt modelId="{6124CFF2-5919-C14D-821A-614A9223F583}" type="pres">
      <dgm:prSet presAssocID="{A7FE3250-241D-41BB-95D5-DCC285DABFE2}" presName="thickLine" presStyleLbl="alignNode1" presStyleIdx="3" presStyleCnt="13"/>
      <dgm:spPr/>
    </dgm:pt>
    <dgm:pt modelId="{C2B309EF-7A00-EC4A-A213-F00B432EBA3A}" type="pres">
      <dgm:prSet presAssocID="{A7FE3250-241D-41BB-95D5-DCC285DABFE2}" presName="horz1" presStyleCnt="0"/>
      <dgm:spPr/>
    </dgm:pt>
    <dgm:pt modelId="{A49DE02C-C978-1B4E-AAF9-A1DD7CA40B61}" type="pres">
      <dgm:prSet presAssocID="{A7FE3250-241D-41BB-95D5-DCC285DABFE2}" presName="tx1" presStyleLbl="revTx" presStyleIdx="3" presStyleCnt="13"/>
      <dgm:spPr/>
    </dgm:pt>
    <dgm:pt modelId="{10C7ACAE-33DC-7948-8707-F79CFAD1D783}" type="pres">
      <dgm:prSet presAssocID="{A7FE3250-241D-41BB-95D5-DCC285DABFE2}" presName="vert1" presStyleCnt="0"/>
      <dgm:spPr/>
    </dgm:pt>
    <dgm:pt modelId="{255F6E05-3966-814B-B319-CE73AB0AFE9C}" type="pres">
      <dgm:prSet presAssocID="{DA113C63-2657-4C6A-91E2-D96B7D34AC61}" presName="thickLine" presStyleLbl="alignNode1" presStyleIdx="4" presStyleCnt="13"/>
      <dgm:spPr/>
    </dgm:pt>
    <dgm:pt modelId="{19ECD4CA-B35F-E840-9D60-A92328EA5CFA}" type="pres">
      <dgm:prSet presAssocID="{DA113C63-2657-4C6A-91E2-D96B7D34AC61}" presName="horz1" presStyleCnt="0"/>
      <dgm:spPr/>
    </dgm:pt>
    <dgm:pt modelId="{FB9C5E6A-58DB-DD49-90AA-01DE8822E94A}" type="pres">
      <dgm:prSet presAssocID="{DA113C63-2657-4C6A-91E2-D96B7D34AC61}" presName="tx1" presStyleLbl="revTx" presStyleIdx="4" presStyleCnt="13"/>
      <dgm:spPr/>
    </dgm:pt>
    <dgm:pt modelId="{05697063-0D1F-0B41-BCDF-3A181C28FFFC}" type="pres">
      <dgm:prSet presAssocID="{DA113C63-2657-4C6A-91E2-D96B7D34AC61}" presName="vert1" presStyleCnt="0"/>
      <dgm:spPr/>
    </dgm:pt>
    <dgm:pt modelId="{A3B9F618-A137-184A-9E31-038F22A7A76D}" type="pres">
      <dgm:prSet presAssocID="{16F6B780-6A80-4300-B8DE-D894BA6DFFA9}" presName="thickLine" presStyleLbl="alignNode1" presStyleIdx="5" presStyleCnt="13"/>
      <dgm:spPr/>
    </dgm:pt>
    <dgm:pt modelId="{04799EBB-AF6E-6849-A22D-54B6119D7B05}" type="pres">
      <dgm:prSet presAssocID="{16F6B780-6A80-4300-B8DE-D894BA6DFFA9}" presName="horz1" presStyleCnt="0"/>
      <dgm:spPr/>
    </dgm:pt>
    <dgm:pt modelId="{5FD599D5-9DE2-764F-8344-4C0A3ED248D9}" type="pres">
      <dgm:prSet presAssocID="{16F6B780-6A80-4300-B8DE-D894BA6DFFA9}" presName="tx1" presStyleLbl="revTx" presStyleIdx="5" presStyleCnt="13"/>
      <dgm:spPr/>
    </dgm:pt>
    <dgm:pt modelId="{D31AA82F-FC13-7443-B51D-19E58CB659C0}" type="pres">
      <dgm:prSet presAssocID="{16F6B780-6A80-4300-B8DE-D894BA6DFFA9}" presName="vert1" presStyleCnt="0"/>
      <dgm:spPr/>
    </dgm:pt>
    <dgm:pt modelId="{4D908B17-23E4-E74D-BE15-A2E25C3FB6E1}" type="pres">
      <dgm:prSet presAssocID="{0036CF00-B55F-4477-BE4C-54F12235D685}" presName="thickLine" presStyleLbl="alignNode1" presStyleIdx="6" presStyleCnt="13"/>
      <dgm:spPr/>
    </dgm:pt>
    <dgm:pt modelId="{F28C159C-25E7-834D-BC0F-83A1CFC026EE}" type="pres">
      <dgm:prSet presAssocID="{0036CF00-B55F-4477-BE4C-54F12235D685}" presName="horz1" presStyleCnt="0"/>
      <dgm:spPr/>
    </dgm:pt>
    <dgm:pt modelId="{E3C1722E-A059-F349-9F55-FEE81B659387}" type="pres">
      <dgm:prSet presAssocID="{0036CF00-B55F-4477-BE4C-54F12235D685}" presName="tx1" presStyleLbl="revTx" presStyleIdx="6" presStyleCnt="13"/>
      <dgm:spPr/>
    </dgm:pt>
    <dgm:pt modelId="{71B4BA14-9412-3B41-AE76-879B71839E6D}" type="pres">
      <dgm:prSet presAssocID="{0036CF00-B55F-4477-BE4C-54F12235D685}" presName="vert1" presStyleCnt="0"/>
      <dgm:spPr/>
    </dgm:pt>
    <dgm:pt modelId="{76822033-2B7A-4941-9130-CCD0CCDED133}" type="pres">
      <dgm:prSet presAssocID="{F041206D-66F2-4267-864F-B04A0BEFBA7D}" presName="thickLine" presStyleLbl="alignNode1" presStyleIdx="7" presStyleCnt="13"/>
      <dgm:spPr/>
    </dgm:pt>
    <dgm:pt modelId="{AF15D86D-2E34-5840-A04D-8D076941EBA9}" type="pres">
      <dgm:prSet presAssocID="{F041206D-66F2-4267-864F-B04A0BEFBA7D}" presName="horz1" presStyleCnt="0"/>
      <dgm:spPr/>
    </dgm:pt>
    <dgm:pt modelId="{02FD2CFD-0242-524D-A27B-9C9FF8DF0DEF}" type="pres">
      <dgm:prSet presAssocID="{F041206D-66F2-4267-864F-B04A0BEFBA7D}" presName="tx1" presStyleLbl="revTx" presStyleIdx="7" presStyleCnt="13"/>
      <dgm:spPr/>
    </dgm:pt>
    <dgm:pt modelId="{74AD18CB-3EB4-D147-8C33-C404FE521B1D}" type="pres">
      <dgm:prSet presAssocID="{F041206D-66F2-4267-864F-B04A0BEFBA7D}" presName="vert1" presStyleCnt="0"/>
      <dgm:spPr/>
    </dgm:pt>
    <dgm:pt modelId="{2D1D5152-B1DC-7F49-9ED9-A041C0F46F85}" type="pres">
      <dgm:prSet presAssocID="{05C1E552-A56F-F141-B318-7259B940AEB0}" presName="thickLine" presStyleLbl="alignNode1" presStyleIdx="8" presStyleCnt="13"/>
      <dgm:spPr/>
    </dgm:pt>
    <dgm:pt modelId="{131ED5E2-5BB0-5A40-94BA-97B535A67ABA}" type="pres">
      <dgm:prSet presAssocID="{05C1E552-A56F-F141-B318-7259B940AEB0}" presName="horz1" presStyleCnt="0"/>
      <dgm:spPr/>
    </dgm:pt>
    <dgm:pt modelId="{3C3E32ED-8ECD-0343-8068-CA3F717F901C}" type="pres">
      <dgm:prSet presAssocID="{05C1E552-A56F-F141-B318-7259B940AEB0}" presName="tx1" presStyleLbl="revTx" presStyleIdx="8" presStyleCnt="13"/>
      <dgm:spPr/>
    </dgm:pt>
    <dgm:pt modelId="{E45524E9-4D70-3D4A-A3E6-DBF3CA944669}" type="pres">
      <dgm:prSet presAssocID="{05C1E552-A56F-F141-B318-7259B940AEB0}" presName="vert1" presStyleCnt="0"/>
      <dgm:spPr/>
    </dgm:pt>
    <dgm:pt modelId="{608F2F41-2146-D54C-B102-433B7A5467A5}" type="pres">
      <dgm:prSet presAssocID="{B809DD0C-3725-47AF-A5BA-3A4658B640C7}" presName="thickLine" presStyleLbl="alignNode1" presStyleIdx="9" presStyleCnt="13"/>
      <dgm:spPr/>
    </dgm:pt>
    <dgm:pt modelId="{CF874810-ED06-8447-BEAB-E08BD8521D6B}" type="pres">
      <dgm:prSet presAssocID="{B809DD0C-3725-47AF-A5BA-3A4658B640C7}" presName="horz1" presStyleCnt="0"/>
      <dgm:spPr/>
    </dgm:pt>
    <dgm:pt modelId="{10368F64-4C9B-9C4A-B038-44D559AD9812}" type="pres">
      <dgm:prSet presAssocID="{B809DD0C-3725-47AF-A5BA-3A4658B640C7}" presName="tx1" presStyleLbl="revTx" presStyleIdx="9" presStyleCnt="13"/>
      <dgm:spPr/>
    </dgm:pt>
    <dgm:pt modelId="{26540B99-AFAF-DB4F-A10F-FEEFFB325F38}" type="pres">
      <dgm:prSet presAssocID="{B809DD0C-3725-47AF-A5BA-3A4658B640C7}" presName="vert1" presStyleCnt="0"/>
      <dgm:spPr/>
    </dgm:pt>
    <dgm:pt modelId="{D4B8CBFC-FF03-EC41-AA5F-76656458C780}" type="pres">
      <dgm:prSet presAssocID="{A38A8782-BC80-4538-86B7-41606237F6A3}" presName="thickLine" presStyleLbl="alignNode1" presStyleIdx="10" presStyleCnt="13"/>
      <dgm:spPr/>
    </dgm:pt>
    <dgm:pt modelId="{23ECE755-E8BD-A348-9966-DEFF50445814}" type="pres">
      <dgm:prSet presAssocID="{A38A8782-BC80-4538-86B7-41606237F6A3}" presName="horz1" presStyleCnt="0"/>
      <dgm:spPr/>
    </dgm:pt>
    <dgm:pt modelId="{8E546376-8428-CC4D-B90C-D126274D88CA}" type="pres">
      <dgm:prSet presAssocID="{A38A8782-BC80-4538-86B7-41606237F6A3}" presName="tx1" presStyleLbl="revTx" presStyleIdx="10" presStyleCnt="13"/>
      <dgm:spPr/>
    </dgm:pt>
    <dgm:pt modelId="{DF71896D-481B-6F49-A994-D2001E45F8C2}" type="pres">
      <dgm:prSet presAssocID="{A38A8782-BC80-4538-86B7-41606237F6A3}" presName="vert1" presStyleCnt="0"/>
      <dgm:spPr/>
    </dgm:pt>
    <dgm:pt modelId="{7F261365-FA5D-304E-B7BB-697CC84F5BD5}" type="pres">
      <dgm:prSet presAssocID="{712BDB3B-5FFD-4643-8894-C1214CF25F95}" presName="thickLine" presStyleLbl="alignNode1" presStyleIdx="11" presStyleCnt="13"/>
      <dgm:spPr/>
    </dgm:pt>
    <dgm:pt modelId="{331BBA45-0F2E-F242-BEB4-48D49A398A1D}" type="pres">
      <dgm:prSet presAssocID="{712BDB3B-5FFD-4643-8894-C1214CF25F95}" presName="horz1" presStyleCnt="0"/>
      <dgm:spPr/>
    </dgm:pt>
    <dgm:pt modelId="{1A827CD4-EDE5-5742-8D66-42F3CDF304AE}" type="pres">
      <dgm:prSet presAssocID="{712BDB3B-5FFD-4643-8894-C1214CF25F95}" presName="tx1" presStyleLbl="revTx" presStyleIdx="11" presStyleCnt="13"/>
      <dgm:spPr/>
    </dgm:pt>
    <dgm:pt modelId="{673C0535-6916-F346-83EC-194F6B3E350E}" type="pres">
      <dgm:prSet presAssocID="{712BDB3B-5FFD-4643-8894-C1214CF25F95}" presName="vert1" presStyleCnt="0"/>
      <dgm:spPr/>
    </dgm:pt>
    <dgm:pt modelId="{F56AFCDC-B9D3-8C4C-80D3-99BED044A6B6}" type="pres">
      <dgm:prSet presAssocID="{518CFE9D-80AC-4FD6-A0E3-96A9D734E75F}" presName="thickLine" presStyleLbl="alignNode1" presStyleIdx="12" presStyleCnt="13"/>
      <dgm:spPr/>
    </dgm:pt>
    <dgm:pt modelId="{DA1003F4-167C-E041-9206-8033F3499812}" type="pres">
      <dgm:prSet presAssocID="{518CFE9D-80AC-4FD6-A0E3-96A9D734E75F}" presName="horz1" presStyleCnt="0"/>
      <dgm:spPr/>
    </dgm:pt>
    <dgm:pt modelId="{EA6143E4-2058-6940-9E90-B72676CB9347}" type="pres">
      <dgm:prSet presAssocID="{518CFE9D-80AC-4FD6-A0E3-96A9D734E75F}" presName="tx1" presStyleLbl="revTx" presStyleIdx="12" presStyleCnt="13"/>
      <dgm:spPr/>
    </dgm:pt>
    <dgm:pt modelId="{28D6BC3C-8954-4444-8AB6-2EA075DAE671}" type="pres">
      <dgm:prSet presAssocID="{518CFE9D-80AC-4FD6-A0E3-96A9D734E75F}" presName="vert1" presStyleCnt="0"/>
      <dgm:spPr/>
    </dgm:pt>
  </dgm:ptLst>
  <dgm:cxnLst>
    <dgm:cxn modelId="{85D3070A-8EBA-8249-A5E8-8B0A5364C967}" type="presOf" srcId="{875684B9-6F2B-F042-AC9B-B537B543FA30}" destId="{A7B86603-78F7-2845-90B2-438B01DB0043}" srcOrd="0" destOrd="0" presId="urn:microsoft.com/office/officeart/2008/layout/LinedList"/>
    <dgm:cxn modelId="{A3C0660C-ECDB-DC47-AF03-307E8961A162}" type="presOf" srcId="{0036CF00-B55F-4477-BE4C-54F12235D685}" destId="{E3C1722E-A059-F349-9F55-FEE81B659387}" srcOrd="0" destOrd="0" presId="urn:microsoft.com/office/officeart/2008/layout/LinedList"/>
    <dgm:cxn modelId="{03E9390D-E4CA-0240-828C-A613D8FDF7F6}" type="presOf" srcId="{79846335-DA50-49E8-96BC-AA002DBCCB7A}" destId="{725F85C3-C3E2-0048-9C41-4BB5368E0F26}" srcOrd="0" destOrd="0" presId="urn:microsoft.com/office/officeart/2008/layout/LinedList"/>
    <dgm:cxn modelId="{69CDA020-2B9F-7C47-8FEE-7F7B0C2C34FC}" srcId="{26830B50-906A-4D52-87F9-B05FC4B6A3BF}" destId="{05C1E552-A56F-F141-B318-7259B940AEB0}" srcOrd="8" destOrd="0" parTransId="{FCF9A927-41DC-D54F-B3FA-1FD339CFEE6A}" sibTransId="{4F5F23F7-AF0E-F14B-A173-7F75D33D3277}"/>
    <dgm:cxn modelId="{7FDE9135-6A82-4797-817B-703D68605338}" srcId="{26830B50-906A-4D52-87F9-B05FC4B6A3BF}" destId="{B809DD0C-3725-47AF-A5BA-3A4658B640C7}" srcOrd="9" destOrd="0" parTransId="{D67E8BA8-502C-47AC-B6E5-1E3268F9F7E8}" sibTransId="{07652F3C-8780-49EB-B1F3-EF883BB775E9}"/>
    <dgm:cxn modelId="{DAEFB23C-60B2-A94D-BB3B-3D84EA8DBAC1}" type="presOf" srcId="{712BDB3B-5FFD-4643-8894-C1214CF25F95}" destId="{1A827CD4-EDE5-5742-8D66-42F3CDF304AE}" srcOrd="0" destOrd="0" presId="urn:microsoft.com/office/officeart/2008/layout/LinedList"/>
    <dgm:cxn modelId="{6C8AB043-149E-1C40-83AC-60B894A3390A}" type="presOf" srcId="{F041206D-66F2-4267-864F-B04A0BEFBA7D}" destId="{02FD2CFD-0242-524D-A27B-9C9FF8DF0DEF}" srcOrd="0" destOrd="0" presId="urn:microsoft.com/office/officeart/2008/layout/LinedList"/>
    <dgm:cxn modelId="{3F139048-8357-412C-9E1F-215C003FA3CD}" srcId="{26830B50-906A-4D52-87F9-B05FC4B6A3BF}" destId="{824CC412-57F2-401E-BB9A-3DEDE2086358}" srcOrd="0" destOrd="0" parTransId="{E8AFD971-58C8-4E63-B1DF-C91F02F16E21}" sibTransId="{EBDCC879-87F6-407E-AFA1-363855CE3411}"/>
    <dgm:cxn modelId="{6596696B-0A78-0541-A966-9A62098CC294}" type="presOf" srcId="{26830B50-906A-4D52-87F9-B05FC4B6A3BF}" destId="{B4C0D206-41AF-E24D-AD47-B0F091D86842}" srcOrd="0" destOrd="0" presId="urn:microsoft.com/office/officeart/2008/layout/LinedList"/>
    <dgm:cxn modelId="{A0DA0970-863C-4CE2-9325-02F0EE947F33}" srcId="{26830B50-906A-4D52-87F9-B05FC4B6A3BF}" destId="{16F6B780-6A80-4300-B8DE-D894BA6DFFA9}" srcOrd="5" destOrd="0" parTransId="{B49DE912-24DC-42CD-BE67-7E8827815EB4}" sibTransId="{A3E391F0-6013-41C7-9DA2-15736AFEFC2B}"/>
    <dgm:cxn modelId="{542B0C70-598E-D14E-B151-DB4608D939E0}" type="presOf" srcId="{824CC412-57F2-401E-BB9A-3DEDE2086358}" destId="{0EAB94D3-3DAE-B64C-95D5-3AF90641ABDE}" srcOrd="0" destOrd="0" presId="urn:microsoft.com/office/officeart/2008/layout/LinedList"/>
    <dgm:cxn modelId="{6B106E54-9CBA-4F42-A623-1C732EF85141}" srcId="{26830B50-906A-4D52-87F9-B05FC4B6A3BF}" destId="{518CFE9D-80AC-4FD6-A0E3-96A9D734E75F}" srcOrd="12" destOrd="0" parTransId="{7C0A5F22-7D81-4F2F-A8E6-D919A09A9FA8}" sibTransId="{D337C0A4-7546-4208-A239-9BF8F5E104DE}"/>
    <dgm:cxn modelId="{0630547C-32E2-42CB-B35B-90CE1249E032}" srcId="{26830B50-906A-4D52-87F9-B05FC4B6A3BF}" destId="{DA113C63-2657-4C6A-91E2-D96B7D34AC61}" srcOrd="4" destOrd="0" parTransId="{057FA2DE-A1D3-4EA0-B8B5-B25776D07F47}" sibTransId="{2A5424F5-96C5-41E4-A740-FD33C862DD94}"/>
    <dgm:cxn modelId="{CE8CCF8A-8839-5042-B92D-050575FF4903}" type="presOf" srcId="{A7FE3250-241D-41BB-95D5-DCC285DABFE2}" destId="{A49DE02C-C978-1B4E-AAF9-A1DD7CA40B61}" srcOrd="0" destOrd="0" presId="urn:microsoft.com/office/officeart/2008/layout/LinedList"/>
    <dgm:cxn modelId="{8A314E93-A33A-4DEB-B031-5BB9111B6971}" srcId="{26830B50-906A-4D52-87F9-B05FC4B6A3BF}" destId="{F041206D-66F2-4267-864F-B04A0BEFBA7D}" srcOrd="7" destOrd="0" parTransId="{94AA3C1A-7FEF-40CC-82FD-F7D338DA233A}" sibTransId="{F524F8D8-B245-46B5-A52A-F0C600B87236}"/>
    <dgm:cxn modelId="{3D0D069B-679F-7849-9FA6-DB446DCBE2B1}" type="presOf" srcId="{518CFE9D-80AC-4FD6-A0E3-96A9D734E75F}" destId="{EA6143E4-2058-6940-9E90-B72676CB9347}" srcOrd="0" destOrd="0" presId="urn:microsoft.com/office/officeart/2008/layout/LinedList"/>
    <dgm:cxn modelId="{38D2D69D-DA68-714C-ADB4-893E0DF3A5CA}" type="presOf" srcId="{B809DD0C-3725-47AF-A5BA-3A4658B640C7}" destId="{10368F64-4C9B-9C4A-B038-44D559AD9812}" srcOrd="0" destOrd="0" presId="urn:microsoft.com/office/officeart/2008/layout/LinedList"/>
    <dgm:cxn modelId="{D9484D9E-965F-D746-A7C4-41C62B1C5585}" type="presOf" srcId="{05C1E552-A56F-F141-B318-7259B940AEB0}" destId="{3C3E32ED-8ECD-0343-8068-CA3F717F901C}" srcOrd="0" destOrd="0" presId="urn:microsoft.com/office/officeart/2008/layout/LinedList"/>
    <dgm:cxn modelId="{6FA3779E-EE76-4C62-B45A-2F8D178632F6}" srcId="{26830B50-906A-4D52-87F9-B05FC4B6A3BF}" destId="{A7FE3250-241D-41BB-95D5-DCC285DABFE2}" srcOrd="3" destOrd="0" parTransId="{EBD67938-B24E-433D-B8F9-5E4451C42C68}" sibTransId="{D377A1BF-E9FE-48E2-A0D4-C19E83677C69}"/>
    <dgm:cxn modelId="{CD7929B7-B54B-B84B-AFFF-75D18DCB75F7}" srcId="{26830B50-906A-4D52-87F9-B05FC4B6A3BF}" destId="{875684B9-6F2B-F042-AC9B-B537B543FA30}" srcOrd="1" destOrd="0" parTransId="{15FA1C77-FE50-1E41-9AA9-7F45C41F8041}" sibTransId="{C3A72EFE-5BA8-5F45-AB64-3DFA3241A54A}"/>
    <dgm:cxn modelId="{13B0F1BC-9A69-4078-B91E-9A0EEC9AA11E}" srcId="{26830B50-906A-4D52-87F9-B05FC4B6A3BF}" destId="{712BDB3B-5FFD-4643-8894-C1214CF25F95}" srcOrd="11" destOrd="0" parTransId="{BB0CF8A6-413C-4A81-B986-FD5BAE0C15A7}" sibTransId="{DAB5103C-2EFD-4CB5-BA4F-2C9B9082C749}"/>
    <dgm:cxn modelId="{9628C5CD-CCEE-CD46-9BAD-C57612C9C87F}" type="presOf" srcId="{DA113C63-2657-4C6A-91E2-D96B7D34AC61}" destId="{FB9C5E6A-58DB-DD49-90AA-01DE8822E94A}" srcOrd="0" destOrd="0" presId="urn:microsoft.com/office/officeart/2008/layout/LinedList"/>
    <dgm:cxn modelId="{85B1CDD7-D621-4BDF-B64A-A2D9323E0322}" srcId="{26830B50-906A-4D52-87F9-B05FC4B6A3BF}" destId="{0036CF00-B55F-4477-BE4C-54F12235D685}" srcOrd="6" destOrd="0" parTransId="{64E38C24-F024-478D-A677-D8B4E9F62822}" sibTransId="{25D2C207-F1D9-4F13-B652-643AE8969E04}"/>
    <dgm:cxn modelId="{52A9F2D7-E6C7-4754-A1BB-AE512D8CC93E}" srcId="{26830B50-906A-4D52-87F9-B05FC4B6A3BF}" destId="{A38A8782-BC80-4538-86B7-41606237F6A3}" srcOrd="10" destOrd="0" parTransId="{F8E52DAE-4562-40C9-A8BC-802139E8B667}" sibTransId="{38AF6002-FBE7-46CA-A533-10C8CC874068}"/>
    <dgm:cxn modelId="{C895C4E2-04F6-9C4E-97CB-D740CC81074D}" type="presOf" srcId="{16F6B780-6A80-4300-B8DE-D894BA6DFFA9}" destId="{5FD599D5-9DE2-764F-8344-4C0A3ED248D9}" srcOrd="0" destOrd="0" presId="urn:microsoft.com/office/officeart/2008/layout/LinedList"/>
    <dgm:cxn modelId="{FD7BDBE8-515E-C545-8B71-72E911855E24}" type="presOf" srcId="{A38A8782-BC80-4538-86B7-41606237F6A3}" destId="{8E546376-8428-CC4D-B90C-D126274D88CA}" srcOrd="0" destOrd="0" presId="urn:microsoft.com/office/officeart/2008/layout/LinedList"/>
    <dgm:cxn modelId="{2791B0FD-9754-4DB7-9243-39B6D2F7D4B2}" srcId="{26830B50-906A-4D52-87F9-B05FC4B6A3BF}" destId="{79846335-DA50-49E8-96BC-AA002DBCCB7A}" srcOrd="2" destOrd="0" parTransId="{EFB39808-8CDE-4340-963A-78A50FA36195}" sibTransId="{03563CB8-DB2B-45A3-91DA-1D0EB6DCCD52}"/>
    <dgm:cxn modelId="{7B6C6277-D4D1-9E44-BE29-517E2C201F17}" type="presParOf" srcId="{B4C0D206-41AF-E24D-AD47-B0F091D86842}" destId="{866DC06E-E2F7-014A-AED6-DB9D2CF41560}" srcOrd="0" destOrd="0" presId="urn:microsoft.com/office/officeart/2008/layout/LinedList"/>
    <dgm:cxn modelId="{19C3BBE8-7F78-1B48-BFB5-2EEE12B69CAE}" type="presParOf" srcId="{B4C0D206-41AF-E24D-AD47-B0F091D86842}" destId="{B032FA24-A339-2345-8A31-558FB9285546}" srcOrd="1" destOrd="0" presId="urn:microsoft.com/office/officeart/2008/layout/LinedList"/>
    <dgm:cxn modelId="{C0B72026-22EF-594D-A71B-19905427F7F7}" type="presParOf" srcId="{B032FA24-A339-2345-8A31-558FB9285546}" destId="{0EAB94D3-3DAE-B64C-95D5-3AF90641ABDE}" srcOrd="0" destOrd="0" presId="urn:microsoft.com/office/officeart/2008/layout/LinedList"/>
    <dgm:cxn modelId="{AF0C34B7-3EE9-EB45-991B-53A7684CDE32}" type="presParOf" srcId="{B032FA24-A339-2345-8A31-558FB9285546}" destId="{47C49A49-63C0-2C4C-88B6-93D641E50628}" srcOrd="1" destOrd="0" presId="urn:microsoft.com/office/officeart/2008/layout/LinedList"/>
    <dgm:cxn modelId="{B4FFE43E-A2BB-2B4A-AA0E-56FC8334B8DD}" type="presParOf" srcId="{B4C0D206-41AF-E24D-AD47-B0F091D86842}" destId="{2442F692-EABE-C24F-96F0-B5B387391B80}" srcOrd="2" destOrd="0" presId="urn:microsoft.com/office/officeart/2008/layout/LinedList"/>
    <dgm:cxn modelId="{80CA949C-1848-904C-B722-10A81E4D6585}" type="presParOf" srcId="{B4C0D206-41AF-E24D-AD47-B0F091D86842}" destId="{E3F7F761-F79D-B840-AB74-17C560A3FC06}" srcOrd="3" destOrd="0" presId="urn:microsoft.com/office/officeart/2008/layout/LinedList"/>
    <dgm:cxn modelId="{83BAF1A1-36FB-FD47-ACA0-0B75C1DF00B7}" type="presParOf" srcId="{E3F7F761-F79D-B840-AB74-17C560A3FC06}" destId="{A7B86603-78F7-2845-90B2-438B01DB0043}" srcOrd="0" destOrd="0" presId="urn:microsoft.com/office/officeart/2008/layout/LinedList"/>
    <dgm:cxn modelId="{97C00A66-E8D9-2F48-A01B-5B11C94C5519}" type="presParOf" srcId="{E3F7F761-F79D-B840-AB74-17C560A3FC06}" destId="{E3C31D09-2AA2-3C4C-A671-E407377816EE}" srcOrd="1" destOrd="0" presId="urn:microsoft.com/office/officeart/2008/layout/LinedList"/>
    <dgm:cxn modelId="{3D27813E-690D-0246-9EAD-B09D2AD28F82}" type="presParOf" srcId="{B4C0D206-41AF-E24D-AD47-B0F091D86842}" destId="{69425A5D-D388-454A-816A-CD20D67BF737}" srcOrd="4" destOrd="0" presId="urn:microsoft.com/office/officeart/2008/layout/LinedList"/>
    <dgm:cxn modelId="{BBA30F9B-4E08-634D-87F3-60785384A6CE}" type="presParOf" srcId="{B4C0D206-41AF-E24D-AD47-B0F091D86842}" destId="{9717E87F-C7BC-734E-B5CD-4B512707727F}" srcOrd="5" destOrd="0" presId="urn:microsoft.com/office/officeart/2008/layout/LinedList"/>
    <dgm:cxn modelId="{476B9F9A-73EF-0541-B089-B9849FC86170}" type="presParOf" srcId="{9717E87F-C7BC-734E-B5CD-4B512707727F}" destId="{725F85C3-C3E2-0048-9C41-4BB5368E0F26}" srcOrd="0" destOrd="0" presId="urn:microsoft.com/office/officeart/2008/layout/LinedList"/>
    <dgm:cxn modelId="{73B9BCA8-8C49-EF43-A057-74D6C17C1246}" type="presParOf" srcId="{9717E87F-C7BC-734E-B5CD-4B512707727F}" destId="{0396FD10-4EAF-BC42-BF99-39126D4D0DF9}" srcOrd="1" destOrd="0" presId="urn:microsoft.com/office/officeart/2008/layout/LinedList"/>
    <dgm:cxn modelId="{1EF34AFC-7C1F-A749-A218-185B3471E7DD}" type="presParOf" srcId="{B4C0D206-41AF-E24D-AD47-B0F091D86842}" destId="{6124CFF2-5919-C14D-821A-614A9223F583}" srcOrd="6" destOrd="0" presId="urn:microsoft.com/office/officeart/2008/layout/LinedList"/>
    <dgm:cxn modelId="{182D9A1B-ED52-6C4B-A60A-4026446300F3}" type="presParOf" srcId="{B4C0D206-41AF-E24D-AD47-B0F091D86842}" destId="{C2B309EF-7A00-EC4A-A213-F00B432EBA3A}" srcOrd="7" destOrd="0" presId="urn:microsoft.com/office/officeart/2008/layout/LinedList"/>
    <dgm:cxn modelId="{C7DA9228-CC5D-B042-BCCA-1816485417B9}" type="presParOf" srcId="{C2B309EF-7A00-EC4A-A213-F00B432EBA3A}" destId="{A49DE02C-C978-1B4E-AAF9-A1DD7CA40B61}" srcOrd="0" destOrd="0" presId="urn:microsoft.com/office/officeart/2008/layout/LinedList"/>
    <dgm:cxn modelId="{95331B6A-01A2-FF4E-8BD8-7C28E411E0CD}" type="presParOf" srcId="{C2B309EF-7A00-EC4A-A213-F00B432EBA3A}" destId="{10C7ACAE-33DC-7948-8707-F79CFAD1D783}" srcOrd="1" destOrd="0" presId="urn:microsoft.com/office/officeart/2008/layout/LinedList"/>
    <dgm:cxn modelId="{9BA123CC-AF87-2A41-BAFB-4729767ED528}" type="presParOf" srcId="{B4C0D206-41AF-E24D-AD47-B0F091D86842}" destId="{255F6E05-3966-814B-B319-CE73AB0AFE9C}" srcOrd="8" destOrd="0" presId="urn:microsoft.com/office/officeart/2008/layout/LinedList"/>
    <dgm:cxn modelId="{250F0BF2-57C7-EC47-AA78-7A995A30FD57}" type="presParOf" srcId="{B4C0D206-41AF-E24D-AD47-B0F091D86842}" destId="{19ECD4CA-B35F-E840-9D60-A92328EA5CFA}" srcOrd="9" destOrd="0" presId="urn:microsoft.com/office/officeart/2008/layout/LinedList"/>
    <dgm:cxn modelId="{3F7FF29E-F9E3-3243-93CF-D5DD472C10C6}" type="presParOf" srcId="{19ECD4CA-B35F-E840-9D60-A92328EA5CFA}" destId="{FB9C5E6A-58DB-DD49-90AA-01DE8822E94A}" srcOrd="0" destOrd="0" presId="urn:microsoft.com/office/officeart/2008/layout/LinedList"/>
    <dgm:cxn modelId="{EF718463-9822-9048-98C1-560AD060A1DD}" type="presParOf" srcId="{19ECD4CA-B35F-E840-9D60-A92328EA5CFA}" destId="{05697063-0D1F-0B41-BCDF-3A181C28FFFC}" srcOrd="1" destOrd="0" presId="urn:microsoft.com/office/officeart/2008/layout/LinedList"/>
    <dgm:cxn modelId="{19A982CF-6A14-7A47-8380-3212BB661EB9}" type="presParOf" srcId="{B4C0D206-41AF-E24D-AD47-B0F091D86842}" destId="{A3B9F618-A137-184A-9E31-038F22A7A76D}" srcOrd="10" destOrd="0" presId="urn:microsoft.com/office/officeart/2008/layout/LinedList"/>
    <dgm:cxn modelId="{2BC04227-614B-4049-9713-520A889B05C4}" type="presParOf" srcId="{B4C0D206-41AF-E24D-AD47-B0F091D86842}" destId="{04799EBB-AF6E-6849-A22D-54B6119D7B05}" srcOrd="11" destOrd="0" presId="urn:microsoft.com/office/officeart/2008/layout/LinedList"/>
    <dgm:cxn modelId="{60AEEE48-864C-5B43-997A-9BC96BB62E08}" type="presParOf" srcId="{04799EBB-AF6E-6849-A22D-54B6119D7B05}" destId="{5FD599D5-9DE2-764F-8344-4C0A3ED248D9}" srcOrd="0" destOrd="0" presId="urn:microsoft.com/office/officeart/2008/layout/LinedList"/>
    <dgm:cxn modelId="{F5BD9B92-FEAA-674B-925B-D492F99A3A4A}" type="presParOf" srcId="{04799EBB-AF6E-6849-A22D-54B6119D7B05}" destId="{D31AA82F-FC13-7443-B51D-19E58CB659C0}" srcOrd="1" destOrd="0" presId="urn:microsoft.com/office/officeart/2008/layout/LinedList"/>
    <dgm:cxn modelId="{089D728F-1477-2846-8708-B1209B2A9811}" type="presParOf" srcId="{B4C0D206-41AF-E24D-AD47-B0F091D86842}" destId="{4D908B17-23E4-E74D-BE15-A2E25C3FB6E1}" srcOrd="12" destOrd="0" presId="urn:microsoft.com/office/officeart/2008/layout/LinedList"/>
    <dgm:cxn modelId="{B8972843-B89F-5846-9447-41F836EEE4CF}" type="presParOf" srcId="{B4C0D206-41AF-E24D-AD47-B0F091D86842}" destId="{F28C159C-25E7-834D-BC0F-83A1CFC026EE}" srcOrd="13" destOrd="0" presId="urn:microsoft.com/office/officeart/2008/layout/LinedList"/>
    <dgm:cxn modelId="{22911764-D781-F343-A404-3814B7BD1266}" type="presParOf" srcId="{F28C159C-25E7-834D-BC0F-83A1CFC026EE}" destId="{E3C1722E-A059-F349-9F55-FEE81B659387}" srcOrd="0" destOrd="0" presId="urn:microsoft.com/office/officeart/2008/layout/LinedList"/>
    <dgm:cxn modelId="{BBCA1BF5-D58B-EF4A-B212-DC468D4970D9}" type="presParOf" srcId="{F28C159C-25E7-834D-BC0F-83A1CFC026EE}" destId="{71B4BA14-9412-3B41-AE76-879B71839E6D}" srcOrd="1" destOrd="0" presId="urn:microsoft.com/office/officeart/2008/layout/LinedList"/>
    <dgm:cxn modelId="{72BA12B1-A7FF-874C-BA6A-53352F6606D6}" type="presParOf" srcId="{B4C0D206-41AF-E24D-AD47-B0F091D86842}" destId="{76822033-2B7A-4941-9130-CCD0CCDED133}" srcOrd="14" destOrd="0" presId="urn:microsoft.com/office/officeart/2008/layout/LinedList"/>
    <dgm:cxn modelId="{FEDE19BD-B555-B344-8C04-9D0A9BBCA622}" type="presParOf" srcId="{B4C0D206-41AF-E24D-AD47-B0F091D86842}" destId="{AF15D86D-2E34-5840-A04D-8D076941EBA9}" srcOrd="15" destOrd="0" presId="urn:microsoft.com/office/officeart/2008/layout/LinedList"/>
    <dgm:cxn modelId="{61C61D27-A0D1-FE4F-A1FA-344480970091}" type="presParOf" srcId="{AF15D86D-2E34-5840-A04D-8D076941EBA9}" destId="{02FD2CFD-0242-524D-A27B-9C9FF8DF0DEF}" srcOrd="0" destOrd="0" presId="urn:microsoft.com/office/officeart/2008/layout/LinedList"/>
    <dgm:cxn modelId="{E183EA0B-23CB-B949-A790-1AFD413D5EAB}" type="presParOf" srcId="{AF15D86D-2E34-5840-A04D-8D076941EBA9}" destId="{74AD18CB-3EB4-D147-8C33-C404FE521B1D}" srcOrd="1" destOrd="0" presId="urn:microsoft.com/office/officeart/2008/layout/LinedList"/>
    <dgm:cxn modelId="{EB35BF69-04F5-5E46-89C7-0ECA026E77F1}" type="presParOf" srcId="{B4C0D206-41AF-E24D-AD47-B0F091D86842}" destId="{2D1D5152-B1DC-7F49-9ED9-A041C0F46F85}" srcOrd="16" destOrd="0" presId="urn:microsoft.com/office/officeart/2008/layout/LinedList"/>
    <dgm:cxn modelId="{74897919-F704-0D49-BEE5-D6936421FD1B}" type="presParOf" srcId="{B4C0D206-41AF-E24D-AD47-B0F091D86842}" destId="{131ED5E2-5BB0-5A40-94BA-97B535A67ABA}" srcOrd="17" destOrd="0" presId="urn:microsoft.com/office/officeart/2008/layout/LinedList"/>
    <dgm:cxn modelId="{803BE98F-77DE-CD49-B242-A2FC1C40F7BC}" type="presParOf" srcId="{131ED5E2-5BB0-5A40-94BA-97B535A67ABA}" destId="{3C3E32ED-8ECD-0343-8068-CA3F717F901C}" srcOrd="0" destOrd="0" presId="urn:microsoft.com/office/officeart/2008/layout/LinedList"/>
    <dgm:cxn modelId="{33315647-19A5-F649-8887-9A03DBE34A91}" type="presParOf" srcId="{131ED5E2-5BB0-5A40-94BA-97B535A67ABA}" destId="{E45524E9-4D70-3D4A-A3E6-DBF3CA944669}" srcOrd="1" destOrd="0" presId="urn:microsoft.com/office/officeart/2008/layout/LinedList"/>
    <dgm:cxn modelId="{CE3C57F0-F2B0-9C43-8175-8400710E4E0C}" type="presParOf" srcId="{B4C0D206-41AF-E24D-AD47-B0F091D86842}" destId="{608F2F41-2146-D54C-B102-433B7A5467A5}" srcOrd="18" destOrd="0" presId="urn:microsoft.com/office/officeart/2008/layout/LinedList"/>
    <dgm:cxn modelId="{1263AEC6-5324-424F-A334-22792AF9A471}" type="presParOf" srcId="{B4C0D206-41AF-E24D-AD47-B0F091D86842}" destId="{CF874810-ED06-8447-BEAB-E08BD8521D6B}" srcOrd="19" destOrd="0" presId="urn:microsoft.com/office/officeart/2008/layout/LinedList"/>
    <dgm:cxn modelId="{1D4A91DF-EB32-C443-AF26-0276CD56C5C8}" type="presParOf" srcId="{CF874810-ED06-8447-BEAB-E08BD8521D6B}" destId="{10368F64-4C9B-9C4A-B038-44D559AD9812}" srcOrd="0" destOrd="0" presId="urn:microsoft.com/office/officeart/2008/layout/LinedList"/>
    <dgm:cxn modelId="{1E4CD653-E09F-7A48-946C-C97C5888FE6A}" type="presParOf" srcId="{CF874810-ED06-8447-BEAB-E08BD8521D6B}" destId="{26540B99-AFAF-DB4F-A10F-FEEFFB325F38}" srcOrd="1" destOrd="0" presId="urn:microsoft.com/office/officeart/2008/layout/LinedList"/>
    <dgm:cxn modelId="{DC6ADAA9-3E6F-2044-8BB5-B66B7F23BEC4}" type="presParOf" srcId="{B4C0D206-41AF-E24D-AD47-B0F091D86842}" destId="{D4B8CBFC-FF03-EC41-AA5F-76656458C780}" srcOrd="20" destOrd="0" presId="urn:microsoft.com/office/officeart/2008/layout/LinedList"/>
    <dgm:cxn modelId="{5ACDE49B-5833-FC48-9637-6B87E2E4866D}" type="presParOf" srcId="{B4C0D206-41AF-E24D-AD47-B0F091D86842}" destId="{23ECE755-E8BD-A348-9966-DEFF50445814}" srcOrd="21" destOrd="0" presId="urn:microsoft.com/office/officeart/2008/layout/LinedList"/>
    <dgm:cxn modelId="{120E3177-77FA-B44E-9355-6664F1373D47}" type="presParOf" srcId="{23ECE755-E8BD-A348-9966-DEFF50445814}" destId="{8E546376-8428-CC4D-B90C-D126274D88CA}" srcOrd="0" destOrd="0" presId="urn:microsoft.com/office/officeart/2008/layout/LinedList"/>
    <dgm:cxn modelId="{75F15691-7F9D-CC49-97BA-C34FF43EACA8}" type="presParOf" srcId="{23ECE755-E8BD-A348-9966-DEFF50445814}" destId="{DF71896D-481B-6F49-A994-D2001E45F8C2}" srcOrd="1" destOrd="0" presId="urn:microsoft.com/office/officeart/2008/layout/LinedList"/>
    <dgm:cxn modelId="{1315A619-8550-8440-86FF-1E23FB80D3D6}" type="presParOf" srcId="{B4C0D206-41AF-E24D-AD47-B0F091D86842}" destId="{7F261365-FA5D-304E-B7BB-697CC84F5BD5}" srcOrd="22" destOrd="0" presId="urn:microsoft.com/office/officeart/2008/layout/LinedList"/>
    <dgm:cxn modelId="{47953A6B-79BC-0042-96EE-9445BF897023}" type="presParOf" srcId="{B4C0D206-41AF-E24D-AD47-B0F091D86842}" destId="{331BBA45-0F2E-F242-BEB4-48D49A398A1D}" srcOrd="23" destOrd="0" presId="urn:microsoft.com/office/officeart/2008/layout/LinedList"/>
    <dgm:cxn modelId="{9EF49500-BC0A-984F-B421-193462B79F1B}" type="presParOf" srcId="{331BBA45-0F2E-F242-BEB4-48D49A398A1D}" destId="{1A827CD4-EDE5-5742-8D66-42F3CDF304AE}" srcOrd="0" destOrd="0" presId="urn:microsoft.com/office/officeart/2008/layout/LinedList"/>
    <dgm:cxn modelId="{6689621E-7A1D-B64A-8C50-2AD96DA81118}" type="presParOf" srcId="{331BBA45-0F2E-F242-BEB4-48D49A398A1D}" destId="{673C0535-6916-F346-83EC-194F6B3E350E}" srcOrd="1" destOrd="0" presId="urn:microsoft.com/office/officeart/2008/layout/LinedList"/>
    <dgm:cxn modelId="{549646AB-BCF6-C548-A202-65DF3E7748DD}" type="presParOf" srcId="{B4C0D206-41AF-E24D-AD47-B0F091D86842}" destId="{F56AFCDC-B9D3-8C4C-80D3-99BED044A6B6}" srcOrd="24" destOrd="0" presId="urn:microsoft.com/office/officeart/2008/layout/LinedList"/>
    <dgm:cxn modelId="{B0A6F8E0-DFB9-854C-98C6-23E08BD381F3}" type="presParOf" srcId="{B4C0D206-41AF-E24D-AD47-B0F091D86842}" destId="{DA1003F4-167C-E041-9206-8033F3499812}" srcOrd="25" destOrd="0" presId="urn:microsoft.com/office/officeart/2008/layout/LinedList"/>
    <dgm:cxn modelId="{CECF659D-7C5D-9D4D-8149-FDDEC90A2BCE}" type="presParOf" srcId="{DA1003F4-167C-E041-9206-8033F3499812}" destId="{EA6143E4-2058-6940-9E90-B72676CB9347}" srcOrd="0" destOrd="0" presId="urn:microsoft.com/office/officeart/2008/layout/LinedList"/>
    <dgm:cxn modelId="{8205B749-3E40-A543-BFDA-55CAD7E6A04F}" type="presParOf" srcId="{DA1003F4-167C-E041-9206-8033F3499812}" destId="{28D6BC3C-8954-4444-8AB6-2EA075DAE671}" srcOrd="1" destOrd="0" presId="urn:microsoft.com/office/officeart/2008/layout/Line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D2E7DD54-89DA-C04C-9EBD-75C000C85B62}" type="doc">
      <dgm:prSet loTypeId="urn:microsoft.com/office/officeart/2016/7/layout/RepeatingBendingProcessNew" loCatId="process" qsTypeId="urn:microsoft.com/office/officeart/2005/8/quickstyle/simple1" qsCatId="simple" csTypeId="urn:microsoft.com/office/officeart/2005/8/colors/colorful5" csCatId="colorful" phldr="1"/>
      <dgm:spPr/>
      <dgm:t>
        <a:bodyPr/>
        <a:lstStyle/>
        <a:p>
          <a:endParaRPr lang="en-US"/>
        </a:p>
      </dgm:t>
    </dgm:pt>
    <dgm:pt modelId="{EF77596C-4472-B142-8D3E-2241F292F732}">
      <dgm:prSet phldrT="[Text]"/>
      <dgm:spPr/>
      <dgm:t>
        <a:bodyPr/>
        <a:lstStyle/>
        <a:p>
          <a:r>
            <a:rPr lang="nb-NO" b="0" i="0" u="none" dirty="0" err="1"/>
            <a:t>Authentication</a:t>
          </a:r>
          <a:r>
            <a:rPr lang="nb-NO" b="0" i="0" u="none" dirty="0"/>
            <a:t> and </a:t>
          </a:r>
          <a:r>
            <a:rPr lang="nb-NO" b="0" i="0" u="none" dirty="0" err="1"/>
            <a:t>password</a:t>
          </a:r>
          <a:r>
            <a:rPr lang="nb-NO" b="0" i="0" u="none" dirty="0"/>
            <a:t> management</a:t>
          </a:r>
          <a:endParaRPr lang="en-US" dirty="0"/>
        </a:p>
      </dgm:t>
    </dgm:pt>
    <dgm:pt modelId="{CF65A4DD-1731-2D40-81E6-472B2A372BD1}" type="parTrans" cxnId="{5BD083DA-F442-5744-8E39-5BE11B573BE0}">
      <dgm:prSet/>
      <dgm:spPr/>
      <dgm:t>
        <a:bodyPr/>
        <a:lstStyle/>
        <a:p>
          <a:endParaRPr lang="en-US"/>
        </a:p>
      </dgm:t>
    </dgm:pt>
    <dgm:pt modelId="{2D3AEA59-6C1E-3840-A5D8-1EFFCBFBB583}" type="sibTrans" cxnId="{5BD083DA-F442-5744-8E39-5BE11B573BE0}">
      <dgm:prSet/>
      <dgm:spPr/>
      <dgm:t>
        <a:bodyPr/>
        <a:lstStyle/>
        <a:p>
          <a:endParaRPr lang="en-US"/>
        </a:p>
      </dgm:t>
    </dgm:pt>
    <dgm:pt modelId="{D052C61E-7AB6-1A48-B961-3FFC10473FD3}">
      <dgm:prSet phldrT="[Text]"/>
      <dgm:spPr/>
      <dgm:t>
        <a:bodyPr/>
        <a:lstStyle/>
        <a:p>
          <a:r>
            <a:rPr lang="nb-NO" b="0" dirty="0"/>
            <a:t>Key and Secrets Management</a:t>
          </a:r>
          <a:endParaRPr lang="en-US" b="0" dirty="0"/>
        </a:p>
      </dgm:t>
    </dgm:pt>
    <dgm:pt modelId="{D2B96D60-5A03-154D-822D-DB7653FF8DA6}" type="parTrans" cxnId="{D8996C40-5C6D-4C49-9259-772B204AAAA2}">
      <dgm:prSet/>
      <dgm:spPr/>
      <dgm:t>
        <a:bodyPr/>
        <a:lstStyle/>
        <a:p>
          <a:endParaRPr lang="en-US"/>
        </a:p>
      </dgm:t>
    </dgm:pt>
    <dgm:pt modelId="{444EEE98-2120-9243-92D8-A891E7B418F5}" type="sibTrans" cxnId="{D8996C40-5C6D-4C49-9259-772B204AAAA2}">
      <dgm:prSet/>
      <dgm:spPr/>
      <dgm:t>
        <a:bodyPr/>
        <a:lstStyle/>
        <a:p>
          <a:endParaRPr lang="en-US"/>
        </a:p>
      </dgm:t>
    </dgm:pt>
    <dgm:pt modelId="{A977278D-7F3E-1F48-9B78-98D208FC308D}">
      <dgm:prSet phldrT="[Text]"/>
      <dgm:spPr/>
      <dgm:t>
        <a:bodyPr/>
        <a:lstStyle/>
        <a:p>
          <a:r>
            <a:rPr lang="nb-NO" dirty="0"/>
            <a:t>Data, Hardware, Personell, Software </a:t>
          </a:r>
          <a:r>
            <a:rPr lang="nb-NO" dirty="0" err="1"/>
            <a:t>Integrity</a:t>
          </a:r>
          <a:endParaRPr lang="en-US" dirty="0"/>
        </a:p>
      </dgm:t>
    </dgm:pt>
    <dgm:pt modelId="{833042B1-227C-E744-9ABE-B2AEA3C04AD9}" type="parTrans" cxnId="{3304C7E2-063A-F849-AF75-0F173D217903}">
      <dgm:prSet/>
      <dgm:spPr/>
      <dgm:t>
        <a:bodyPr/>
        <a:lstStyle/>
        <a:p>
          <a:endParaRPr lang="en-US"/>
        </a:p>
      </dgm:t>
    </dgm:pt>
    <dgm:pt modelId="{CC58B0C7-0039-7845-BB13-6A862F1EA517}" type="sibTrans" cxnId="{3304C7E2-063A-F849-AF75-0F173D217903}">
      <dgm:prSet/>
      <dgm:spPr/>
      <dgm:t>
        <a:bodyPr/>
        <a:lstStyle/>
        <a:p>
          <a:endParaRPr lang="en-US"/>
        </a:p>
      </dgm:t>
    </dgm:pt>
    <dgm:pt modelId="{15E1F3FD-B840-3E40-80C8-EBCF290D42DE}">
      <dgm:prSet phldrT="[Text]"/>
      <dgm:spPr/>
      <dgm:t>
        <a:bodyPr/>
        <a:lstStyle/>
        <a:p>
          <a:r>
            <a:rPr lang="nb-NO" b="0" i="0" u="none" dirty="0" err="1"/>
            <a:t>Availability</a:t>
          </a:r>
          <a:r>
            <a:rPr lang="nb-NO" b="0" i="0" u="none" dirty="0"/>
            <a:t> </a:t>
          </a:r>
          <a:r>
            <a:rPr lang="nb-NO" b="0" i="0" u="none" dirty="0" err="1"/>
            <a:t>Protection</a:t>
          </a:r>
          <a:endParaRPr lang="en-US" dirty="0"/>
        </a:p>
      </dgm:t>
    </dgm:pt>
    <dgm:pt modelId="{20E4A569-049B-D949-A809-ECCB8EA80433}" type="parTrans" cxnId="{C3048BC1-AD98-A944-B813-02A5D93BAFE9}">
      <dgm:prSet/>
      <dgm:spPr/>
      <dgm:t>
        <a:bodyPr/>
        <a:lstStyle/>
        <a:p>
          <a:endParaRPr lang="en-US"/>
        </a:p>
      </dgm:t>
    </dgm:pt>
    <dgm:pt modelId="{0FACE48B-B7BC-8C40-B783-71FCA3A6EF93}" type="sibTrans" cxnId="{C3048BC1-AD98-A944-B813-02A5D93BAFE9}">
      <dgm:prSet/>
      <dgm:spPr/>
      <dgm:t>
        <a:bodyPr/>
        <a:lstStyle/>
        <a:p>
          <a:endParaRPr lang="en-US"/>
        </a:p>
      </dgm:t>
    </dgm:pt>
    <dgm:pt modelId="{CE23AE8B-95DF-4A42-80D6-00A2BB79B58D}">
      <dgm:prSet phldrT="[Text]"/>
      <dgm:spPr/>
      <dgm:t>
        <a:bodyPr/>
        <a:lstStyle/>
        <a:p>
          <a:r>
            <a:rPr lang="nb-NO" b="0" i="0" u="none" dirty="0" err="1"/>
            <a:t>Audit</a:t>
          </a:r>
          <a:r>
            <a:rPr lang="nb-NO" b="0" i="0" u="none" dirty="0"/>
            <a:t> logging and </a:t>
          </a:r>
          <a:r>
            <a:rPr lang="nb-NO" b="0" i="0" u="none" dirty="0" err="1"/>
            <a:t>analysis</a:t>
          </a:r>
          <a:endParaRPr lang="en-US" dirty="0"/>
        </a:p>
      </dgm:t>
    </dgm:pt>
    <dgm:pt modelId="{B13BCFBF-4779-F640-9D58-C21CFE778832}" type="parTrans" cxnId="{871246CD-CDF0-2342-9B18-E384F57B0241}">
      <dgm:prSet/>
      <dgm:spPr/>
      <dgm:t>
        <a:bodyPr/>
        <a:lstStyle/>
        <a:p>
          <a:endParaRPr lang="en-US"/>
        </a:p>
      </dgm:t>
    </dgm:pt>
    <dgm:pt modelId="{4E9D389B-3A05-2741-A8D3-DC1EA78C3E1F}" type="sibTrans" cxnId="{871246CD-CDF0-2342-9B18-E384F57B0241}">
      <dgm:prSet/>
      <dgm:spPr/>
      <dgm:t>
        <a:bodyPr/>
        <a:lstStyle/>
        <a:p>
          <a:endParaRPr lang="en-US"/>
        </a:p>
      </dgm:t>
    </dgm:pt>
    <dgm:pt modelId="{2C26FE45-F70F-7B46-B149-4DA5ADC63ED3}">
      <dgm:prSet phldrT="[Text]"/>
      <dgm:spPr/>
      <dgm:t>
        <a:bodyPr/>
        <a:lstStyle/>
        <a:p>
          <a:r>
            <a:rPr lang="nb-NO" b="0" i="0" u="none" dirty="0" err="1"/>
            <a:t>Physical</a:t>
          </a:r>
          <a:r>
            <a:rPr lang="nb-NO" b="0" i="0" u="none" dirty="0"/>
            <a:t> and </a:t>
          </a:r>
          <a:r>
            <a:rPr lang="nb-NO" b="0" i="0" u="none" dirty="0" err="1"/>
            <a:t>Vehicle</a:t>
          </a:r>
          <a:r>
            <a:rPr lang="nb-NO" b="0" i="0" u="none" dirty="0"/>
            <a:t> Security</a:t>
          </a:r>
        </a:p>
      </dgm:t>
    </dgm:pt>
    <dgm:pt modelId="{8BD1B918-1D97-E844-88E0-E95AFD30FDA3}" type="parTrans" cxnId="{2C220A54-C375-F046-BAD6-7568D0623219}">
      <dgm:prSet/>
      <dgm:spPr/>
      <dgm:t>
        <a:bodyPr/>
        <a:lstStyle/>
        <a:p>
          <a:endParaRPr lang="en-US"/>
        </a:p>
      </dgm:t>
    </dgm:pt>
    <dgm:pt modelId="{A4C853E6-C0C2-7744-B4EB-6F999EBAD42D}" type="sibTrans" cxnId="{2C220A54-C375-F046-BAD6-7568D0623219}">
      <dgm:prSet/>
      <dgm:spPr/>
      <dgm:t>
        <a:bodyPr/>
        <a:lstStyle/>
        <a:p>
          <a:endParaRPr lang="en-US"/>
        </a:p>
      </dgm:t>
    </dgm:pt>
    <dgm:pt modelId="{C33E4C36-C93F-3243-BE77-B28A9E090702}">
      <dgm:prSet phldrT="[Text]"/>
      <dgm:spPr/>
      <dgm:t>
        <a:bodyPr/>
        <a:lstStyle/>
        <a:p>
          <a:r>
            <a:rPr lang="nb-NO" b="0" i="0" u="none" dirty="0"/>
            <a:t>Network </a:t>
          </a:r>
        </a:p>
        <a:p>
          <a:r>
            <a:rPr lang="nb-NO" b="0" i="0" u="none" dirty="0"/>
            <a:t>Security</a:t>
          </a:r>
          <a:endParaRPr lang="en-US" dirty="0"/>
        </a:p>
      </dgm:t>
    </dgm:pt>
    <dgm:pt modelId="{75B7FE03-D02F-2047-A27A-DC84029A1081}" type="parTrans" cxnId="{39CB4CE7-A569-564A-A5C9-CA9C00319EFD}">
      <dgm:prSet/>
      <dgm:spPr/>
      <dgm:t>
        <a:bodyPr/>
        <a:lstStyle/>
        <a:p>
          <a:endParaRPr lang="en-US"/>
        </a:p>
      </dgm:t>
    </dgm:pt>
    <dgm:pt modelId="{3B3D780E-806D-E745-99FB-28DF029D86FB}" type="sibTrans" cxnId="{39CB4CE7-A569-564A-A5C9-CA9C00319EFD}">
      <dgm:prSet/>
      <dgm:spPr/>
      <dgm:t>
        <a:bodyPr/>
        <a:lstStyle/>
        <a:p>
          <a:endParaRPr lang="en-US"/>
        </a:p>
      </dgm:t>
    </dgm:pt>
    <dgm:pt modelId="{1FAA37CD-511F-1240-A401-BDAF87418E79}">
      <dgm:prSet/>
      <dgm:spPr/>
      <dgm:t>
        <a:bodyPr/>
        <a:lstStyle/>
        <a:p>
          <a:r>
            <a:rPr lang="nb-NO" b="0" i="0" u="none" dirty="0" err="1"/>
            <a:t>Privacy</a:t>
          </a:r>
          <a:endParaRPr lang="nb-NO" b="0" i="0" u="none" dirty="0"/>
        </a:p>
      </dgm:t>
    </dgm:pt>
    <dgm:pt modelId="{F280C0C2-5C4F-154A-9556-8AF8AAAEDD58}" type="parTrans" cxnId="{BADB1919-6E3D-9B47-8359-BE55B38101B6}">
      <dgm:prSet/>
      <dgm:spPr/>
      <dgm:t>
        <a:bodyPr/>
        <a:lstStyle/>
        <a:p>
          <a:endParaRPr lang="en-US"/>
        </a:p>
      </dgm:t>
    </dgm:pt>
    <dgm:pt modelId="{A7FDDCD4-BF10-324D-B074-367A6A4E3EF0}" type="sibTrans" cxnId="{BADB1919-6E3D-9B47-8359-BE55B38101B6}">
      <dgm:prSet/>
      <dgm:spPr/>
      <dgm:t>
        <a:bodyPr/>
        <a:lstStyle/>
        <a:p>
          <a:endParaRPr lang="en-US"/>
        </a:p>
      </dgm:t>
    </dgm:pt>
    <dgm:pt modelId="{EBE4F962-460D-D246-AFFD-3A3CA7C2C262}">
      <dgm:prSet/>
      <dgm:spPr/>
      <dgm:t>
        <a:bodyPr/>
        <a:lstStyle/>
        <a:p>
          <a:r>
            <a:rPr lang="nb-NO" b="0" i="0" u="none" dirty="0"/>
            <a:t>Attack </a:t>
          </a:r>
          <a:r>
            <a:rPr lang="nb-NO" b="0" i="0" u="none" dirty="0" err="1"/>
            <a:t>Detection</a:t>
          </a:r>
          <a:endParaRPr lang="en-US" dirty="0"/>
        </a:p>
      </dgm:t>
    </dgm:pt>
    <dgm:pt modelId="{170506D3-B3DC-F149-9166-250E25D0C79F}" type="parTrans" cxnId="{47069B44-8784-B445-9528-AC300104726C}">
      <dgm:prSet/>
      <dgm:spPr/>
      <dgm:t>
        <a:bodyPr/>
        <a:lstStyle/>
        <a:p>
          <a:endParaRPr lang="en-US"/>
        </a:p>
      </dgm:t>
    </dgm:pt>
    <dgm:pt modelId="{EC716967-1FC1-164E-9E03-64F18CF54389}" type="sibTrans" cxnId="{47069B44-8784-B445-9528-AC300104726C}">
      <dgm:prSet/>
      <dgm:spPr/>
      <dgm:t>
        <a:bodyPr/>
        <a:lstStyle/>
        <a:p>
          <a:endParaRPr lang="en-US"/>
        </a:p>
      </dgm:t>
    </dgm:pt>
    <dgm:pt modelId="{EBA43010-2EC5-DB45-80CF-397C8C3E3EEC}">
      <dgm:prSet/>
      <dgm:spPr/>
      <dgm:t>
        <a:bodyPr/>
        <a:lstStyle/>
        <a:p>
          <a:r>
            <a:rPr lang="nb-NO" b="0" i="0" u="none" dirty="0" err="1"/>
            <a:t>Authorization</a:t>
          </a:r>
          <a:r>
            <a:rPr lang="nb-NO" b="0" i="0" u="none" dirty="0"/>
            <a:t> and </a:t>
          </a:r>
          <a:r>
            <a:rPr lang="nb-NO" b="0" i="0" u="none" dirty="0" err="1"/>
            <a:t>role</a:t>
          </a:r>
          <a:r>
            <a:rPr lang="nb-NO" b="0" i="0" u="none" dirty="0"/>
            <a:t> management</a:t>
          </a:r>
          <a:endParaRPr lang="en-US" dirty="0"/>
        </a:p>
      </dgm:t>
    </dgm:pt>
    <dgm:pt modelId="{365C3F24-CC5B-3142-B1B7-4EB32AC6DA91}" type="parTrans" cxnId="{38BF9F62-6E80-0340-B8B5-86598053376E}">
      <dgm:prSet/>
      <dgm:spPr/>
      <dgm:t>
        <a:bodyPr/>
        <a:lstStyle/>
        <a:p>
          <a:endParaRPr lang="en-US"/>
        </a:p>
      </dgm:t>
    </dgm:pt>
    <dgm:pt modelId="{3D9966E8-E90D-D74E-B66B-0BAFDCBBDC0E}" type="sibTrans" cxnId="{38BF9F62-6E80-0340-B8B5-86598053376E}">
      <dgm:prSet/>
      <dgm:spPr/>
      <dgm:t>
        <a:bodyPr/>
        <a:lstStyle/>
        <a:p>
          <a:endParaRPr lang="en-US"/>
        </a:p>
      </dgm:t>
    </dgm:pt>
    <dgm:pt modelId="{16FFBFCA-AF42-0C4B-863C-CB22E551F1F1}">
      <dgm:prSet phldrT="[Text]"/>
      <dgm:spPr/>
      <dgm:t>
        <a:bodyPr/>
        <a:lstStyle/>
        <a:p>
          <a:r>
            <a:rPr lang="nb-NO" b="0" i="0" u="none" dirty="0" err="1"/>
            <a:t>Session</a:t>
          </a:r>
          <a:r>
            <a:rPr lang="nb-NO" b="0" i="0" u="none" dirty="0"/>
            <a:t> Management</a:t>
          </a:r>
          <a:endParaRPr lang="en-US" dirty="0"/>
        </a:p>
      </dgm:t>
    </dgm:pt>
    <dgm:pt modelId="{58E947FF-2B47-A744-8B6F-7AA87EA95281}" type="parTrans" cxnId="{B3E24EBF-13E7-1746-873A-E15D1559DA45}">
      <dgm:prSet/>
      <dgm:spPr/>
      <dgm:t>
        <a:bodyPr/>
        <a:lstStyle/>
        <a:p>
          <a:endParaRPr lang="en-US"/>
        </a:p>
      </dgm:t>
    </dgm:pt>
    <dgm:pt modelId="{63180DD5-7D40-0648-8D06-D24A3279B75D}" type="sibTrans" cxnId="{B3E24EBF-13E7-1746-873A-E15D1559DA45}">
      <dgm:prSet/>
      <dgm:spPr/>
      <dgm:t>
        <a:bodyPr/>
        <a:lstStyle/>
        <a:p>
          <a:endParaRPr lang="en-US"/>
        </a:p>
      </dgm:t>
    </dgm:pt>
    <dgm:pt modelId="{42436830-8A7A-1843-ACC8-F1E413B06E79}">
      <dgm:prSet phldrT="[Text]"/>
      <dgm:spPr/>
      <dgm:t>
        <a:bodyPr/>
        <a:lstStyle/>
        <a:p>
          <a:r>
            <a:rPr lang="nb-NO" dirty="0"/>
            <a:t>Non-</a:t>
          </a:r>
          <a:r>
            <a:rPr lang="nb-NO" dirty="0" err="1"/>
            <a:t>Repudiation</a:t>
          </a:r>
          <a:endParaRPr lang="nb-NO" dirty="0"/>
        </a:p>
      </dgm:t>
    </dgm:pt>
    <dgm:pt modelId="{EEAE94EF-9270-F546-8BEE-DB0061EBF7ED}" type="parTrans" cxnId="{B64CE9E1-26B1-7647-8236-76711221EBB3}">
      <dgm:prSet/>
      <dgm:spPr/>
      <dgm:t>
        <a:bodyPr/>
        <a:lstStyle/>
        <a:p>
          <a:endParaRPr lang="en-US"/>
        </a:p>
      </dgm:t>
    </dgm:pt>
    <dgm:pt modelId="{AD0DC7FD-FAA4-724F-B2BF-FF65DBB2C318}" type="sibTrans" cxnId="{B64CE9E1-26B1-7647-8236-76711221EBB3}">
      <dgm:prSet/>
      <dgm:spPr/>
      <dgm:t>
        <a:bodyPr/>
        <a:lstStyle/>
        <a:p>
          <a:endParaRPr lang="en-US"/>
        </a:p>
      </dgm:t>
    </dgm:pt>
    <dgm:pt modelId="{9434787D-2097-6045-AD2F-C3ABA3684AC4}" type="pres">
      <dgm:prSet presAssocID="{D2E7DD54-89DA-C04C-9EBD-75C000C85B62}" presName="Name0" presStyleCnt="0">
        <dgm:presLayoutVars>
          <dgm:dir/>
          <dgm:resizeHandles val="exact"/>
        </dgm:presLayoutVars>
      </dgm:prSet>
      <dgm:spPr/>
    </dgm:pt>
    <dgm:pt modelId="{5A538984-41DC-524D-8929-44F4F48FA14A}" type="pres">
      <dgm:prSet presAssocID="{EF77596C-4472-B142-8D3E-2241F292F732}" presName="node" presStyleLbl="node1" presStyleIdx="0" presStyleCnt="12">
        <dgm:presLayoutVars>
          <dgm:bulletEnabled val="1"/>
        </dgm:presLayoutVars>
      </dgm:prSet>
      <dgm:spPr/>
    </dgm:pt>
    <dgm:pt modelId="{B319F59F-BE1C-FD4D-89A9-4A33DE80CF32}" type="pres">
      <dgm:prSet presAssocID="{2D3AEA59-6C1E-3840-A5D8-1EFFCBFBB583}" presName="sibTrans" presStyleLbl="sibTrans1D1" presStyleIdx="0" presStyleCnt="11"/>
      <dgm:spPr/>
    </dgm:pt>
    <dgm:pt modelId="{4DDF5E77-7730-1A43-A829-353880ABC739}" type="pres">
      <dgm:prSet presAssocID="{2D3AEA59-6C1E-3840-A5D8-1EFFCBFBB583}" presName="connectorText" presStyleLbl="sibTrans1D1" presStyleIdx="0" presStyleCnt="11"/>
      <dgm:spPr/>
    </dgm:pt>
    <dgm:pt modelId="{ECE929C6-8C6D-3043-8028-74F8682900BA}" type="pres">
      <dgm:prSet presAssocID="{EBA43010-2EC5-DB45-80CF-397C8C3E3EEC}" presName="node" presStyleLbl="node1" presStyleIdx="1" presStyleCnt="12">
        <dgm:presLayoutVars>
          <dgm:bulletEnabled val="1"/>
        </dgm:presLayoutVars>
      </dgm:prSet>
      <dgm:spPr/>
    </dgm:pt>
    <dgm:pt modelId="{427F7C84-4011-2845-BD44-F8D995725487}" type="pres">
      <dgm:prSet presAssocID="{3D9966E8-E90D-D74E-B66B-0BAFDCBBDC0E}" presName="sibTrans" presStyleLbl="sibTrans1D1" presStyleIdx="1" presStyleCnt="11"/>
      <dgm:spPr/>
    </dgm:pt>
    <dgm:pt modelId="{E6A1C6CC-DCBF-614E-B207-64FACF0A74B2}" type="pres">
      <dgm:prSet presAssocID="{3D9966E8-E90D-D74E-B66B-0BAFDCBBDC0E}" presName="connectorText" presStyleLbl="sibTrans1D1" presStyleIdx="1" presStyleCnt="11"/>
      <dgm:spPr/>
    </dgm:pt>
    <dgm:pt modelId="{524813FB-5E61-4645-A166-E4BDF6987300}" type="pres">
      <dgm:prSet presAssocID="{1FAA37CD-511F-1240-A401-BDAF87418E79}" presName="node" presStyleLbl="node1" presStyleIdx="2" presStyleCnt="12">
        <dgm:presLayoutVars>
          <dgm:bulletEnabled val="1"/>
        </dgm:presLayoutVars>
      </dgm:prSet>
      <dgm:spPr/>
    </dgm:pt>
    <dgm:pt modelId="{23B493BC-94A6-7747-B510-C0CB1689503C}" type="pres">
      <dgm:prSet presAssocID="{A7FDDCD4-BF10-324D-B074-367A6A4E3EF0}" presName="sibTrans" presStyleLbl="sibTrans1D1" presStyleIdx="2" presStyleCnt="11"/>
      <dgm:spPr/>
    </dgm:pt>
    <dgm:pt modelId="{3F86AF42-C649-CE46-84C2-6AF391BBF481}" type="pres">
      <dgm:prSet presAssocID="{A7FDDCD4-BF10-324D-B074-367A6A4E3EF0}" presName="connectorText" presStyleLbl="sibTrans1D1" presStyleIdx="2" presStyleCnt="11"/>
      <dgm:spPr/>
    </dgm:pt>
    <dgm:pt modelId="{841F2D10-022C-BC47-B299-98EA616C8CA9}" type="pres">
      <dgm:prSet presAssocID="{CE23AE8B-95DF-4A42-80D6-00A2BB79B58D}" presName="node" presStyleLbl="node1" presStyleIdx="3" presStyleCnt="12">
        <dgm:presLayoutVars>
          <dgm:bulletEnabled val="1"/>
        </dgm:presLayoutVars>
      </dgm:prSet>
      <dgm:spPr/>
    </dgm:pt>
    <dgm:pt modelId="{704F73EC-5C43-C541-8330-B5064EF3C04E}" type="pres">
      <dgm:prSet presAssocID="{4E9D389B-3A05-2741-A8D3-DC1EA78C3E1F}" presName="sibTrans" presStyleLbl="sibTrans1D1" presStyleIdx="3" presStyleCnt="11"/>
      <dgm:spPr/>
    </dgm:pt>
    <dgm:pt modelId="{4364C049-47C0-D54B-BC07-FC4ED04FC476}" type="pres">
      <dgm:prSet presAssocID="{4E9D389B-3A05-2741-A8D3-DC1EA78C3E1F}" presName="connectorText" presStyleLbl="sibTrans1D1" presStyleIdx="3" presStyleCnt="11"/>
      <dgm:spPr/>
    </dgm:pt>
    <dgm:pt modelId="{679F16AF-0019-E945-ABF6-CB7E62041EAF}" type="pres">
      <dgm:prSet presAssocID="{EBE4F962-460D-D246-AFFD-3A3CA7C2C262}" presName="node" presStyleLbl="node1" presStyleIdx="4" presStyleCnt="12">
        <dgm:presLayoutVars>
          <dgm:bulletEnabled val="1"/>
        </dgm:presLayoutVars>
      </dgm:prSet>
      <dgm:spPr/>
    </dgm:pt>
    <dgm:pt modelId="{94C1E46E-C821-3549-B5EE-E02C9393A96D}" type="pres">
      <dgm:prSet presAssocID="{EC716967-1FC1-164E-9E03-64F18CF54389}" presName="sibTrans" presStyleLbl="sibTrans1D1" presStyleIdx="4" presStyleCnt="11"/>
      <dgm:spPr/>
    </dgm:pt>
    <dgm:pt modelId="{93F05DA6-C98C-4B48-88E9-5F995575219A}" type="pres">
      <dgm:prSet presAssocID="{EC716967-1FC1-164E-9E03-64F18CF54389}" presName="connectorText" presStyleLbl="sibTrans1D1" presStyleIdx="4" presStyleCnt="11"/>
      <dgm:spPr/>
    </dgm:pt>
    <dgm:pt modelId="{C73C2BC6-A456-9843-872B-C861F3A6E4ED}" type="pres">
      <dgm:prSet presAssocID="{C33E4C36-C93F-3243-BE77-B28A9E090702}" presName="node" presStyleLbl="node1" presStyleIdx="5" presStyleCnt="12">
        <dgm:presLayoutVars>
          <dgm:bulletEnabled val="1"/>
        </dgm:presLayoutVars>
      </dgm:prSet>
      <dgm:spPr/>
    </dgm:pt>
    <dgm:pt modelId="{58219755-7E2C-4B44-948E-16DBD4507A4D}" type="pres">
      <dgm:prSet presAssocID="{3B3D780E-806D-E745-99FB-28DF029D86FB}" presName="sibTrans" presStyleLbl="sibTrans1D1" presStyleIdx="5" presStyleCnt="11"/>
      <dgm:spPr/>
    </dgm:pt>
    <dgm:pt modelId="{C657DB8D-7B2D-0D41-A067-D5270E8BBE57}" type="pres">
      <dgm:prSet presAssocID="{3B3D780E-806D-E745-99FB-28DF029D86FB}" presName="connectorText" presStyleLbl="sibTrans1D1" presStyleIdx="5" presStyleCnt="11"/>
      <dgm:spPr/>
    </dgm:pt>
    <dgm:pt modelId="{A1BDD66A-1926-E445-BBA6-3EE573D622E3}" type="pres">
      <dgm:prSet presAssocID="{D052C61E-7AB6-1A48-B961-3FFC10473FD3}" presName="node" presStyleLbl="node1" presStyleIdx="6" presStyleCnt="12">
        <dgm:presLayoutVars>
          <dgm:bulletEnabled val="1"/>
        </dgm:presLayoutVars>
      </dgm:prSet>
      <dgm:spPr/>
    </dgm:pt>
    <dgm:pt modelId="{33D11B5E-A356-1C4B-A356-2BE4A65AB914}" type="pres">
      <dgm:prSet presAssocID="{444EEE98-2120-9243-92D8-A891E7B418F5}" presName="sibTrans" presStyleLbl="sibTrans1D1" presStyleIdx="6" presStyleCnt="11"/>
      <dgm:spPr/>
    </dgm:pt>
    <dgm:pt modelId="{7D8ADB7E-167E-4F4C-9062-06470F98002B}" type="pres">
      <dgm:prSet presAssocID="{444EEE98-2120-9243-92D8-A891E7B418F5}" presName="connectorText" presStyleLbl="sibTrans1D1" presStyleIdx="6" presStyleCnt="11"/>
      <dgm:spPr/>
    </dgm:pt>
    <dgm:pt modelId="{86BB87FB-76A0-A742-94DE-7C42313082D0}" type="pres">
      <dgm:prSet presAssocID="{16FFBFCA-AF42-0C4B-863C-CB22E551F1F1}" presName="node" presStyleLbl="node1" presStyleIdx="7" presStyleCnt="12">
        <dgm:presLayoutVars>
          <dgm:bulletEnabled val="1"/>
        </dgm:presLayoutVars>
      </dgm:prSet>
      <dgm:spPr/>
    </dgm:pt>
    <dgm:pt modelId="{38C74D7D-0E29-914C-B616-0FFE9F65725B}" type="pres">
      <dgm:prSet presAssocID="{63180DD5-7D40-0648-8D06-D24A3279B75D}" presName="sibTrans" presStyleLbl="sibTrans1D1" presStyleIdx="7" presStyleCnt="11"/>
      <dgm:spPr/>
    </dgm:pt>
    <dgm:pt modelId="{9F81C846-124F-0745-94A5-CF0F83310FC1}" type="pres">
      <dgm:prSet presAssocID="{63180DD5-7D40-0648-8D06-D24A3279B75D}" presName="connectorText" presStyleLbl="sibTrans1D1" presStyleIdx="7" presStyleCnt="11"/>
      <dgm:spPr/>
    </dgm:pt>
    <dgm:pt modelId="{EE7CECF5-8CDC-6340-B14F-0C28CDDEFA17}" type="pres">
      <dgm:prSet presAssocID="{2C26FE45-F70F-7B46-B149-4DA5ADC63ED3}" presName="node" presStyleLbl="node1" presStyleIdx="8" presStyleCnt="12">
        <dgm:presLayoutVars>
          <dgm:bulletEnabled val="1"/>
        </dgm:presLayoutVars>
      </dgm:prSet>
      <dgm:spPr/>
    </dgm:pt>
    <dgm:pt modelId="{F084236E-6E9A-D745-99F5-7C444E962AE0}" type="pres">
      <dgm:prSet presAssocID="{A4C853E6-C0C2-7744-B4EB-6F999EBAD42D}" presName="sibTrans" presStyleLbl="sibTrans1D1" presStyleIdx="8" presStyleCnt="11"/>
      <dgm:spPr/>
    </dgm:pt>
    <dgm:pt modelId="{3B337631-4AAB-3949-B49E-3E2031204FC4}" type="pres">
      <dgm:prSet presAssocID="{A4C853E6-C0C2-7744-B4EB-6F999EBAD42D}" presName="connectorText" presStyleLbl="sibTrans1D1" presStyleIdx="8" presStyleCnt="11"/>
      <dgm:spPr/>
    </dgm:pt>
    <dgm:pt modelId="{16680CD5-ED6C-6544-8425-BBC3F47B43F8}" type="pres">
      <dgm:prSet presAssocID="{15E1F3FD-B840-3E40-80C8-EBCF290D42DE}" presName="node" presStyleLbl="node1" presStyleIdx="9" presStyleCnt="12">
        <dgm:presLayoutVars>
          <dgm:bulletEnabled val="1"/>
        </dgm:presLayoutVars>
      </dgm:prSet>
      <dgm:spPr/>
    </dgm:pt>
    <dgm:pt modelId="{77F4A317-D3B4-C94F-A968-49B024EC7D56}" type="pres">
      <dgm:prSet presAssocID="{0FACE48B-B7BC-8C40-B783-71FCA3A6EF93}" presName="sibTrans" presStyleLbl="sibTrans1D1" presStyleIdx="9" presStyleCnt="11"/>
      <dgm:spPr/>
    </dgm:pt>
    <dgm:pt modelId="{1582A81D-D363-2E4B-9612-BE2420B2B13E}" type="pres">
      <dgm:prSet presAssocID="{0FACE48B-B7BC-8C40-B783-71FCA3A6EF93}" presName="connectorText" presStyleLbl="sibTrans1D1" presStyleIdx="9" presStyleCnt="11"/>
      <dgm:spPr/>
    </dgm:pt>
    <dgm:pt modelId="{375A2C5F-1395-0349-9351-17E92943EC15}" type="pres">
      <dgm:prSet presAssocID="{A977278D-7F3E-1F48-9B78-98D208FC308D}" presName="node" presStyleLbl="node1" presStyleIdx="10" presStyleCnt="12">
        <dgm:presLayoutVars>
          <dgm:bulletEnabled val="1"/>
        </dgm:presLayoutVars>
      </dgm:prSet>
      <dgm:spPr/>
    </dgm:pt>
    <dgm:pt modelId="{286FF309-2AAE-B648-8F8C-BEB83E3CCDF9}" type="pres">
      <dgm:prSet presAssocID="{CC58B0C7-0039-7845-BB13-6A862F1EA517}" presName="sibTrans" presStyleLbl="sibTrans1D1" presStyleIdx="10" presStyleCnt="11"/>
      <dgm:spPr/>
    </dgm:pt>
    <dgm:pt modelId="{E581596F-49E3-F047-8825-CB0F1D5FB8F4}" type="pres">
      <dgm:prSet presAssocID="{CC58B0C7-0039-7845-BB13-6A862F1EA517}" presName="connectorText" presStyleLbl="sibTrans1D1" presStyleIdx="10" presStyleCnt="11"/>
      <dgm:spPr/>
    </dgm:pt>
    <dgm:pt modelId="{B5AC493E-A432-B24E-96D8-D37A6FBD45D7}" type="pres">
      <dgm:prSet presAssocID="{42436830-8A7A-1843-ACC8-F1E413B06E79}" presName="node" presStyleLbl="node1" presStyleIdx="11" presStyleCnt="12">
        <dgm:presLayoutVars>
          <dgm:bulletEnabled val="1"/>
        </dgm:presLayoutVars>
      </dgm:prSet>
      <dgm:spPr/>
    </dgm:pt>
  </dgm:ptLst>
  <dgm:cxnLst>
    <dgm:cxn modelId="{7DDFBE01-8B68-8143-880A-51FBE38EAA68}" type="presOf" srcId="{EF77596C-4472-B142-8D3E-2241F292F732}" destId="{5A538984-41DC-524D-8929-44F4F48FA14A}" srcOrd="0" destOrd="0" presId="urn:microsoft.com/office/officeart/2016/7/layout/RepeatingBendingProcessNew"/>
    <dgm:cxn modelId="{E1BD650F-6E9F-154C-8393-0A82C9C5D305}" type="presOf" srcId="{63180DD5-7D40-0648-8D06-D24A3279B75D}" destId="{9F81C846-124F-0745-94A5-CF0F83310FC1}" srcOrd="1" destOrd="0" presId="urn:microsoft.com/office/officeart/2016/7/layout/RepeatingBendingProcessNew"/>
    <dgm:cxn modelId="{BADB1919-6E3D-9B47-8359-BE55B38101B6}" srcId="{D2E7DD54-89DA-C04C-9EBD-75C000C85B62}" destId="{1FAA37CD-511F-1240-A401-BDAF87418E79}" srcOrd="2" destOrd="0" parTransId="{F280C0C2-5C4F-154A-9556-8AF8AAAEDD58}" sibTransId="{A7FDDCD4-BF10-324D-B074-367A6A4E3EF0}"/>
    <dgm:cxn modelId="{A610961B-1B6D-DB40-9EBF-3F19A5C4AE6D}" type="presOf" srcId="{444EEE98-2120-9243-92D8-A891E7B418F5}" destId="{33D11B5E-A356-1C4B-A356-2BE4A65AB914}" srcOrd="0" destOrd="0" presId="urn:microsoft.com/office/officeart/2016/7/layout/RepeatingBendingProcessNew"/>
    <dgm:cxn modelId="{98BBC61B-DCE9-D247-9611-C794FB949F94}" type="presOf" srcId="{D052C61E-7AB6-1A48-B961-3FFC10473FD3}" destId="{A1BDD66A-1926-E445-BBA6-3EE573D622E3}" srcOrd="0" destOrd="0" presId="urn:microsoft.com/office/officeart/2016/7/layout/RepeatingBendingProcessNew"/>
    <dgm:cxn modelId="{C4DAF41F-CF18-E049-B042-C56161C029E6}" type="presOf" srcId="{2D3AEA59-6C1E-3840-A5D8-1EFFCBFBB583}" destId="{B319F59F-BE1C-FD4D-89A9-4A33DE80CF32}" srcOrd="0" destOrd="0" presId="urn:microsoft.com/office/officeart/2016/7/layout/RepeatingBendingProcessNew"/>
    <dgm:cxn modelId="{B7902F2A-89FE-D04C-948E-97BF6A58C836}" type="presOf" srcId="{EBA43010-2EC5-DB45-80CF-397C8C3E3EEC}" destId="{ECE929C6-8C6D-3043-8028-74F8682900BA}" srcOrd="0" destOrd="0" presId="urn:microsoft.com/office/officeart/2016/7/layout/RepeatingBendingProcessNew"/>
    <dgm:cxn modelId="{D556063A-8791-0844-BCB0-D82FADA0E819}" type="presOf" srcId="{CC58B0C7-0039-7845-BB13-6A862F1EA517}" destId="{286FF309-2AAE-B648-8F8C-BEB83E3CCDF9}" srcOrd="0" destOrd="0" presId="urn:microsoft.com/office/officeart/2016/7/layout/RepeatingBendingProcessNew"/>
    <dgm:cxn modelId="{D8996C40-5C6D-4C49-9259-772B204AAAA2}" srcId="{D2E7DD54-89DA-C04C-9EBD-75C000C85B62}" destId="{D052C61E-7AB6-1A48-B961-3FFC10473FD3}" srcOrd="6" destOrd="0" parTransId="{D2B96D60-5A03-154D-822D-DB7653FF8DA6}" sibTransId="{444EEE98-2120-9243-92D8-A891E7B418F5}"/>
    <dgm:cxn modelId="{2B87555D-618A-CD40-AA95-8CED88049114}" type="presOf" srcId="{4E9D389B-3A05-2741-A8D3-DC1EA78C3E1F}" destId="{4364C049-47C0-D54B-BC07-FC4ED04FC476}" srcOrd="1" destOrd="0" presId="urn:microsoft.com/office/officeart/2016/7/layout/RepeatingBendingProcessNew"/>
    <dgm:cxn modelId="{38BF9F62-6E80-0340-B8B5-86598053376E}" srcId="{D2E7DD54-89DA-C04C-9EBD-75C000C85B62}" destId="{EBA43010-2EC5-DB45-80CF-397C8C3E3EEC}" srcOrd="1" destOrd="0" parTransId="{365C3F24-CC5B-3142-B1B7-4EB32AC6DA91}" sibTransId="{3D9966E8-E90D-D74E-B66B-0BAFDCBBDC0E}"/>
    <dgm:cxn modelId="{AABDA863-2E06-4A46-B03F-A37217B84A10}" type="presOf" srcId="{A4C853E6-C0C2-7744-B4EB-6F999EBAD42D}" destId="{3B337631-4AAB-3949-B49E-3E2031204FC4}" srcOrd="1" destOrd="0" presId="urn:microsoft.com/office/officeart/2016/7/layout/RepeatingBendingProcessNew"/>
    <dgm:cxn modelId="{47069B44-8784-B445-9528-AC300104726C}" srcId="{D2E7DD54-89DA-C04C-9EBD-75C000C85B62}" destId="{EBE4F962-460D-D246-AFFD-3A3CA7C2C262}" srcOrd="4" destOrd="0" parTransId="{170506D3-B3DC-F149-9166-250E25D0C79F}" sibTransId="{EC716967-1FC1-164E-9E03-64F18CF54389}"/>
    <dgm:cxn modelId="{FE979269-94B9-0F4B-B78E-859345B0AB1B}" type="presOf" srcId="{16FFBFCA-AF42-0C4B-863C-CB22E551F1F1}" destId="{86BB87FB-76A0-A742-94DE-7C42313082D0}" srcOrd="0" destOrd="0" presId="urn:microsoft.com/office/officeart/2016/7/layout/RepeatingBendingProcessNew"/>
    <dgm:cxn modelId="{B61CED69-E28B-5C47-B098-3B7670BE957B}" type="presOf" srcId="{A7FDDCD4-BF10-324D-B074-367A6A4E3EF0}" destId="{3F86AF42-C649-CE46-84C2-6AF391BBF481}" srcOrd="1" destOrd="0" presId="urn:microsoft.com/office/officeart/2016/7/layout/RepeatingBendingProcessNew"/>
    <dgm:cxn modelId="{58CB6D4B-FDBD-A648-A197-600F9658989D}" type="presOf" srcId="{A4C853E6-C0C2-7744-B4EB-6F999EBAD42D}" destId="{F084236E-6E9A-D745-99F5-7C444E962AE0}" srcOrd="0" destOrd="0" presId="urn:microsoft.com/office/officeart/2016/7/layout/RepeatingBendingProcessNew"/>
    <dgm:cxn modelId="{DEB5096F-F66B-B948-8B16-DF74A1EDAC6B}" type="presOf" srcId="{3D9966E8-E90D-D74E-B66B-0BAFDCBBDC0E}" destId="{E6A1C6CC-DCBF-614E-B207-64FACF0A74B2}" srcOrd="1" destOrd="0" presId="urn:microsoft.com/office/officeart/2016/7/layout/RepeatingBendingProcessNew"/>
    <dgm:cxn modelId="{EE3D0F4F-E0D5-4440-8380-281C42F0481F}" type="presOf" srcId="{A977278D-7F3E-1F48-9B78-98D208FC308D}" destId="{375A2C5F-1395-0349-9351-17E92943EC15}" srcOrd="0" destOrd="0" presId="urn:microsoft.com/office/officeart/2016/7/layout/RepeatingBendingProcessNew"/>
    <dgm:cxn modelId="{0B5EFB73-A71B-8344-B68D-3F144162D1C8}" type="presOf" srcId="{4E9D389B-3A05-2741-A8D3-DC1EA78C3E1F}" destId="{704F73EC-5C43-C541-8330-B5064EF3C04E}" srcOrd="0" destOrd="0" presId="urn:microsoft.com/office/officeart/2016/7/layout/RepeatingBendingProcessNew"/>
    <dgm:cxn modelId="{2C220A54-C375-F046-BAD6-7568D0623219}" srcId="{D2E7DD54-89DA-C04C-9EBD-75C000C85B62}" destId="{2C26FE45-F70F-7B46-B149-4DA5ADC63ED3}" srcOrd="8" destOrd="0" parTransId="{8BD1B918-1D97-E844-88E0-E95AFD30FDA3}" sibTransId="{A4C853E6-C0C2-7744-B4EB-6F999EBAD42D}"/>
    <dgm:cxn modelId="{A49E5A75-D7B3-FB4F-A9B7-7B4628DA41DF}" type="presOf" srcId="{3D9966E8-E90D-D74E-B66B-0BAFDCBBDC0E}" destId="{427F7C84-4011-2845-BD44-F8D995725487}" srcOrd="0" destOrd="0" presId="urn:microsoft.com/office/officeart/2016/7/layout/RepeatingBendingProcessNew"/>
    <dgm:cxn modelId="{A55E8E56-089D-9C45-90AF-F982A56816F4}" type="presOf" srcId="{D2E7DD54-89DA-C04C-9EBD-75C000C85B62}" destId="{9434787D-2097-6045-AD2F-C3ABA3684AC4}" srcOrd="0" destOrd="0" presId="urn:microsoft.com/office/officeart/2016/7/layout/RepeatingBendingProcessNew"/>
    <dgm:cxn modelId="{1C93335A-BAAC-0841-9665-23249507B844}" type="presOf" srcId="{EC716967-1FC1-164E-9E03-64F18CF54389}" destId="{93F05DA6-C98C-4B48-88E9-5F995575219A}" srcOrd="1" destOrd="0" presId="urn:microsoft.com/office/officeart/2016/7/layout/RepeatingBendingProcessNew"/>
    <dgm:cxn modelId="{E685785A-3A0A-7A46-8DAD-66F58CC55E86}" type="presOf" srcId="{CC58B0C7-0039-7845-BB13-6A862F1EA517}" destId="{E581596F-49E3-F047-8825-CB0F1D5FB8F4}" srcOrd="1" destOrd="0" presId="urn:microsoft.com/office/officeart/2016/7/layout/RepeatingBendingProcessNew"/>
    <dgm:cxn modelId="{0E7A037D-294F-7345-9FB4-9D65698CA1F4}" type="presOf" srcId="{3B3D780E-806D-E745-99FB-28DF029D86FB}" destId="{58219755-7E2C-4B44-948E-16DBD4507A4D}" srcOrd="0" destOrd="0" presId="urn:microsoft.com/office/officeart/2016/7/layout/RepeatingBendingProcessNew"/>
    <dgm:cxn modelId="{C72B7F97-1723-4443-9ADC-D945698495D0}" type="presOf" srcId="{A7FDDCD4-BF10-324D-B074-367A6A4E3EF0}" destId="{23B493BC-94A6-7747-B510-C0CB1689503C}" srcOrd="0" destOrd="0" presId="urn:microsoft.com/office/officeart/2016/7/layout/RepeatingBendingProcessNew"/>
    <dgm:cxn modelId="{A1EBB7A1-9B15-5546-864D-F165AF22DD26}" type="presOf" srcId="{CE23AE8B-95DF-4A42-80D6-00A2BB79B58D}" destId="{841F2D10-022C-BC47-B299-98EA616C8CA9}" srcOrd="0" destOrd="0" presId="urn:microsoft.com/office/officeart/2016/7/layout/RepeatingBendingProcessNew"/>
    <dgm:cxn modelId="{B3E24EBF-13E7-1746-873A-E15D1559DA45}" srcId="{D2E7DD54-89DA-C04C-9EBD-75C000C85B62}" destId="{16FFBFCA-AF42-0C4B-863C-CB22E551F1F1}" srcOrd="7" destOrd="0" parTransId="{58E947FF-2B47-A744-8B6F-7AA87EA95281}" sibTransId="{63180DD5-7D40-0648-8D06-D24A3279B75D}"/>
    <dgm:cxn modelId="{C3048BC1-AD98-A944-B813-02A5D93BAFE9}" srcId="{D2E7DD54-89DA-C04C-9EBD-75C000C85B62}" destId="{15E1F3FD-B840-3E40-80C8-EBCF290D42DE}" srcOrd="9" destOrd="0" parTransId="{20E4A569-049B-D949-A809-ECCB8EA80433}" sibTransId="{0FACE48B-B7BC-8C40-B783-71FCA3A6EF93}"/>
    <dgm:cxn modelId="{D1E145C2-4C50-194C-AA5B-E2FE05D8FD0E}" type="presOf" srcId="{63180DD5-7D40-0648-8D06-D24A3279B75D}" destId="{38C74D7D-0E29-914C-B616-0FFE9F65725B}" srcOrd="0" destOrd="0" presId="urn:microsoft.com/office/officeart/2016/7/layout/RepeatingBendingProcessNew"/>
    <dgm:cxn modelId="{55C190C7-E589-594F-8F8E-3435DFEE5A74}" type="presOf" srcId="{EBE4F962-460D-D246-AFFD-3A3CA7C2C262}" destId="{679F16AF-0019-E945-ABF6-CB7E62041EAF}" srcOrd="0" destOrd="0" presId="urn:microsoft.com/office/officeart/2016/7/layout/RepeatingBendingProcessNew"/>
    <dgm:cxn modelId="{871246CD-CDF0-2342-9B18-E384F57B0241}" srcId="{D2E7DD54-89DA-C04C-9EBD-75C000C85B62}" destId="{CE23AE8B-95DF-4A42-80D6-00A2BB79B58D}" srcOrd="3" destOrd="0" parTransId="{B13BCFBF-4779-F640-9D58-C21CFE778832}" sibTransId="{4E9D389B-3A05-2741-A8D3-DC1EA78C3E1F}"/>
    <dgm:cxn modelId="{7015D7D3-8893-0649-B181-039B391B4751}" type="presOf" srcId="{15E1F3FD-B840-3E40-80C8-EBCF290D42DE}" destId="{16680CD5-ED6C-6544-8425-BBC3F47B43F8}" srcOrd="0" destOrd="0" presId="urn:microsoft.com/office/officeart/2016/7/layout/RepeatingBendingProcessNew"/>
    <dgm:cxn modelId="{CD3007D5-4AE1-3E42-8033-58423A3927FB}" type="presOf" srcId="{3B3D780E-806D-E745-99FB-28DF029D86FB}" destId="{C657DB8D-7B2D-0D41-A067-D5270E8BBE57}" srcOrd="1" destOrd="0" presId="urn:microsoft.com/office/officeart/2016/7/layout/RepeatingBendingProcessNew"/>
    <dgm:cxn modelId="{5BD083DA-F442-5744-8E39-5BE11B573BE0}" srcId="{D2E7DD54-89DA-C04C-9EBD-75C000C85B62}" destId="{EF77596C-4472-B142-8D3E-2241F292F732}" srcOrd="0" destOrd="0" parTransId="{CF65A4DD-1731-2D40-81E6-472B2A372BD1}" sibTransId="{2D3AEA59-6C1E-3840-A5D8-1EFFCBFBB583}"/>
    <dgm:cxn modelId="{B64CE9E1-26B1-7647-8236-76711221EBB3}" srcId="{D2E7DD54-89DA-C04C-9EBD-75C000C85B62}" destId="{42436830-8A7A-1843-ACC8-F1E413B06E79}" srcOrd="11" destOrd="0" parTransId="{EEAE94EF-9270-F546-8BEE-DB0061EBF7ED}" sibTransId="{AD0DC7FD-FAA4-724F-B2BF-FF65DBB2C318}"/>
    <dgm:cxn modelId="{3304C7E2-063A-F849-AF75-0F173D217903}" srcId="{D2E7DD54-89DA-C04C-9EBD-75C000C85B62}" destId="{A977278D-7F3E-1F48-9B78-98D208FC308D}" srcOrd="10" destOrd="0" parTransId="{833042B1-227C-E744-9ABE-B2AEA3C04AD9}" sibTransId="{CC58B0C7-0039-7845-BB13-6A862F1EA517}"/>
    <dgm:cxn modelId="{39CB4CE7-A569-564A-A5C9-CA9C00319EFD}" srcId="{D2E7DD54-89DA-C04C-9EBD-75C000C85B62}" destId="{C33E4C36-C93F-3243-BE77-B28A9E090702}" srcOrd="5" destOrd="0" parTransId="{75B7FE03-D02F-2047-A27A-DC84029A1081}" sibTransId="{3B3D780E-806D-E745-99FB-28DF029D86FB}"/>
    <dgm:cxn modelId="{2E599DE7-B581-B942-BD49-7609EF0C4AD7}" type="presOf" srcId="{2D3AEA59-6C1E-3840-A5D8-1EFFCBFBB583}" destId="{4DDF5E77-7730-1A43-A829-353880ABC739}" srcOrd="1" destOrd="0" presId="urn:microsoft.com/office/officeart/2016/7/layout/RepeatingBendingProcessNew"/>
    <dgm:cxn modelId="{EF1CCAED-0CF1-794A-9EB0-C46BF42B9DEF}" type="presOf" srcId="{42436830-8A7A-1843-ACC8-F1E413B06E79}" destId="{B5AC493E-A432-B24E-96D8-D37A6FBD45D7}" srcOrd="0" destOrd="0" presId="urn:microsoft.com/office/officeart/2016/7/layout/RepeatingBendingProcessNew"/>
    <dgm:cxn modelId="{272FD3EF-FA7B-C843-9421-1E710DEF3965}" type="presOf" srcId="{C33E4C36-C93F-3243-BE77-B28A9E090702}" destId="{C73C2BC6-A456-9843-872B-C861F3A6E4ED}" srcOrd="0" destOrd="0" presId="urn:microsoft.com/office/officeart/2016/7/layout/RepeatingBendingProcessNew"/>
    <dgm:cxn modelId="{CC9DE7EF-5A05-B04C-BC0C-6424BCFD216F}" type="presOf" srcId="{2C26FE45-F70F-7B46-B149-4DA5ADC63ED3}" destId="{EE7CECF5-8CDC-6340-B14F-0C28CDDEFA17}" srcOrd="0" destOrd="0" presId="urn:microsoft.com/office/officeart/2016/7/layout/RepeatingBendingProcessNew"/>
    <dgm:cxn modelId="{A110C0F7-9DCD-DE4E-97E0-7EA28A8BF52A}" type="presOf" srcId="{EC716967-1FC1-164E-9E03-64F18CF54389}" destId="{94C1E46E-C821-3549-B5EE-E02C9393A96D}" srcOrd="0" destOrd="0" presId="urn:microsoft.com/office/officeart/2016/7/layout/RepeatingBendingProcessNew"/>
    <dgm:cxn modelId="{87BCA4FB-D7BF-E249-A3EB-392637406039}" type="presOf" srcId="{1FAA37CD-511F-1240-A401-BDAF87418E79}" destId="{524813FB-5E61-4645-A166-E4BDF6987300}" srcOrd="0" destOrd="0" presId="urn:microsoft.com/office/officeart/2016/7/layout/RepeatingBendingProcessNew"/>
    <dgm:cxn modelId="{8891A6FC-6226-4D46-AC27-F38BCE822B26}" type="presOf" srcId="{0FACE48B-B7BC-8C40-B783-71FCA3A6EF93}" destId="{1582A81D-D363-2E4B-9612-BE2420B2B13E}" srcOrd="1" destOrd="0" presId="urn:microsoft.com/office/officeart/2016/7/layout/RepeatingBendingProcessNew"/>
    <dgm:cxn modelId="{3DCD21FF-6D01-3E4C-9B32-34BDFD92F84C}" type="presOf" srcId="{444EEE98-2120-9243-92D8-A891E7B418F5}" destId="{7D8ADB7E-167E-4F4C-9062-06470F98002B}" srcOrd="1" destOrd="0" presId="urn:microsoft.com/office/officeart/2016/7/layout/RepeatingBendingProcessNew"/>
    <dgm:cxn modelId="{AF3C75FF-6F40-1A49-B1A2-10B75DB0D624}" type="presOf" srcId="{0FACE48B-B7BC-8C40-B783-71FCA3A6EF93}" destId="{77F4A317-D3B4-C94F-A968-49B024EC7D56}" srcOrd="0" destOrd="0" presId="urn:microsoft.com/office/officeart/2016/7/layout/RepeatingBendingProcessNew"/>
    <dgm:cxn modelId="{0BE667ED-E375-E642-9153-AA3E946F750A}" type="presParOf" srcId="{9434787D-2097-6045-AD2F-C3ABA3684AC4}" destId="{5A538984-41DC-524D-8929-44F4F48FA14A}" srcOrd="0" destOrd="0" presId="urn:microsoft.com/office/officeart/2016/7/layout/RepeatingBendingProcessNew"/>
    <dgm:cxn modelId="{D7AEBC48-DC88-5547-A22A-840AB1690838}" type="presParOf" srcId="{9434787D-2097-6045-AD2F-C3ABA3684AC4}" destId="{B319F59F-BE1C-FD4D-89A9-4A33DE80CF32}" srcOrd="1" destOrd="0" presId="urn:microsoft.com/office/officeart/2016/7/layout/RepeatingBendingProcessNew"/>
    <dgm:cxn modelId="{30D0A2E5-7737-854D-9C9A-A2C72EEF1C1E}" type="presParOf" srcId="{B319F59F-BE1C-FD4D-89A9-4A33DE80CF32}" destId="{4DDF5E77-7730-1A43-A829-353880ABC739}" srcOrd="0" destOrd="0" presId="urn:microsoft.com/office/officeart/2016/7/layout/RepeatingBendingProcessNew"/>
    <dgm:cxn modelId="{3A6611C5-56A7-0245-BD36-5ABA484FEC8B}" type="presParOf" srcId="{9434787D-2097-6045-AD2F-C3ABA3684AC4}" destId="{ECE929C6-8C6D-3043-8028-74F8682900BA}" srcOrd="2" destOrd="0" presId="urn:microsoft.com/office/officeart/2016/7/layout/RepeatingBendingProcessNew"/>
    <dgm:cxn modelId="{2C5038A1-613D-0A41-A0F9-F34AC448B1DB}" type="presParOf" srcId="{9434787D-2097-6045-AD2F-C3ABA3684AC4}" destId="{427F7C84-4011-2845-BD44-F8D995725487}" srcOrd="3" destOrd="0" presId="urn:microsoft.com/office/officeart/2016/7/layout/RepeatingBendingProcessNew"/>
    <dgm:cxn modelId="{5AF8BC5C-0445-E141-9607-7A5CE497B95A}" type="presParOf" srcId="{427F7C84-4011-2845-BD44-F8D995725487}" destId="{E6A1C6CC-DCBF-614E-B207-64FACF0A74B2}" srcOrd="0" destOrd="0" presId="urn:microsoft.com/office/officeart/2016/7/layout/RepeatingBendingProcessNew"/>
    <dgm:cxn modelId="{00CF8B64-9F0E-0146-85A9-8D55A43D7998}" type="presParOf" srcId="{9434787D-2097-6045-AD2F-C3ABA3684AC4}" destId="{524813FB-5E61-4645-A166-E4BDF6987300}" srcOrd="4" destOrd="0" presId="urn:microsoft.com/office/officeart/2016/7/layout/RepeatingBendingProcessNew"/>
    <dgm:cxn modelId="{A9DA3B1C-8590-C840-A671-A4B57AE6E017}" type="presParOf" srcId="{9434787D-2097-6045-AD2F-C3ABA3684AC4}" destId="{23B493BC-94A6-7747-B510-C0CB1689503C}" srcOrd="5" destOrd="0" presId="urn:microsoft.com/office/officeart/2016/7/layout/RepeatingBendingProcessNew"/>
    <dgm:cxn modelId="{8F92EE27-3785-0641-8EB0-0BE437622C1C}" type="presParOf" srcId="{23B493BC-94A6-7747-B510-C0CB1689503C}" destId="{3F86AF42-C649-CE46-84C2-6AF391BBF481}" srcOrd="0" destOrd="0" presId="urn:microsoft.com/office/officeart/2016/7/layout/RepeatingBendingProcessNew"/>
    <dgm:cxn modelId="{E686C2CA-2285-8242-A849-0C12FE42A63D}" type="presParOf" srcId="{9434787D-2097-6045-AD2F-C3ABA3684AC4}" destId="{841F2D10-022C-BC47-B299-98EA616C8CA9}" srcOrd="6" destOrd="0" presId="urn:microsoft.com/office/officeart/2016/7/layout/RepeatingBendingProcessNew"/>
    <dgm:cxn modelId="{E901DCC1-FDA5-BD4B-837D-217686C660BA}" type="presParOf" srcId="{9434787D-2097-6045-AD2F-C3ABA3684AC4}" destId="{704F73EC-5C43-C541-8330-B5064EF3C04E}" srcOrd="7" destOrd="0" presId="urn:microsoft.com/office/officeart/2016/7/layout/RepeatingBendingProcessNew"/>
    <dgm:cxn modelId="{8DE230BF-7107-1C4B-8B2D-048732A8F72C}" type="presParOf" srcId="{704F73EC-5C43-C541-8330-B5064EF3C04E}" destId="{4364C049-47C0-D54B-BC07-FC4ED04FC476}" srcOrd="0" destOrd="0" presId="urn:microsoft.com/office/officeart/2016/7/layout/RepeatingBendingProcessNew"/>
    <dgm:cxn modelId="{F824DFDB-C181-854A-9DF4-D5C411EFCA43}" type="presParOf" srcId="{9434787D-2097-6045-AD2F-C3ABA3684AC4}" destId="{679F16AF-0019-E945-ABF6-CB7E62041EAF}" srcOrd="8" destOrd="0" presId="urn:microsoft.com/office/officeart/2016/7/layout/RepeatingBendingProcessNew"/>
    <dgm:cxn modelId="{5493D39D-AD84-9C4E-82BB-DAD84C81773E}" type="presParOf" srcId="{9434787D-2097-6045-AD2F-C3ABA3684AC4}" destId="{94C1E46E-C821-3549-B5EE-E02C9393A96D}" srcOrd="9" destOrd="0" presId="urn:microsoft.com/office/officeart/2016/7/layout/RepeatingBendingProcessNew"/>
    <dgm:cxn modelId="{BA4287D6-2C57-DE41-90D8-5E10B2544980}" type="presParOf" srcId="{94C1E46E-C821-3549-B5EE-E02C9393A96D}" destId="{93F05DA6-C98C-4B48-88E9-5F995575219A}" srcOrd="0" destOrd="0" presId="urn:microsoft.com/office/officeart/2016/7/layout/RepeatingBendingProcessNew"/>
    <dgm:cxn modelId="{F0DD710D-B9FC-4D45-B78F-F7734FB9C9FD}" type="presParOf" srcId="{9434787D-2097-6045-AD2F-C3ABA3684AC4}" destId="{C73C2BC6-A456-9843-872B-C861F3A6E4ED}" srcOrd="10" destOrd="0" presId="urn:microsoft.com/office/officeart/2016/7/layout/RepeatingBendingProcessNew"/>
    <dgm:cxn modelId="{3ED050F9-6BA8-C74E-AA65-B29D08A3D08A}" type="presParOf" srcId="{9434787D-2097-6045-AD2F-C3ABA3684AC4}" destId="{58219755-7E2C-4B44-948E-16DBD4507A4D}" srcOrd="11" destOrd="0" presId="urn:microsoft.com/office/officeart/2016/7/layout/RepeatingBendingProcessNew"/>
    <dgm:cxn modelId="{4D47715E-B090-824F-8B2E-245BC394456A}" type="presParOf" srcId="{58219755-7E2C-4B44-948E-16DBD4507A4D}" destId="{C657DB8D-7B2D-0D41-A067-D5270E8BBE57}" srcOrd="0" destOrd="0" presId="urn:microsoft.com/office/officeart/2016/7/layout/RepeatingBendingProcessNew"/>
    <dgm:cxn modelId="{74858AFA-CC84-1C43-A9A5-64565E37448C}" type="presParOf" srcId="{9434787D-2097-6045-AD2F-C3ABA3684AC4}" destId="{A1BDD66A-1926-E445-BBA6-3EE573D622E3}" srcOrd="12" destOrd="0" presId="urn:microsoft.com/office/officeart/2016/7/layout/RepeatingBendingProcessNew"/>
    <dgm:cxn modelId="{8991D5F3-71F6-AF40-ACE0-708502D5C5E1}" type="presParOf" srcId="{9434787D-2097-6045-AD2F-C3ABA3684AC4}" destId="{33D11B5E-A356-1C4B-A356-2BE4A65AB914}" srcOrd="13" destOrd="0" presId="urn:microsoft.com/office/officeart/2016/7/layout/RepeatingBendingProcessNew"/>
    <dgm:cxn modelId="{72091633-5294-2944-98A8-CFFECE82A624}" type="presParOf" srcId="{33D11B5E-A356-1C4B-A356-2BE4A65AB914}" destId="{7D8ADB7E-167E-4F4C-9062-06470F98002B}" srcOrd="0" destOrd="0" presId="urn:microsoft.com/office/officeart/2016/7/layout/RepeatingBendingProcessNew"/>
    <dgm:cxn modelId="{7CCAFD7D-8397-FE43-AB71-D335C76DD71C}" type="presParOf" srcId="{9434787D-2097-6045-AD2F-C3ABA3684AC4}" destId="{86BB87FB-76A0-A742-94DE-7C42313082D0}" srcOrd="14" destOrd="0" presId="urn:microsoft.com/office/officeart/2016/7/layout/RepeatingBendingProcessNew"/>
    <dgm:cxn modelId="{04EB3623-5F98-7146-A68E-91EBB08925AA}" type="presParOf" srcId="{9434787D-2097-6045-AD2F-C3ABA3684AC4}" destId="{38C74D7D-0E29-914C-B616-0FFE9F65725B}" srcOrd="15" destOrd="0" presId="urn:microsoft.com/office/officeart/2016/7/layout/RepeatingBendingProcessNew"/>
    <dgm:cxn modelId="{77F07586-7A4A-074B-A7F0-65DDCB4AC8FA}" type="presParOf" srcId="{38C74D7D-0E29-914C-B616-0FFE9F65725B}" destId="{9F81C846-124F-0745-94A5-CF0F83310FC1}" srcOrd="0" destOrd="0" presId="urn:microsoft.com/office/officeart/2016/7/layout/RepeatingBendingProcessNew"/>
    <dgm:cxn modelId="{E7201C25-C007-954D-BFDF-3490C21208A6}" type="presParOf" srcId="{9434787D-2097-6045-AD2F-C3ABA3684AC4}" destId="{EE7CECF5-8CDC-6340-B14F-0C28CDDEFA17}" srcOrd="16" destOrd="0" presId="urn:microsoft.com/office/officeart/2016/7/layout/RepeatingBendingProcessNew"/>
    <dgm:cxn modelId="{4DB441EA-7F7C-F546-8FA2-FFE08593ECEC}" type="presParOf" srcId="{9434787D-2097-6045-AD2F-C3ABA3684AC4}" destId="{F084236E-6E9A-D745-99F5-7C444E962AE0}" srcOrd="17" destOrd="0" presId="urn:microsoft.com/office/officeart/2016/7/layout/RepeatingBendingProcessNew"/>
    <dgm:cxn modelId="{AC8AAB48-CAC9-F54C-8045-8FD476DE0FCA}" type="presParOf" srcId="{F084236E-6E9A-D745-99F5-7C444E962AE0}" destId="{3B337631-4AAB-3949-B49E-3E2031204FC4}" srcOrd="0" destOrd="0" presId="urn:microsoft.com/office/officeart/2016/7/layout/RepeatingBendingProcessNew"/>
    <dgm:cxn modelId="{3152DD55-0863-7B4D-BC5E-6A4BF986B85B}" type="presParOf" srcId="{9434787D-2097-6045-AD2F-C3ABA3684AC4}" destId="{16680CD5-ED6C-6544-8425-BBC3F47B43F8}" srcOrd="18" destOrd="0" presId="urn:microsoft.com/office/officeart/2016/7/layout/RepeatingBendingProcessNew"/>
    <dgm:cxn modelId="{573F39B3-87B6-7D46-B1F2-2E327A0786B0}" type="presParOf" srcId="{9434787D-2097-6045-AD2F-C3ABA3684AC4}" destId="{77F4A317-D3B4-C94F-A968-49B024EC7D56}" srcOrd="19" destOrd="0" presId="urn:microsoft.com/office/officeart/2016/7/layout/RepeatingBendingProcessNew"/>
    <dgm:cxn modelId="{39833A75-C590-B344-821A-F613D0BADBB2}" type="presParOf" srcId="{77F4A317-D3B4-C94F-A968-49B024EC7D56}" destId="{1582A81D-D363-2E4B-9612-BE2420B2B13E}" srcOrd="0" destOrd="0" presId="urn:microsoft.com/office/officeart/2016/7/layout/RepeatingBendingProcessNew"/>
    <dgm:cxn modelId="{7640A276-714A-BF4B-80C0-E36E714A7B85}" type="presParOf" srcId="{9434787D-2097-6045-AD2F-C3ABA3684AC4}" destId="{375A2C5F-1395-0349-9351-17E92943EC15}" srcOrd="20" destOrd="0" presId="urn:microsoft.com/office/officeart/2016/7/layout/RepeatingBendingProcessNew"/>
    <dgm:cxn modelId="{0EF92BA0-3F5E-D143-93FC-CCAC36E4AB2A}" type="presParOf" srcId="{9434787D-2097-6045-AD2F-C3ABA3684AC4}" destId="{286FF309-2AAE-B648-8F8C-BEB83E3CCDF9}" srcOrd="21" destOrd="0" presId="urn:microsoft.com/office/officeart/2016/7/layout/RepeatingBendingProcessNew"/>
    <dgm:cxn modelId="{A0114E12-EF2D-E34B-8DA9-BA17164FDFC6}" type="presParOf" srcId="{286FF309-2AAE-B648-8F8C-BEB83E3CCDF9}" destId="{E581596F-49E3-F047-8825-CB0F1D5FB8F4}" srcOrd="0" destOrd="0" presId="urn:microsoft.com/office/officeart/2016/7/layout/RepeatingBendingProcessNew"/>
    <dgm:cxn modelId="{E8E41870-A5E6-DF46-84D4-7DEE8BBB43FA}" type="presParOf" srcId="{9434787D-2097-6045-AD2F-C3ABA3684AC4}" destId="{B5AC493E-A432-B24E-96D8-D37A6FBD45D7}" srcOrd="22" destOrd="0" presId="urn:microsoft.com/office/officeart/2016/7/layout/RepeatingBendingProcessNew"/>
  </dgm:cxnLst>
  <dgm:bg>
    <a:noFill/>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26.xml><?xml version="1.0" encoding="utf-8"?>
<dgm:dataModel xmlns:dgm="http://schemas.openxmlformats.org/drawingml/2006/diagram" xmlns:a="http://schemas.openxmlformats.org/drawingml/2006/main">
  <dgm:ptLst>
    <dgm:pt modelId="{26830B50-906A-4D52-87F9-B05FC4B6A3B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24CC412-57F2-401E-BB9A-3DEDE2086358}">
      <dgm:prSet/>
      <dgm:spPr/>
      <dgm:t>
        <a:bodyPr/>
        <a:lstStyle/>
        <a:p>
          <a:r>
            <a:rPr lang="en-US" dirty="0">
              <a:solidFill>
                <a:schemeClr val="bg1">
                  <a:lumMod val="75000"/>
                </a:schemeClr>
              </a:solidFill>
            </a:rPr>
            <a:t>Functionality Tests</a:t>
          </a:r>
        </a:p>
      </dgm:t>
    </dgm:pt>
    <dgm:pt modelId="{E8AFD971-58C8-4E63-B1DF-C91F02F16E21}" type="parTrans" cxnId="{3F139048-8357-412C-9E1F-215C003FA3CD}">
      <dgm:prSet/>
      <dgm:spPr/>
      <dgm:t>
        <a:bodyPr/>
        <a:lstStyle/>
        <a:p>
          <a:endParaRPr lang="en-US">
            <a:solidFill>
              <a:schemeClr val="bg1">
                <a:lumMod val="75000"/>
              </a:schemeClr>
            </a:solidFill>
          </a:endParaRPr>
        </a:p>
      </dgm:t>
    </dgm:pt>
    <dgm:pt modelId="{EBDCC879-87F6-407E-AFA1-363855CE3411}" type="sibTrans" cxnId="{3F139048-8357-412C-9E1F-215C003FA3CD}">
      <dgm:prSet/>
      <dgm:spPr/>
      <dgm:t>
        <a:bodyPr/>
        <a:lstStyle/>
        <a:p>
          <a:endParaRPr lang="en-US">
            <a:solidFill>
              <a:schemeClr val="bg1">
                <a:lumMod val="75000"/>
              </a:schemeClr>
            </a:solidFill>
          </a:endParaRPr>
        </a:p>
      </dgm:t>
    </dgm:pt>
    <dgm:pt modelId="{A7FE3250-241D-41BB-95D5-DCC285DABFE2}">
      <dgm:prSet/>
      <dgm:spPr/>
      <dgm:t>
        <a:bodyPr/>
        <a:lstStyle/>
        <a:p>
          <a:r>
            <a:rPr lang="en-US" dirty="0">
              <a:solidFill>
                <a:schemeClr val="bg1">
                  <a:lumMod val="75000"/>
                </a:schemeClr>
              </a:solidFill>
            </a:rPr>
            <a:t>Robustness Tests</a:t>
          </a:r>
        </a:p>
      </dgm:t>
    </dgm:pt>
    <dgm:pt modelId="{EBD67938-B24E-433D-B8F9-5E4451C42C68}" type="parTrans" cxnId="{6FA3779E-EE76-4C62-B45A-2F8D178632F6}">
      <dgm:prSet/>
      <dgm:spPr/>
      <dgm:t>
        <a:bodyPr/>
        <a:lstStyle/>
        <a:p>
          <a:endParaRPr lang="en-US">
            <a:solidFill>
              <a:schemeClr val="bg1">
                <a:lumMod val="75000"/>
              </a:schemeClr>
            </a:solidFill>
          </a:endParaRPr>
        </a:p>
      </dgm:t>
    </dgm:pt>
    <dgm:pt modelId="{D377A1BF-E9FE-48E2-A0D4-C19E83677C69}" type="sibTrans" cxnId="{6FA3779E-EE76-4C62-B45A-2F8D178632F6}">
      <dgm:prSet/>
      <dgm:spPr/>
      <dgm:t>
        <a:bodyPr/>
        <a:lstStyle/>
        <a:p>
          <a:endParaRPr lang="en-US">
            <a:solidFill>
              <a:schemeClr val="bg1">
                <a:lumMod val="75000"/>
              </a:schemeClr>
            </a:solidFill>
          </a:endParaRPr>
        </a:p>
      </dgm:t>
    </dgm:pt>
    <dgm:pt modelId="{79846335-DA50-49E8-96BC-AA002DBCCB7A}">
      <dgm:prSet/>
      <dgm:spPr/>
      <dgm:t>
        <a:bodyPr/>
        <a:lstStyle/>
        <a:p>
          <a:r>
            <a:rPr lang="en-US" dirty="0">
              <a:solidFill>
                <a:schemeClr val="bg1">
                  <a:lumMod val="75000"/>
                </a:schemeClr>
              </a:solidFill>
            </a:rPr>
            <a:t>Interoperability Tests</a:t>
          </a:r>
        </a:p>
      </dgm:t>
    </dgm:pt>
    <dgm:pt modelId="{EFB39808-8CDE-4340-963A-78A50FA36195}" type="parTrans" cxnId="{2791B0FD-9754-4DB7-9243-39B6D2F7D4B2}">
      <dgm:prSet/>
      <dgm:spPr/>
      <dgm:t>
        <a:bodyPr/>
        <a:lstStyle/>
        <a:p>
          <a:endParaRPr lang="en-US">
            <a:solidFill>
              <a:schemeClr val="bg1">
                <a:lumMod val="75000"/>
              </a:schemeClr>
            </a:solidFill>
          </a:endParaRPr>
        </a:p>
      </dgm:t>
    </dgm:pt>
    <dgm:pt modelId="{03563CB8-DB2B-45A3-91DA-1D0EB6DCCD52}" type="sibTrans" cxnId="{2791B0FD-9754-4DB7-9243-39B6D2F7D4B2}">
      <dgm:prSet/>
      <dgm:spPr/>
      <dgm:t>
        <a:bodyPr/>
        <a:lstStyle/>
        <a:p>
          <a:endParaRPr lang="en-US">
            <a:solidFill>
              <a:schemeClr val="bg1">
                <a:lumMod val="75000"/>
              </a:schemeClr>
            </a:solidFill>
          </a:endParaRPr>
        </a:p>
      </dgm:t>
    </dgm:pt>
    <dgm:pt modelId="{DA113C63-2657-4C6A-91E2-D96B7D34AC61}">
      <dgm:prSet/>
      <dgm:spPr/>
      <dgm:t>
        <a:bodyPr/>
        <a:lstStyle/>
        <a:p>
          <a:r>
            <a:rPr lang="en-US" dirty="0">
              <a:solidFill>
                <a:schemeClr val="bg1">
                  <a:lumMod val="75000"/>
                </a:schemeClr>
              </a:solidFill>
            </a:rPr>
            <a:t>Performance Tests</a:t>
          </a:r>
        </a:p>
      </dgm:t>
    </dgm:pt>
    <dgm:pt modelId="{057FA2DE-A1D3-4EA0-B8B5-B25776D07F47}" type="parTrans" cxnId="{0630547C-32E2-42CB-B35B-90CE1249E032}">
      <dgm:prSet/>
      <dgm:spPr/>
      <dgm:t>
        <a:bodyPr/>
        <a:lstStyle/>
        <a:p>
          <a:endParaRPr lang="en-US">
            <a:solidFill>
              <a:schemeClr val="bg1">
                <a:lumMod val="75000"/>
              </a:schemeClr>
            </a:solidFill>
          </a:endParaRPr>
        </a:p>
      </dgm:t>
    </dgm:pt>
    <dgm:pt modelId="{2A5424F5-96C5-41E4-A740-FD33C862DD94}" type="sibTrans" cxnId="{0630547C-32E2-42CB-B35B-90CE1249E032}">
      <dgm:prSet/>
      <dgm:spPr/>
      <dgm:t>
        <a:bodyPr/>
        <a:lstStyle/>
        <a:p>
          <a:endParaRPr lang="en-US">
            <a:solidFill>
              <a:schemeClr val="bg1">
                <a:lumMod val="75000"/>
              </a:schemeClr>
            </a:solidFill>
          </a:endParaRPr>
        </a:p>
      </dgm:t>
    </dgm:pt>
    <dgm:pt modelId="{16F6B780-6A80-4300-B8DE-D894BA6DFFA9}">
      <dgm:prSet/>
      <dgm:spPr/>
      <dgm:t>
        <a:bodyPr/>
        <a:lstStyle/>
        <a:p>
          <a:r>
            <a:rPr lang="en-US" dirty="0">
              <a:solidFill>
                <a:schemeClr val="bg1">
                  <a:lumMod val="75000"/>
                </a:schemeClr>
              </a:solidFill>
            </a:rPr>
            <a:t>Scalability Tests</a:t>
          </a:r>
        </a:p>
      </dgm:t>
    </dgm:pt>
    <dgm:pt modelId="{B49DE912-24DC-42CD-BE67-7E8827815EB4}" type="parTrans" cxnId="{A0DA0970-863C-4CE2-9325-02F0EE947F33}">
      <dgm:prSet/>
      <dgm:spPr/>
      <dgm:t>
        <a:bodyPr/>
        <a:lstStyle/>
        <a:p>
          <a:endParaRPr lang="en-US">
            <a:solidFill>
              <a:schemeClr val="bg1">
                <a:lumMod val="75000"/>
              </a:schemeClr>
            </a:solidFill>
          </a:endParaRPr>
        </a:p>
      </dgm:t>
    </dgm:pt>
    <dgm:pt modelId="{A3E391F0-6013-41C7-9DA2-15736AFEFC2B}" type="sibTrans" cxnId="{A0DA0970-863C-4CE2-9325-02F0EE947F33}">
      <dgm:prSet/>
      <dgm:spPr/>
      <dgm:t>
        <a:bodyPr/>
        <a:lstStyle/>
        <a:p>
          <a:endParaRPr lang="en-US">
            <a:solidFill>
              <a:schemeClr val="bg1">
                <a:lumMod val="75000"/>
              </a:schemeClr>
            </a:solidFill>
          </a:endParaRPr>
        </a:p>
      </dgm:t>
    </dgm:pt>
    <dgm:pt modelId="{0036CF00-B55F-4477-BE4C-54F12235D685}">
      <dgm:prSet/>
      <dgm:spPr/>
      <dgm:t>
        <a:bodyPr/>
        <a:lstStyle/>
        <a:p>
          <a:r>
            <a:rPr lang="en-US" dirty="0">
              <a:solidFill>
                <a:schemeClr val="bg1">
                  <a:lumMod val="75000"/>
                </a:schemeClr>
              </a:solidFill>
            </a:rPr>
            <a:t>Stress Tests</a:t>
          </a:r>
        </a:p>
      </dgm:t>
    </dgm:pt>
    <dgm:pt modelId="{64E38C24-F024-478D-A677-D8B4E9F62822}" type="parTrans" cxnId="{85B1CDD7-D621-4BDF-B64A-A2D9323E0322}">
      <dgm:prSet/>
      <dgm:spPr/>
      <dgm:t>
        <a:bodyPr/>
        <a:lstStyle/>
        <a:p>
          <a:endParaRPr lang="en-US">
            <a:solidFill>
              <a:schemeClr val="bg1">
                <a:lumMod val="75000"/>
              </a:schemeClr>
            </a:solidFill>
          </a:endParaRPr>
        </a:p>
      </dgm:t>
    </dgm:pt>
    <dgm:pt modelId="{25D2C207-F1D9-4F13-B652-643AE8969E04}" type="sibTrans" cxnId="{85B1CDD7-D621-4BDF-B64A-A2D9323E0322}">
      <dgm:prSet/>
      <dgm:spPr/>
      <dgm:t>
        <a:bodyPr/>
        <a:lstStyle/>
        <a:p>
          <a:endParaRPr lang="en-US">
            <a:solidFill>
              <a:schemeClr val="bg1">
                <a:lumMod val="75000"/>
              </a:schemeClr>
            </a:solidFill>
          </a:endParaRPr>
        </a:p>
      </dgm:t>
    </dgm:pt>
    <dgm:pt modelId="{F041206D-66F2-4267-864F-B04A0BEFBA7D}">
      <dgm:prSet/>
      <dgm:spPr/>
      <dgm:t>
        <a:bodyPr/>
        <a:lstStyle/>
        <a:p>
          <a:r>
            <a:rPr lang="en-US" dirty="0">
              <a:solidFill>
                <a:schemeClr val="bg1">
                  <a:lumMod val="75000"/>
                </a:schemeClr>
              </a:solidFill>
            </a:rPr>
            <a:t>Load and Stability Tests</a:t>
          </a:r>
        </a:p>
      </dgm:t>
    </dgm:pt>
    <dgm:pt modelId="{94AA3C1A-7FEF-40CC-82FD-F7D338DA233A}" type="parTrans" cxnId="{8A314E93-A33A-4DEB-B031-5BB9111B6971}">
      <dgm:prSet/>
      <dgm:spPr/>
      <dgm:t>
        <a:bodyPr/>
        <a:lstStyle/>
        <a:p>
          <a:endParaRPr lang="en-US">
            <a:solidFill>
              <a:schemeClr val="bg1">
                <a:lumMod val="75000"/>
              </a:schemeClr>
            </a:solidFill>
          </a:endParaRPr>
        </a:p>
      </dgm:t>
    </dgm:pt>
    <dgm:pt modelId="{F524F8D8-B245-46B5-A52A-F0C600B87236}" type="sibTrans" cxnId="{8A314E93-A33A-4DEB-B031-5BB9111B6971}">
      <dgm:prSet/>
      <dgm:spPr/>
      <dgm:t>
        <a:bodyPr/>
        <a:lstStyle/>
        <a:p>
          <a:endParaRPr lang="en-US">
            <a:solidFill>
              <a:schemeClr val="bg1">
                <a:lumMod val="75000"/>
              </a:schemeClr>
            </a:solidFill>
          </a:endParaRPr>
        </a:p>
      </dgm:t>
    </dgm:pt>
    <dgm:pt modelId="{712BDB3B-5FFD-4643-8894-C1214CF25F95}">
      <dgm:prSet/>
      <dgm:spPr/>
      <dgm:t>
        <a:bodyPr/>
        <a:lstStyle/>
        <a:p>
          <a:r>
            <a:rPr lang="en-US" dirty="0">
              <a:solidFill>
                <a:schemeClr val="bg1">
                  <a:lumMod val="75000"/>
                </a:schemeClr>
              </a:solidFill>
            </a:rPr>
            <a:t>Regression Tests</a:t>
          </a:r>
        </a:p>
      </dgm:t>
    </dgm:pt>
    <dgm:pt modelId="{BB0CF8A6-413C-4A81-B986-FD5BAE0C15A7}" type="parTrans" cxnId="{13B0F1BC-9A69-4078-B91E-9A0EEC9AA11E}">
      <dgm:prSet/>
      <dgm:spPr/>
      <dgm:t>
        <a:bodyPr/>
        <a:lstStyle/>
        <a:p>
          <a:endParaRPr lang="en-US">
            <a:solidFill>
              <a:schemeClr val="bg1">
                <a:lumMod val="75000"/>
              </a:schemeClr>
            </a:solidFill>
          </a:endParaRPr>
        </a:p>
      </dgm:t>
    </dgm:pt>
    <dgm:pt modelId="{DAB5103C-2EFD-4CB5-BA4F-2C9B9082C749}" type="sibTrans" cxnId="{13B0F1BC-9A69-4078-B91E-9A0EEC9AA11E}">
      <dgm:prSet/>
      <dgm:spPr/>
      <dgm:t>
        <a:bodyPr/>
        <a:lstStyle/>
        <a:p>
          <a:endParaRPr lang="en-US">
            <a:solidFill>
              <a:schemeClr val="bg1">
                <a:lumMod val="75000"/>
              </a:schemeClr>
            </a:solidFill>
          </a:endParaRPr>
        </a:p>
      </dgm:t>
    </dgm:pt>
    <dgm:pt modelId="{B809DD0C-3725-47AF-A5BA-3A4658B640C7}">
      <dgm:prSet/>
      <dgm:spPr/>
      <dgm:t>
        <a:bodyPr/>
        <a:lstStyle/>
        <a:p>
          <a:r>
            <a:rPr lang="en-US" dirty="0">
              <a:solidFill>
                <a:schemeClr val="bg1">
                  <a:lumMod val="75000"/>
                </a:schemeClr>
              </a:solidFill>
            </a:rPr>
            <a:t>Regulatory Tests</a:t>
          </a:r>
        </a:p>
      </dgm:t>
    </dgm:pt>
    <dgm:pt modelId="{D67E8BA8-502C-47AC-B6E5-1E3268F9F7E8}" type="parTrans" cxnId="{7FDE9135-6A82-4797-817B-703D68605338}">
      <dgm:prSet/>
      <dgm:spPr/>
      <dgm:t>
        <a:bodyPr/>
        <a:lstStyle/>
        <a:p>
          <a:endParaRPr lang="en-US">
            <a:solidFill>
              <a:schemeClr val="bg1">
                <a:lumMod val="75000"/>
              </a:schemeClr>
            </a:solidFill>
          </a:endParaRPr>
        </a:p>
      </dgm:t>
    </dgm:pt>
    <dgm:pt modelId="{07652F3C-8780-49EB-B1F3-EF883BB775E9}" type="sibTrans" cxnId="{7FDE9135-6A82-4797-817B-703D68605338}">
      <dgm:prSet/>
      <dgm:spPr/>
      <dgm:t>
        <a:bodyPr/>
        <a:lstStyle/>
        <a:p>
          <a:endParaRPr lang="en-US">
            <a:solidFill>
              <a:schemeClr val="bg1">
                <a:lumMod val="75000"/>
              </a:schemeClr>
            </a:solidFill>
          </a:endParaRPr>
        </a:p>
      </dgm:t>
    </dgm:pt>
    <dgm:pt modelId="{A38A8782-BC80-4538-86B7-41606237F6A3}">
      <dgm:prSet/>
      <dgm:spPr/>
      <dgm:t>
        <a:bodyPr/>
        <a:lstStyle/>
        <a:p>
          <a:r>
            <a:rPr lang="en-US" dirty="0">
              <a:solidFill>
                <a:schemeClr val="bg1">
                  <a:lumMod val="75000"/>
                </a:schemeClr>
              </a:solidFill>
            </a:rPr>
            <a:t>Safety Assurance</a:t>
          </a:r>
        </a:p>
      </dgm:t>
    </dgm:pt>
    <dgm:pt modelId="{F8E52DAE-4562-40C9-A8BC-802139E8B667}" type="parTrans" cxnId="{52A9F2D7-E6C7-4754-A1BB-AE512D8CC93E}">
      <dgm:prSet/>
      <dgm:spPr/>
      <dgm:t>
        <a:bodyPr/>
        <a:lstStyle/>
        <a:p>
          <a:endParaRPr lang="en-US">
            <a:solidFill>
              <a:schemeClr val="bg1">
                <a:lumMod val="75000"/>
              </a:schemeClr>
            </a:solidFill>
          </a:endParaRPr>
        </a:p>
      </dgm:t>
    </dgm:pt>
    <dgm:pt modelId="{38AF6002-FBE7-46CA-A533-10C8CC874068}" type="sibTrans" cxnId="{52A9F2D7-E6C7-4754-A1BB-AE512D8CC93E}">
      <dgm:prSet/>
      <dgm:spPr/>
      <dgm:t>
        <a:bodyPr/>
        <a:lstStyle/>
        <a:p>
          <a:endParaRPr lang="en-US">
            <a:solidFill>
              <a:schemeClr val="bg1">
                <a:lumMod val="75000"/>
              </a:schemeClr>
            </a:solidFill>
          </a:endParaRPr>
        </a:p>
      </dgm:t>
    </dgm:pt>
    <dgm:pt modelId="{518CFE9D-80AC-4FD6-A0E3-96A9D734E75F}">
      <dgm:prSet/>
      <dgm:spPr/>
      <dgm:t>
        <a:bodyPr/>
        <a:lstStyle/>
        <a:p>
          <a:r>
            <a:rPr lang="en-US" dirty="0">
              <a:solidFill>
                <a:schemeClr val="bg1">
                  <a:lumMod val="75000"/>
                </a:schemeClr>
              </a:solidFill>
            </a:rPr>
            <a:t>Acceptance Testing</a:t>
          </a:r>
        </a:p>
      </dgm:t>
    </dgm:pt>
    <dgm:pt modelId="{7C0A5F22-7D81-4F2F-A8E6-D919A09A9FA8}" type="parTrans" cxnId="{6B106E54-9CBA-4F42-A623-1C732EF85141}">
      <dgm:prSet/>
      <dgm:spPr/>
      <dgm:t>
        <a:bodyPr/>
        <a:lstStyle/>
        <a:p>
          <a:endParaRPr lang="en-US">
            <a:solidFill>
              <a:schemeClr val="bg1">
                <a:lumMod val="75000"/>
              </a:schemeClr>
            </a:solidFill>
          </a:endParaRPr>
        </a:p>
      </dgm:t>
    </dgm:pt>
    <dgm:pt modelId="{D337C0A4-7546-4208-A239-9BF8F5E104DE}" type="sibTrans" cxnId="{6B106E54-9CBA-4F42-A623-1C732EF85141}">
      <dgm:prSet/>
      <dgm:spPr/>
      <dgm:t>
        <a:bodyPr/>
        <a:lstStyle/>
        <a:p>
          <a:endParaRPr lang="en-US">
            <a:solidFill>
              <a:schemeClr val="bg1">
                <a:lumMod val="75000"/>
              </a:schemeClr>
            </a:solidFill>
          </a:endParaRPr>
        </a:p>
      </dgm:t>
    </dgm:pt>
    <dgm:pt modelId="{875684B9-6F2B-F042-AC9B-B537B543FA30}">
      <dgm:prSet/>
      <dgm:spPr/>
      <dgm:t>
        <a:bodyPr/>
        <a:lstStyle/>
        <a:p>
          <a:r>
            <a:rPr lang="en-US" dirty="0">
              <a:solidFill>
                <a:schemeClr val="bg1">
                  <a:lumMod val="75000"/>
                </a:schemeClr>
              </a:solidFill>
            </a:rPr>
            <a:t>GUI Testing</a:t>
          </a:r>
        </a:p>
      </dgm:t>
    </dgm:pt>
    <dgm:pt modelId="{15FA1C77-FE50-1E41-9AA9-7F45C41F8041}" type="parTrans" cxnId="{CD7929B7-B54B-B84B-AFFF-75D18DCB75F7}">
      <dgm:prSet/>
      <dgm:spPr/>
      <dgm:t>
        <a:bodyPr/>
        <a:lstStyle/>
        <a:p>
          <a:endParaRPr lang="en-GB">
            <a:solidFill>
              <a:schemeClr val="bg1">
                <a:lumMod val="75000"/>
              </a:schemeClr>
            </a:solidFill>
          </a:endParaRPr>
        </a:p>
      </dgm:t>
    </dgm:pt>
    <dgm:pt modelId="{C3A72EFE-5BA8-5F45-AB64-3DFA3241A54A}" type="sibTrans" cxnId="{CD7929B7-B54B-B84B-AFFF-75D18DCB75F7}">
      <dgm:prSet/>
      <dgm:spPr/>
      <dgm:t>
        <a:bodyPr/>
        <a:lstStyle/>
        <a:p>
          <a:endParaRPr lang="en-GB">
            <a:solidFill>
              <a:schemeClr val="bg1">
                <a:lumMod val="75000"/>
              </a:schemeClr>
            </a:solidFill>
          </a:endParaRPr>
        </a:p>
      </dgm:t>
    </dgm:pt>
    <dgm:pt modelId="{05C1E552-A56F-F141-B318-7259B940AEB0}">
      <dgm:prSet/>
      <dgm:spPr/>
      <dgm:t>
        <a:bodyPr/>
        <a:lstStyle/>
        <a:p>
          <a:r>
            <a:rPr lang="en-US" dirty="0">
              <a:solidFill>
                <a:schemeClr val="bg1">
                  <a:lumMod val="75000"/>
                </a:schemeClr>
              </a:solidFill>
            </a:rPr>
            <a:t>Security Testing</a:t>
          </a:r>
        </a:p>
      </dgm:t>
    </dgm:pt>
    <dgm:pt modelId="{FCF9A927-41DC-D54F-B3FA-1FD339CFEE6A}" type="parTrans" cxnId="{69CDA020-2B9F-7C47-8FEE-7F7B0C2C34FC}">
      <dgm:prSet/>
      <dgm:spPr/>
      <dgm:t>
        <a:bodyPr/>
        <a:lstStyle/>
        <a:p>
          <a:endParaRPr lang="en-GB">
            <a:solidFill>
              <a:schemeClr val="bg1">
                <a:lumMod val="75000"/>
              </a:schemeClr>
            </a:solidFill>
          </a:endParaRPr>
        </a:p>
      </dgm:t>
    </dgm:pt>
    <dgm:pt modelId="{4F5F23F7-AF0E-F14B-A173-7F75D33D3277}" type="sibTrans" cxnId="{69CDA020-2B9F-7C47-8FEE-7F7B0C2C34FC}">
      <dgm:prSet/>
      <dgm:spPr/>
      <dgm:t>
        <a:bodyPr/>
        <a:lstStyle/>
        <a:p>
          <a:endParaRPr lang="en-GB">
            <a:solidFill>
              <a:schemeClr val="bg1">
                <a:lumMod val="75000"/>
              </a:schemeClr>
            </a:solidFill>
          </a:endParaRPr>
        </a:p>
      </dgm:t>
    </dgm:pt>
    <dgm:pt modelId="{B4C0D206-41AF-E24D-AD47-B0F091D86842}" type="pres">
      <dgm:prSet presAssocID="{26830B50-906A-4D52-87F9-B05FC4B6A3BF}" presName="vert0" presStyleCnt="0">
        <dgm:presLayoutVars>
          <dgm:dir/>
          <dgm:animOne val="branch"/>
          <dgm:animLvl val="lvl"/>
        </dgm:presLayoutVars>
      </dgm:prSet>
      <dgm:spPr/>
    </dgm:pt>
    <dgm:pt modelId="{866DC06E-E2F7-014A-AED6-DB9D2CF41560}" type="pres">
      <dgm:prSet presAssocID="{824CC412-57F2-401E-BB9A-3DEDE2086358}" presName="thickLine" presStyleLbl="alignNode1" presStyleIdx="0" presStyleCnt="13"/>
      <dgm:spPr/>
    </dgm:pt>
    <dgm:pt modelId="{B032FA24-A339-2345-8A31-558FB9285546}" type="pres">
      <dgm:prSet presAssocID="{824CC412-57F2-401E-BB9A-3DEDE2086358}" presName="horz1" presStyleCnt="0"/>
      <dgm:spPr/>
    </dgm:pt>
    <dgm:pt modelId="{0EAB94D3-3DAE-B64C-95D5-3AF90641ABDE}" type="pres">
      <dgm:prSet presAssocID="{824CC412-57F2-401E-BB9A-3DEDE2086358}" presName="tx1" presStyleLbl="revTx" presStyleIdx="0" presStyleCnt="13"/>
      <dgm:spPr/>
    </dgm:pt>
    <dgm:pt modelId="{47C49A49-63C0-2C4C-88B6-93D641E50628}" type="pres">
      <dgm:prSet presAssocID="{824CC412-57F2-401E-BB9A-3DEDE2086358}" presName="vert1" presStyleCnt="0"/>
      <dgm:spPr/>
    </dgm:pt>
    <dgm:pt modelId="{2442F692-EABE-C24F-96F0-B5B387391B80}" type="pres">
      <dgm:prSet presAssocID="{875684B9-6F2B-F042-AC9B-B537B543FA30}" presName="thickLine" presStyleLbl="alignNode1" presStyleIdx="1" presStyleCnt="13"/>
      <dgm:spPr/>
    </dgm:pt>
    <dgm:pt modelId="{E3F7F761-F79D-B840-AB74-17C560A3FC06}" type="pres">
      <dgm:prSet presAssocID="{875684B9-6F2B-F042-AC9B-B537B543FA30}" presName="horz1" presStyleCnt="0"/>
      <dgm:spPr/>
    </dgm:pt>
    <dgm:pt modelId="{A7B86603-78F7-2845-90B2-438B01DB0043}" type="pres">
      <dgm:prSet presAssocID="{875684B9-6F2B-F042-AC9B-B537B543FA30}" presName="tx1" presStyleLbl="revTx" presStyleIdx="1" presStyleCnt="13"/>
      <dgm:spPr/>
    </dgm:pt>
    <dgm:pt modelId="{E3C31D09-2AA2-3C4C-A671-E407377816EE}" type="pres">
      <dgm:prSet presAssocID="{875684B9-6F2B-F042-AC9B-B537B543FA30}" presName="vert1" presStyleCnt="0"/>
      <dgm:spPr/>
    </dgm:pt>
    <dgm:pt modelId="{69425A5D-D388-454A-816A-CD20D67BF737}" type="pres">
      <dgm:prSet presAssocID="{79846335-DA50-49E8-96BC-AA002DBCCB7A}" presName="thickLine" presStyleLbl="alignNode1" presStyleIdx="2" presStyleCnt="13"/>
      <dgm:spPr/>
    </dgm:pt>
    <dgm:pt modelId="{9717E87F-C7BC-734E-B5CD-4B512707727F}" type="pres">
      <dgm:prSet presAssocID="{79846335-DA50-49E8-96BC-AA002DBCCB7A}" presName="horz1" presStyleCnt="0"/>
      <dgm:spPr/>
    </dgm:pt>
    <dgm:pt modelId="{725F85C3-C3E2-0048-9C41-4BB5368E0F26}" type="pres">
      <dgm:prSet presAssocID="{79846335-DA50-49E8-96BC-AA002DBCCB7A}" presName="tx1" presStyleLbl="revTx" presStyleIdx="2" presStyleCnt="13"/>
      <dgm:spPr/>
    </dgm:pt>
    <dgm:pt modelId="{0396FD10-4EAF-BC42-BF99-39126D4D0DF9}" type="pres">
      <dgm:prSet presAssocID="{79846335-DA50-49E8-96BC-AA002DBCCB7A}" presName="vert1" presStyleCnt="0"/>
      <dgm:spPr/>
    </dgm:pt>
    <dgm:pt modelId="{6124CFF2-5919-C14D-821A-614A9223F583}" type="pres">
      <dgm:prSet presAssocID="{A7FE3250-241D-41BB-95D5-DCC285DABFE2}" presName="thickLine" presStyleLbl="alignNode1" presStyleIdx="3" presStyleCnt="13"/>
      <dgm:spPr/>
    </dgm:pt>
    <dgm:pt modelId="{C2B309EF-7A00-EC4A-A213-F00B432EBA3A}" type="pres">
      <dgm:prSet presAssocID="{A7FE3250-241D-41BB-95D5-DCC285DABFE2}" presName="horz1" presStyleCnt="0"/>
      <dgm:spPr/>
    </dgm:pt>
    <dgm:pt modelId="{A49DE02C-C978-1B4E-AAF9-A1DD7CA40B61}" type="pres">
      <dgm:prSet presAssocID="{A7FE3250-241D-41BB-95D5-DCC285DABFE2}" presName="tx1" presStyleLbl="revTx" presStyleIdx="3" presStyleCnt="13"/>
      <dgm:spPr/>
    </dgm:pt>
    <dgm:pt modelId="{10C7ACAE-33DC-7948-8707-F79CFAD1D783}" type="pres">
      <dgm:prSet presAssocID="{A7FE3250-241D-41BB-95D5-DCC285DABFE2}" presName="vert1" presStyleCnt="0"/>
      <dgm:spPr/>
    </dgm:pt>
    <dgm:pt modelId="{255F6E05-3966-814B-B319-CE73AB0AFE9C}" type="pres">
      <dgm:prSet presAssocID="{DA113C63-2657-4C6A-91E2-D96B7D34AC61}" presName="thickLine" presStyleLbl="alignNode1" presStyleIdx="4" presStyleCnt="13"/>
      <dgm:spPr/>
    </dgm:pt>
    <dgm:pt modelId="{19ECD4CA-B35F-E840-9D60-A92328EA5CFA}" type="pres">
      <dgm:prSet presAssocID="{DA113C63-2657-4C6A-91E2-D96B7D34AC61}" presName="horz1" presStyleCnt="0"/>
      <dgm:spPr/>
    </dgm:pt>
    <dgm:pt modelId="{FB9C5E6A-58DB-DD49-90AA-01DE8822E94A}" type="pres">
      <dgm:prSet presAssocID="{DA113C63-2657-4C6A-91E2-D96B7D34AC61}" presName="tx1" presStyleLbl="revTx" presStyleIdx="4" presStyleCnt="13"/>
      <dgm:spPr/>
    </dgm:pt>
    <dgm:pt modelId="{05697063-0D1F-0B41-BCDF-3A181C28FFFC}" type="pres">
      <dgm:prSet presAssocID="{DA113C63-2657-4C6A-91E2-D96B7D34AC61}" presName="vert1" presStyleCnt="0"/>
      <dgm:spPr/>
    </dgm:pt>
    <dgm:pt modelId="{A3B9F618-A137-184A-9E31-038F22A7A76D}" type="pres">
      <dgm:prSet presAssocID="{16F6B780-6A80-4300-B8DE-D894BA6DFFA9}" presName="thickLine" presStyleLbl="alignNode1" presStyleIdx="5" presStyleCnt="13"/>
      <dgm:spPr/>
    </dgm:pt>
    <dgm:pt modelId="{04799EBB-AF6E-6849-A22D-54B6119D7B05}" type="pres">
      <dgm:prSet presAssocID="{16F6B780-6A80-4300-B8DE-D894BA6DFFA9}" presName="horz1" presStyleCnt="0"/>
      <dgm:spPr/>
    </dgm:pt>
    <dgm:pt modelId="{5FD599D5-9DE2-764F-8344-4C0A3ED248D9}" type="pres">
      <dgm:prSet presAssocID="{16F6B780-6A80-4300-B8DE-D894BA6DFFA9}" presName="tx1" presStyleLbl="revTx" presStyleIdx="5" presStyleCnt="13"/>
      <dgm:spPr/>
    </dgm:pt>
    <dgm:pt modelId="{D31AA82F-FC13-7443-B51D-19E58CB659C0}" type="pres">
      <dgm:prSet presAssocID="{16F6B780-6A80-4300-B8DE-D894BA6DFFA9}" presName="vert1" presStyleCnt="0"/>
      <dgm:spPr/>
    </dgm:pt>
    <dgm:pt modelId="{4D908B17-23E4-E74D-BE15-A2E25C3FB6E1}" type="pres">
      <dgm:prSet presAssocID="{0036CF00-B55F-4477-BE4C-54F12235D685}" presName="thickLine" presStyleLbl="alignNode1" presStyleIdx="6" presStyleCnt="13"/>
      <dgm:spPr/>
    </dgm:pt>
    <dgm:pt modelId="{F28C159C-25E7-834D-BC0F-83A1CFC026EE}" type="pres">
      <dgm:prSet presAssocID="{0036CF00-B55F-4477-BE4C-54F12235D685}" presName="horz1" presStyleCnt="0"/>
      <dgm:spPr/>
    </dgm:pt>
    <dgm:pt modelId="{E3C1722E-A059-F349-9F55-FEE81B659387}" type="pres">
      <dgm:prSet presAssocID="{0036CF00-B55F-4477-BE4C-54F12235D685}" presName="tx1" presStyleLbl="revTx" presStyleIdx="6" presStyleCnt="13"/>
      <dgm:spPr/>
    </dgm:pt>
    <dgm:pt modelId="{71B4BA14-9412-3B41-AE76-879B71839E6D}" type="pres">
      <dgm:prSet presAssocID="{0036CF00-B55F-4477-BE4C-54F12235D685}" presName="vert1" presStyleCnt="0"/>
      <dgm:spPr/>
    </dgm:pt>
    <dgm:pt modelId="{76822033-2B7A-4941-9130-CCD0CCDED133}" type="pres">
      <dgm:prSet presAssocID="{F041206D-66F2-4267-864F-B04A0BEFBA7D}" presName="thickLine" presStyleLbl="alignNode1" presStyleIdx="7" presStyleCnt="13"/>
      <dgm:spPr/>
    </dgm:pt>
    <dgm:pt modelId="{AF15D86D-2E34-5840-A04D-8D076941EBA9}" type="pres">
      <dgm:prSet presAssocID="{F041206D-66F2-4267-864F-B04A0BEFBA7D}" presName="horz1" presStyleCnt="0"/>
      <dgm:spPr/>
    </dgm:pt>
    <dgm:pt modelId="{02FD2CFD-0242-524D-A27B-9C9FF8DF0DEF}" type="pres">
      <dgm:prSet presAssocID="{F041206D-66F2-4267-864F-B04A0BEFBA7D}" presName="tx1" presStyleLbl="revTx" presStyleIdx="7" presStyleCnt="13"/>
      <dgm:spPr/>
    </dgm:pt>
    <dgm:pt modelId="{74AD18CB-3EB4-D147-8C33-C404FE521B1D}" type="pres">
      <dgm:prSet presAssocID="{F041206D-66F2-4267-864F-B04A0BEFBA7D}" presName="vert1" presStyleCnt="0"/>
      <dgm:spPr/>
    </dgm:pt>
    <dgm:pt modelId="{2D1D5152-B1DC-7F49-9ED9-A041C0F46F85}" type="pres">
      <dgm:prSet presAssocID="{05C1E552-A56F-F141-B318-7259B940AEB0}" presName="thickLine" presStyleLbl="alignNode1" presStyleIdx="8" presStyleCnt="13"/>
      <dgm:spPr/>
    </dgm:pt>
    <dgm:pt modelId="{131ED5E2-5BB0-5A40-94BA-97B535A67ABA}" type="pres">
      <dgm:prSet presAssocID="{05C1E552-A56F-F141-B318-7259B940AEB0}" presName="horz1" presStyleCnt="0"/>
      <dgm:spPr/>
    </dgm:pt>
    <dgm:pt modelId="{3C3E32ED-8ECD-0343-8068-CA3F717F901C}" type="pres">
      <dgm:prSet presAssocID="{05C1E552-A56F-F141-B318-7259B940AEB0}" presName="tx1" presStyleLbl="revTx" presStyleIdx="8" presStyleCnt="13"/>
      <dgm:spPr/>
    </dgm:pt>
    <dgm:pt modelId="{E45524E9-4D70-3D4A-A3E6-DBF3CA944669}" type="pres">
      <dgm:prSet presAssocID="{05C1E552-A56F-F141-B318-7259B940AEB0}" presName="vert1" presStyleCnt="0"/>
      <dgm:spPr/>
    </dgm:pt>
    <dgm:pt modelId="{608F2F41-2146-D54C-B102-433B7A5467A5}" type="pres">
      <dgm:prSet presAssocID="{B809DD0C-3725-47AF-A5BA-3A4658B640C7}" presName="thickLine" presStyleLbl="alignNode1" presStyleIdx="9" presStyleCnt="13"/>
      <dgm:spPr/>
    </dgm:pt>
    <dgm:pt modelId="{CF874810-ED06-8447-BEAB-E08BD8521D6B}" type="pres">
      <dgm:prSet presAssocID="{B809DD0C-3725-47AF-A5BA-3A4658B640C7}" presName="horz1" presStyleCnt="0"/>
      <dgm:spPr/>
    </dgm:pt>
    <dgm:pt modelId="{10368F64-4C9B-9C4A-B038-44D559AD9812}" type="pres">
      <dgm:prSet presAssocID="{B809DD0C-3725-47AF-A5BA-3A4658B640C7}" presName="tx1" presStyleLbl="revTx" presStyleIdx="9" presStyleCnt="13"/>
      <dgm:spPr/>
    </dgm:pt>
    <dgm:pt modelId="{26540B99-AFAF-DB4F-A10F-FEEFFB325F38}" type="pres">
      <dgm:prSet presAssocID="{B809DD0C-3725-47AF-A5BA-3A4658B640C7}" presName="vert1" presStyleCnt="0"/>
      <dgm:spPr/>
    </dgm:pt>
    <dgm:pt modelId="{D4B8CBFC-FF03-EC41-AA5F-76656458C780}" type="pres">
      <dgm:prSet presAssocID="{A38A8782-BC80-4538-86B7-41606237F6A3}" presName="thickLine" presStyleLbl="alignNode1" presStyleIdx="10" presStyleCnt="13"/>
      <dgm:spPr/>
    </dgm:pt>
    <dgm:pt modelId="{23ECE755-E8BD-A348-9966-DEFF50445814}" type="pres">
      <dgm:prSet presAssocID="{A38A8782-BC80-4538-86B7-41606237F6A3}" presName="horz1" presStyleCnt="0"/>
      <dgm:spPr/>
    </dgm:pt>
    <dgm:pt modelId="{8E546376-8428-CC4D-B90C-D126274D88CA}" type="pres">
      <dgm:prSet presAssocID="{A38A8782-BC80-4538-86B7-41606237F6A3}" presName="tx1" presStyleLbl="revTx" presStyleIdx="10" presStyleCnt="13"/>
      <dgm:spPr/>
    </dgm:pt>
    <dgm:pt modelId="{DF71896D-481B-6F49-A994-D2001E45F8C2}" type="pres">
      <dgm:prSet presAssocID="{A38A8782-BC80-4538-86B7-41606237F6A3}" presName="vert1" presStyleCnt="0"/>
      <dgm:spPr/>
    </dgm:pt>
    <dgm:pt modelId="{7F261365-FA5D-304E-B7BB-697CC84F5BD5}" type="pres">
      <dgm:prSet presAssocID="{712BDB3B-5FFD-4643-8894-C1214CF25F95}" presName="thickLine" presStyleLbl="alignNode1" presStyleIdx="11" presStyleCnt="13"/>
      <dgm:spPr/>
    </dgm:pt>
    <dgm:pt modelId="{331BBA45-0F2E-F242-BEB4-48D49A398A1D}" type="pres">
      <dgm:prSet presAssocID="{712BDB3B-5FFD-4643-8894-C1214CF25F95}" presName="horz1" presStyleCnt="0"/>
      <dgm:spPr/>
    </dgm:pt>
    <dgm:pt modelId="{1A827CD4-EDE5-5742-8D66-42F3CDF304AE}" type="pres">
      <dgm:prSet presAssocID="{712BDB3B-5FFD-4643-8894-C1214CF25F95}" presName="tx1" presStyleLbl="revTx" presStyleIdx="11" presStyleCnt="13"/>
      <dgm:spPr/>
    </dgm:pt>
    <dgm:pt modelId="{673C0535-6916-F346-83EC-194F6B3E350E}" type="pres">
      <dgm:prSet presAssocID="{712BDB3B-5FFD-4643-8894-C1214CF25F95}" presName="vert1" presStyleCnt="0"/>
      <dgm:spPr/>
    </dgm:pt>
    <dgm:pt modelId="{F56AFCDC-B9D3-8C4C-80D3-99BED044A6B6}" type="pres">
      <dgm:prSet presAssocID="{518CFE9D-80AC-4FD6-A0E3-96A9D734E75F}" presName="thickLine" presStyleLbl="alignNode1" presStyleIdx="12" presStyleCnt="13"/>
      <dgm:spPr/>
    </dgm:pt>
    <dgm:pt modelId="{DA1003F4-167C-E041-9206-8033F3499812}" type="pres">
      <dgm:prSet presAssocID="{518CFE9D-80AC-4FD6-A0E3-96A9D734E75F}" presName="horz1" presStyleCnt="0"/>
      <dgm:spPr/>
    </dgm:pt>
    <dgm:pt modelId="{EA6143E4-2058-6940-9E90-B72676CB9347}" type="pres">
      <dgm:prSet presAssocID="{518CFE9D-80AC-4FD6-A0E3-96A9D734E75F}" presName="tx1" presStyleLbl="revTx" presStyleIdx="12" presStyleCnt="13"/>
      <dgm:spPr/>
    </dgm:pt>
    <dgm:pt modelId="{28D6BC3C-8954-4444-8AB6-2EA075DAE671}" type="pres">
      <dgm:prSet presAssocID="{518CFE9D-80AC-4FD6-A0E3-96A9D734E75F}" presName="vert1" presStyleCnt="0"/>
      <dgm:spPr/>
    </dgm:pt>
  </dgm:ptLst>
  <dgm:cxnLst>
    <dgm:cxn modelId="{85D3070A-8EBA-8249-A5E8-8B0A5364C967}" type="presOf" srcId="{875684B9-6F2B-F042-AC9B-B537B543FA30}" destId="{A7B86603-78F7-2845-90B2-438B01DB0043}" srcOrd="0" destOrd="0" presId="urn:microsoft.com/office/officeart/2008/layout/LinedList"/>
    <dgm:cxn modelId="{A3C0660C-ECDB-DC47-AF03-307E8961A162}" type="presOf" srcId="{0036CF00-B55F-4477-BE4C-54F12235D685}" destId="{E3C1722E-A059-F349-9F55-FEE81B659387}" srcOrd="0" destOrd="0" presId="urn:microsoft.com/office/officeart/2008/layout/LinedList"/>
    <dgm:cxn modelId="{03E9390D-E4CA-0240-828C-A613D8FDF7F6}" type="presOf" srcId="{79846335-DA50-49E8-96BC-AA002DBCCB7A}" destId="{725F85C3-C3E2-0048-9C41-4BB5368E0F26}" srcOrd="0" destOrd="0" presId="urn:microsoft.com/office/officeart/2008/layout/LinedList"/>
    <dgm:cxn modelId="{69CDA020-2B9F-7C47-8FEE-7F7B0C2C34FC}" srcId="{26830B50-906A-4D52-87F9-B05FC4B6A3BF}" destId="{05C1E552-A56F-F141-B318-7259B940AEB0}" srcOrd="8" destOrd="0" parTransId="{FCF9A927-41DC-D54F-B3FA-1FD339CFEE6A}" sibTransId="{4F5F23F7-AF0E-F14B-A173-7F75D33D3277}"/>
    <dgm:cxn modelId="{7FDE9135-6A82-4797-817B-703D68605338}" srcId="{26830B50-906A-4D52-87F9-B05FC4B6A3BF}" destId="{B809DD0C-3725-47AF-A5BA-3A4658B640C7}" srcOrd="9" destOrd="0" parTransId="{D67E8BA8-502C-47AC-B6E5-1E3268F9F7E8}" sibTransId="{07652F3C-8780-49EB-B1F3-EF883BB775E9}"/>
    <dgm:cxn modelId="{DAEFB23C-60B2-A94D-BB3B-3D84EA8DBAC1}" type="presOf" srcId="{712BDB3B-5FFD-4643-8894-C1214CF25F95}" destId="{1A827CD4-EDE5-5742-8D66-42F3CDF304AE}" srcOrd="0" destOrd="0" presId="urn:microsoft.com/office/officeart/2008/layout/LinedList"/>
    <dgm:cxn modelId="{6C8AB043-149E-1C40-83AC-60B894A3390A}" type="presOf" srcId="{F041206D-66F2-4267-864F-B04A0BEFBA7D}" destId="{02FD2CFD-0242-524D-A27B-9C9FF8DF0DEF}" srcOrd="0" destOrd="0" presId="urn:microsoft.com/office/officeart/2008/layout/LinedList"/>
    <dgm:cxn modelId="{3F139048-8357-412C-9E1F-215C003FA3CD}" srcId="{26830B50-906A-4D52-87F9-B05FC4B6A3BF}" destId="{824CC412-57F2-401E-BB9A-3DEDE2086358}" srcOrd="0" destOrd="0" parTransId="{E8AFD971-58C8-4E63-B1DF-C91F02F16E21}" sibTransId="{EBDCC879-87F6-407E-AFA1-363855CE3411}"/>
    <dgm:cxn modelId="{6596696B-0A78-0541-A966-9A62098CC294}" type="presOf" srcId="{26830B50-906A-4D52-87F9-B05FC4B6A3BF}" destId="{B4C0D206-41AF-E24D-AD47-B0F091D86842}" srcOrd="0" destOrd="0" presId="urn:microsoft.com/office/officeart/2008/layout/LinedList"/>
    <dgm:cxn modelId="{A0DA0970-863C-4CE2-9325-02F0EE947F33}" srcId="{26830B50-906A-4D52-87F9-B05FC4B6A3BF}" destId="{16F6B780-6A80-4300-B8DE-D894BA6DFFA9}" srcOrd="5" destOrd="0" parTransId="{B49DE912-24DC-42CD-BE67-7E8827815EB4}" sibTransId="{A3E391F0-6013-41C7-9DA2-15736AFEFC2B}"/>
    <dgm:cxn modelId="{542B0C70-598E-D14E-B151-DB4608D939E0}" type="presOf" srcId="{824CC412-57F2-401E-BB9A-3DEDE2086358}" destId="{0EAB94D3-3DAE-B64C-95D5-3AF90641ABDE}" srcOrd="0" destOrd="0" presId="urn:microsoft.com/office/officeart/2008/layout/LinedList"/>
    <dgm:cxn modelId="{6B106E54-9CBA-4F42-A623-1C732EF85141}" srcId="{26830B50-906A-4D52-87F9-B05FC4B6A3BF}" destId="{518CFE9D-80AC-4FD6-A0E3-96A9D734E75F}" srcOrd="12" destOrd="0" parTransId="{7C0A5F22-7D81-4F2F-A8E6-D919A09A9FA8}" sibTransId="{D337C0A4-7546-4208-A239-9BF8F5E104DE}"/>
    <dgm:cxn modelId="{0630547C-32E2-42CB-B35B-90CE1249E032}" srcId="{26830B50-906A-4D52-87F9-B05FC4B6A3BF}" destId="{DA113C63-2657-4C6A-91E2-D96B7D34AC61}" srcOrd="4" destOrd="0" parTransId="{057FA2DE-A1D3-4EA0-B8B5-B25776D07F47}" sibTransId="{2A5424F5-96C5-41E4-A740-FD33C862DD94}"/>
    <dgm:cxn modelId="{CE8CCF8A-8839-5042-B92D-050575FF4903}" type="presOf" srcId="{A7FE3250-241D-41BB-95D5-DCC285DABFE2}" destId="{A49DE02C-C978-1B4E-AAF9-A1DD7CA40B61}" srcOrd="0" destOrd="0" presId="urn:microsoft.com/office/officeart/2008/layout/LinedList"/>
    <dgm:cxn modelId="{8A314E93-A33A-4DEB-B031-5BB9111B6971}" srcId="{26830B50-906A-4D52-87F9-B05FC4B6A3BF}" destId="{F041206D-66F2-4267-864F-B04A0BEFBA7D}" srcOrd="7" destOrd="0" parTransId="{94AA3C1A-7FEF-40CC-82FD-F7D338DA233A}" sibTransId="{F524F8D8-B245-46B5-A52A-F0C600B87236}"/>
    <dgm:cxn modelId="{3D0D069B-679F-7849-9FA6-DB446DCBE2B1}" type="presOf" srcId="{518CFE9D-80AC-4FD6-A0E3-96A9D734E75F}" destId="{EA6143E4-2058-6940-9E90-B72676CB9347}" srcOrd="0" destOrd="0" presId="urn:microsoft.com/office/officeart/2008/layout/LinedList"/>
    <dgm:cxn modelId="{38D2D69D-DA68-714C-ADB4-893E0DF3A5CA}" type="presOf" srcId="{B809DD0C-3725-47AF-A5BA-3A4658B640C7}" destId="{10368F64-4C9B-9C4A-B038-44D559AD9812}" srcOrd="0" destOrd="0" presId="urn:microsoft.com/office/officeart/2008/layout/LinedList"/>
    <dgm:cxn modelId="{D9484D9E-965F-D746-A7C4-41C62B1C5585}" type="presOf" srcId="{05C1E552-A56F-F141-B318-7259B940AEB0}" destId="{3C3E32ED-8ECD-0343-8068-CA3F717F901C}" srcOrd="0" destOrd="0" presId="urn:microsoft.com/office/officeart/2008/layout/LinedList"/>
    <dgm:cxn modelId="{6FA3779E-EE76-4C62-B45A-2F8D178632F6}" srcId="{26830B50-906A-4D52-87F9-B05FC4B6A3BF}" destId="{A7FE3250-241D-41BB-95D5-DCC285DABFE2}" srcOrd="3" destOrd="0" parTransId="{EBD67938-B24E-433D-B8F9-5E4451C42C68}" sibTransId="{D377A1BF-E9FE-48E2-A0D4-C19E83677C69}"/>
    <dgm:cxn modelId="{CD7929B7-B54B-B84B-AFFF-75D18DCB75F7}" srcId="{26830B50-906A-4D52-87F9-B05FC4B6A3BF}" destId="{875684B9-6F2B-F042-AC9B-B537B543FA30}" srcOrd="1" destOrd="0" parTransId="{15FA1C77-FE50-1E41-9AA9-7F45C41F8041}" sibTransId="{C3A72EFE-5BA8-5F45-AB64-3DFA3241A54A}"/>
    <dgm:cxn modelId="{13B0F1BC-9A69-4078-B91E-9A0EEC9AA11E}" srcId="{26830B50-906A-4D52-87F9-B05FC4B6A3BF}" destId="{712BDB3B-5FFD-4643-8894-C1214CF25F95}" srcOrd="11" destOrd="0" parTransId="{BB0CF8A6-413C-4A81-B986-FD5BAE0C15A7}" sibTransId="{DAB5103C-2EFD-4CB5-BA4F-2C9B9082C749}"/>
    <dgm:cxn modelId="{9628C5CD-CCEE-CD46-9BAD-C57612C9C87F}" type="presOf" srcId="{DA113C63-2657-4C6A-91E2-D96B7D34AC61}" destId="{FB9C5E6A-58DB-DD49-90AA-01DE8822E94A}" srcOrd="0" destOrd="0" presId="urn:microsoft.com/office/officeart/2008/layout/LinedList"/>
    <dgm:cxn modelId="{85B1CDD7-D621-4BDF-B64A-A2D9323E0322}" srcId="{26830B50-906A-4D52-87F9-B05FC4B6A3BF}" destId="{0036CF00-B55F-4477-BE4C-54F12235D685}" srcOrd="6" destOrd="0" parTransId="{64E38C24-F024-478D-A677-D8B4E9F62822}" sibTransId="{25D2C207-F1D9-4F13-B652-643AE8969E04}"/>
    <dgm:cxn modelId="{52A9F2D7-E6C7-4754-A1BB-AE512D8CC93E}" srcId="{26830B50-906A-4D52-87F9-B05FC4B6A3BF}" destId="{A38A8782-BC80-4538-86B7-41606237F6A3}" srcOrd="10" destOrd="0" parTransId="{F8E52DAE-4562-40C9-A8BC-802139E8B667}" sibTransId="{38AF6002-FBE7-46CA-A533-10C8CC874068}"/>
    <dgm:cxn modelId="{C895C4E2-04F6-9C4E-97CB-D740CC81074D}" type="presOf" srcId="{16F6B780-6A80-4300-B8DE-D894BA6DFFA9}" destId="{5FD599D5-9DE2-764F-8344-4C0A3ED248D9}" srcOrd="0" destOrd="0" presId="urn:microsoft.com/office/officeart/2008/layout/LinedList"/>
    <dgm:cxn modelId="{FD7BDBE8-515E-C545-8B71-72E911855E24}" type="presOf" srcId="{A38A8782-BC80-4538-86B7-41606237F6A3}" destId="{8E546376-8428-CC4D-B90C-D126274D88CA}" srcOrd="0" destOrd="0" presId="urn:microsoft.com/office/officeart/2008/layout/LinedList"/>
    <dgm:cxn modelId="{2791B0FD-9754-4DB7-9243-39B6D2F7D4B2}" srcId="{26830B50-906A-4D52-87F9-B05FC4B6A3BF}" destId="{79846335-DA50-49E8-96BC-AA002DBCCB7A}" srcOrd="2" destOrd="0" parTransId="{EFB39808-8CDE-4340-963A-78A50FA36195}" sibTransId="{03563CB8-DB2B-45A3-91DA-1D0EB6DCCD52}"/>
    <dgm:cxn modelId="{7B6C6277-D4D1-9E44-BE29-517E2C201F17}" type="presParOf" srcId="{B4C0D206-41AF-E24D-AD47-B0F091D86842}" destId="{866DC06E-E2F7-014A-AED6-DB9D2CF41560}" srcOrd="0" destOrd="0" presId="urn:microsoft.com/office/officeart/2008/layout/LinedList"/>
    <dgm:cxn modelId="{19C3BBE8-7F78-1B48-BFB5-2EEE12B69CAE}" type="presParOf" srcId="{B4C0D206-41AF-E24D-AD47-B0F091D86842}" destId="{B032FA24-A339-2345-8A31-558FB9285546}" srcOrd="1" destOrd="0" presId="urn:microsoft.com/office/officeart/2008/layout/LinedList"/>
    <dgm:cxn modelId="{C0B72026-22EF-594D-A71B-19905427F7F7}" type="presParOf" srcId="{B032FA24-A339-2345-8A31-558FB9285546}" destId="{0EAB94D3-3DAE-B64C-95D5-3AF90641ABDE}" srcOrd="0" destOrd="0" presId="urn:microsoft.com/office/officeart/2008/layout/LinedList"/>
    <dgm:cxn modelId="{AF0C34B7-3EE9-EB45-991B-53A7684CDE32}" type="presParOf" srcId="{B032FA24-A339-2345-8A31-558FB9285546}" destId="{47C49A49-63C0-2C4C-88B6-93D641E50628}" srcOrd="1" destOrd="0" presId="urn:microsoft.com/office/officeart/2008/layout/LinedList"/>
    <dgm:cxn modelId="{B4FFE43E-A2BB-2B4A-AA0E-56FC8334B8DD}" type="presParOf" srcId="{B4C0D206-41AF-E24D-AD47-B0F091D86842}" destId="{2442F692-EABE-C24F-96F0-B5B387391B80}" srcOrd="2" destOrd="0" presId="urn:microsoft.com/office/officeart/2008/layout/LinedList"/>
    <dgm:cxn modelId="{80CA949C-1848-904C-B722-10A81E4D6585}" type="presParOf" srcId="{B4C0D206-41AF-E24D-AD47-B0F091D86842}" destId="{E3F7F761-F79D-B840-AB74-17C560A3FC06}" srcOrd="3" destOrd="0" presId="urn:microsoft.com/office/officeart/2008/layout/LinedList"/>
    <dgm:cxn modelId="{83BAF1A1-36FB-FD47-ACA0-0B75C1DF00B7}" type="presParOf" srcId="{E3F7F761-F79D-B840-AB74-17C560A3FC06}" destId="{A7B86603-78F7-2845-90B2-438B01DB0043}" srcOrd="0" destOrd="0" presId="urn:microsoft.com/office/officeart/2008/layout/LinedList"/>
    <dgm:cxn modelId="{97C00A66-E8D9-2F48-A01B-5B11C94C5519}" type="presParOf" srcId="{E3F7F761-F79D-B840-AB74-17C560A3FC06}" destId="{E3C31D09-2AA2-3C4C-A671-E407377816EE}" srcOrd="1" destOrd="0" presId="urn:microsoft.com/office/officeart/2008/layout/LinedList"/>
    <dgm:cxn modelId="{3D27813E-690D-0246-9EAD-B09D2AD28F82}" type="presParOf" srcId="{B4C0D206-41AF-E24D-AD47-B0F091D86842}" destId="{69425A5D-D388-454A-816A-CD20D67BF737}" srcOrd="4" destOrd="0" presId="urn:microsoft.com/office/officeart/2008/layout/LinedList"/>
    <dgm:cxn modelId="{BBA30F9B-4E08-634D-87F3-60785384A6CE}" type="presParOf" srcId="{B4C0D206-41AF-E24D-AD47-B0F091D86842}" destId="{9717E87F-C7BC-734E-B5CD-4B512707727F}" srcOrd="5" destOrd="0" presId="urn:microsoft.com/office/officeart/2008/layout/LinedList"/>
    <dgm:cxn modelId="{476B9F9A-73EF-0541-B089-B9849FC86170}" type="presParOf" srcId="{9717E87F-C7BC-734E-B5CD-4B512707727F}" destId="{725F85C3-C3E2-0048-9C41-4BB5368E0F26}" srcOrd="0" destOrd="0" presId="urn:microsoft.com/office/officeart/2008/layout/LinedList"/>
    <dgm:cxn modelId="{73B9BCA8-8C49-EF43-A057-74D6C17C1246}" type="presParOf" srcId="{9717E87F-C7BC-734E-B5CD-4B512707727F}" destId="{0396FD10-4EAF-BC42-BF99-39126D4D0DF9}" srcOrd="1" destOrd="0" presId="urn:microsoft.com/office/officeart/2008/layout/LinedList"/>
    <dgm:cxn modelId="{1EF34AFC-7C1F-A749-A218-185B3471E7DD}" type="presParOf" srcId="{B4C0D206-41AF-E24D-AD47-B0F091D86842}" destId="{6124CFF2-5919-C14D-821A-614A9223F583}" srcOrd="6" destOrd="0" presId="urn:microsoft.com/office/officeart/2008/layout/LinedList"/>
    <dgm:cxn modelId="{182D9A1B-ED52-6C4B-A60A-4026446300F3}" type="presParOf" srcId="{B4C0D206-41AF-E24D-AD47-B0F091D86842}" destId="{C2B309EF-7A00-EC4A-A213-F00B432EBA3A}" srcOrd="7" destOrd="0" presId="urn:microsoft.com/office/officeart/2008/layout/LinedList"/>
    <dgm:cxn modelId="{C7DA9228-CC5D-B042-BCCA-1816485417B9}" type="presParOf" srcId="{C2B309EF-7A00-EC4A-A213-F00B432EBA3A}" destId="{A49DE02C-C978-1B4E-AAF9-A1DD7CA40B61}" srcOrd="0" destOrd="0" presId="urn:microsoft.com/office/officeart/2008/layout/LinedList"/>
    <dgm:cxn modelId="{95331B6A-01A2-FF4E-8BD8-7C28E411E0CD}" type="presParOf" srcId="{C2B309EF-7A00-EC4A-A213-F00B432EBA3A}" destId="{10C7ACAE-33DC-7948-8707-F79CFAD1D783}" srcOrd="1" destOrd="0" presId="urn:microsoft.com/office/officeart/2008/layout/LinedList"/>
    <dgm:cxn modelId="{9BA123CC-AF87-2A41-BAFB-4729767ED528}" type="presParOf" srcId="{B4C0D206-41AF-E24D-AD47-B0F091D86842}" destId="{255F6E05-3966-814B-B319-CE73AB0AFE9C}" srcOrd="8" destOrd="0" presId="urn:microsoft.com/office/officeart/2008/layout/LinedList"/>
    <dgm:cxn modelId="{250F0BF2-57C7-EC47-AA78-7A995A30FD57}" type="presParOf" srcId="{B4C0D206-41AF-E24D-AD47-B0F091D86842}" destId="{19ECD4CA-B35F-E840-9D60-A92328EA5CFA}" srcOrd="9" destOrd="0" presId="urn:microsoft.com/office/officeart/2008/layout/LinedList"/>
    <dgm:cxn modelId="{3F7FF29E-F9E3-3243-93CF-D5DD472C10C6}" type="presParOf" srcId="{19ECD4CA-B35F-E840-9D60-A92328EA5CFA}" destId="{FB9C5E6A-58DB-DD49-90AA-01DE8822E94A}" srcOrd="0" destOrd="0" presId="urn:microsoft.com/office/officeart/2008/layout/LinedList"/>
    <dgm:cxn modelId="{EF718463-9822-9048-98C1-560AD060A1DD}" type="presParOf" srcId="{19ECD4CA-B35F-E840-9D60-A92328EA5CFA}" destId="{05697063-0D1F-0B41-BCDF-3A181C28FFFC}" srcOrd="1" destOrd="0" presId="urn:microsoft.com/office/officeart/2008/layout/LinedList"/>
    <dgm:cxn modelId="{19A982CF-6A14-7A47-8380-3212BB661EB9}" type="presParOf" srcId="{B4C0D206-41AF-E24D-AD47-B0F091D86842}" destId="{A3B9F618-A137-184A-9E31-038F22A7A76D}" srcOrd="10" destOrd="0" presId="urn:microsoft.com/office/officeart/2008/layout/LinedList"/>
    <dgm:cxn modelId="{2BC04227-614B-4049-9713-520A889B05C4}" type="presParOf" srcId="{B4C0D206-41AF-E24D-AD47-B0F091D86842}" destId="{04799EBB-AF6E-6849-A22D-54B6119D7B05}" srcOrd="11" destOrd="0" presId="urn:microsoft.com/office/officeart/2008/layout/LinedList"/>
    <dgm:cxn modelId="{60AEEE48-864C-5B43-997A-9BC96BB62E08}" type="presParOf" srcId="{04799EBB-AF6E-6849-A22D-54B6119D7B05}" destId="{5FD599D5-9DE2-764F-8344-4C0A3ED248D9}" srcOrd="0" destOrd="0" presId="urn:microsoft.com/office/officeart/2008/layout/LinedList"/>
    <dgm:cxn modelId="{F5BD9B92-FEAA-674B-925B-D492F99A3A4A}" type="presParOf" srcId="{04799EBB-AF6E-6849-A22D-54B6119D7B05}" destId="{D31AA82F-FC13-7443-B51D-19E58CB659C0}" srcOrd="1" destOrd="0" presId="urn:microsoft.com/office/officeart/2008/layout/LinedList"/>
    <dgm:cxn modelId="{089D728F-1477-2846-8708-B1209B2A9811}" type="presParOf" srcId="{B4C0D206-41AF-E24D-AD47-B0F091D86842}" destId="{4D908B17-23E4-E74D-BE15-A2E25C3FB6E1}" srcOrd="12" destOrd="0" presId="urn:microsoft.com/office/officeart/2008/layout/LinedList"/>
    <dgm:cxn modelId="{B8972843-B89F-5846-9447-41F836EEE4CF}" type="presParOf" srcId="{B4C0D206-41AF-E24D-AD47-B0F091D86842}" destId="{F28C159C-25E7-834D-BC0F-83A1CFC026EE}" srcOrd="13" destOrd="0" presId="urn:microsoft.com/office/officeart/2008/layout/LinedList"/>
    <dgm:cxn modelId="{22911764-D781-F343-A404-3814B7BD1266}" type="presParOf" srcId="{F28C159C-25E7-834D-BC0F-83A1CFC026EE}" destId="{E3C1722E-A059-F349-9F55-FEE81B659387}" srcOrd="0" destOrd="0" presId="urn:microsoft.com/office/officeart/2008/layout/LinedList"/>
    <dgm:cxn modelId="{BBCA1BF5-D58B-EF4A-B212-DC468D4970D9}" type="presParOf" srcId="{F28C159C-25E7-834D-BC0F-83A1CFC026EE}" destId="{71B4BA14-9412-3B41-AE76-879B71839E6D}" srcOrd="1" destOrd="0" presId="urn:microsoft.com/office/officeart/2008/layout/LinedList"/>
    <dgm:cxn modelId="{72BA12B1-A7FF-874C-BA6A-53352F6606D6}" type="presParOf" srcId="{B4C0D206-41AF-E24D-AD47-B0F091D86842}" destId="{76822033-2B7A-4941-9130-CCD0CCDED133}" srcOrd="14" destOrd="0" presId="urn:microsoft.com/office/officeart/2008/layout/LinedList"/>
    <dgm:cxn modelId="{FEDE19BD-B555-B344-8C04-9D0A9BBCA622}" type="presParOf" srcId="{B4C0D206-41AF-E24D-AD47-B0F091D86842}" destId="{AF15D86D-2E34-5840-A04D-8D076941EBA9}" srcOrd="15" destOrd="0" presId="urn:microsoft.com/office/officeart/2008/layout/LinedList"/>
    <dgm:cxn modelId="{61C61D27-A0D1-FE4F-A1FA-344480970091}" type="presParOf" srcId="{AF15D86D-2E34-5840-A04D-8D076941EBA9}" destId="{02FD2CFD-0242-524D-A27B-9C9FF8DF0DEF}" srcOrd="0" destOrd="0" presId="urn:microsoft.com/office/officeart/2008/layout/LinedList"/>
    <dgm:cxn modelId="{E183EA0B-23CB-B949-A790-1AFD413D5EAB}" type="presParOf" srcId="{AF15D86D-2E34-5840-A04D-8D076941EBA9}" destId="{74AD18CB-3EB4-D147-8C33-C404FE521B1D}" srcOrd="1" destOrd="0" presId="urn:microsoft.com/office/officeart/2008/layout/LinedList"/>
    <dgm:cxn modelId="{EB35BF69-04F5-5E46-89C7-0ECA026E77F1}" type="presParOf" srcId="{B4C0D206-41AF-E24D-AD47-B0F091D86842}" destId="{2D1D5152-B1DC-7F49-9ED9-A041C0F46F85}" srcOrd="16" destOrd="0" presId="urn:microsoft.com/office/officeart/2008/layout/LinedList"/>
    <dgm:cxn modelId="{74897919-F704-0D49-BEE5-D6936421FD1B}" type="presParOf" srcId="{B4C0D206-41AF-E24D-AD47-B0F091D86842}" destId="{131ED5E2-5BB0-5A40-94BA-97B535A67ABA}" srcOrd="17" destOrd="0" presId="urn:microsoft.com/office/officeart/2008/layout/LinedList"/>
    <dgm:cxn modelId="{803BE98F-77DE-CD49-B242-A2FC1C40F7BC}" type="presParOf" srcId="{131ED5E2-5BB0-5A40-94BA-97B535A67ABA}" destId="{3C3E32ED-8ECD-0343-8068-CA3F717F901C}" srcOrd="0" destOrd="0" presId="urn:microsoft.com/office/officeart/2008/layout/LinedList"/>
    <dgm:cxn modelId="{33315647-19A5-F649-8887-9A03DBE34A91}" type="presParOf" srcId="{131ED5E2-5BB0-5A40-94BA-97B535A67ABA}" destId="{E45524E9-4D70-3D4A-A3E6-DBF3CA944669}" srcOrd="1" destOrd="0" presId="urn:microsoft.com/office/officeart/2008/layout/LinedList"/>
    <dgm:cxn modelId="{CE3C57F0-F2B0-9C43-8175-8400710E4E0C}" type="presParOf" srcId="{B4C0D206-41AF-E24D-AD47-B0F091D86842}" destId="{608F2F41-2146-D54C-B102-433B7A5467A5}" srcOrd="18" destOrd="0" presId="urn:microsoft.com/office/officeart/2008/layout/LinedList"/>
    <dgm:cxn modelId="{1263AEC6-5324-424F-A334-22792AF9A471}" type="presParOf" srcId="{B4C0D206-41AF-E24D-AD47-B0F091D86842}" destId="{CF874810-ED06-8447-BEAB-E08BD8521D6B}" srcOrd="19" destOrd="0" presId="urn:microsoft.com/office/officeart/2008/layout/LinedList"/>
    <dgm:cxn modelId="{1D4A91DF-EB32-C443-AF26-0276CD56C5C8}" type="presParOf" srcId="{CF874810-ED06-8447-BEAB-E08BD8521D6B}" destId="{10368F64-4C9B-9C4A-B038-44D559AD9812}" srcOrd="0" destOrd="0" presId="urn:microsoft.com/office/officeart/2008/layout/LinedList"/>
    <dgm:cxn modelId="{1E4CD653-E09F-7A48-946C-C97C5888FE6A}" type="presParOf" srcId="{CF874810-ED06-8447-BEAB-E08BD8521D6B}" destId="{26540B99-AFAF-DB4F-A10F-FEEFFB325F38}" srcOrd="1" destOrd="0" presId="urn:microsoft.com/office/officeart/2008/layout/LinedList"/>
    <dgm:cxn modelId="{DC6ADAA9-3E6F-2044-8BB5-B66B7F23BEC4}" type="presParOf" srcId="{B4C0D206-41AF-E24D-AD47-B0F091D86842}" destId="{D4B8CBFC-FF03-EC41-AA5F-76656458C780}" srcOrd="20" destOrd="0" presId="urn:microsoft.com/office/officeart/2008/layout/LinedList"/>
    <dgm:cxn modelId="{5ACDE49B-5833-FC48-9637-6B87E2E4866D}" type="presParOf" srcId="{B4C0D206-41AF-E24D-AD47-B0F091D86842}" destId="{23ECE755-E8BD-A348-9966-DEFF50445814}" srcOrd="21" destOrd="0" presId="urn:microsoft.com/office/officeart/2008/layout/LinedList"/>
    <dgm:cxn modelId="{120E3177-77FA-B44E-9355-6664F1373D47}" type="presParOf" srcId="{23ECE755-E8BD-A348-9966-DEFF50445814}" destId="{8E546376-8428-CC4D-B90C-D126274D88CA}" srcOrd="0" destOrd="0" presId="urn:microsoft.com/office/officeart/2008/layout/LinedList"/>
    <dgm:cxn modelId="{75F15691-7F9D-CC49-97BA-C34FF43EACA8}" type="presParOf" srcId="{23ECE755-E8BD-A348-9966-DEFF50445814}" destId="{DF71896D-481B-6F49-A994-D2001E45F8C2}" srcOrd="1" destOrd="0" presId="urn:microsoft.com/office/officeart/2008/layout/LinedList"/>
    <dgm:cxn modelId="{1315A619-8550-8440-86FF-1E23FB80D3D6}" type="presParOf" srcId="{B4C0D206-41AF-E24D-AD47-B0F091D86842}" destId="{7F261365-FA5D-304E-B7BB-697CC84F5BD5}" srcOrd="22" destOrd="0" presId="urn:microsoft.com/office/officeart/2008/layout/LinedList"/>
    <dgm:cxn modelId="{47953A6B-79BC-0042-96EE-9445BF897023}" type="presParOf" srcId="{B4C0D206-41AF-E24D-AD47-B0F091D86842}" destId="{331BBA45-0F2E-F242-BEB4-48D49A398A1D}" srcOrd="23" destOrd="0" presId="urn:microsoft.com/office/officeart/2008/layout/LinedList"/>
    <dgm:cxn modelId="{9EF49500-BC0A-984F-B421-193462B79F1B}" type="presParOf" srcId="{331BBA45-0F2E-F242-BEB4-48D49A398A1D}" destId="{1A827CD4-EDE5-5742-8D66-42F3CDF304AE}" srcOrd="0" destOrd="0" presId="urn:microsoft.com/office/officeart/2008/layout/LinedList"/>
    <dgm:cxn modelId="{6689621E-7A1D-B64A-8C50-2AD96DA81118}" type="presParOf" srcId="{331BBA45-0F2E-F242-BEB4-48D49A398A1D}" destId="{673C0535-6916-F346-83EC-194F6B3E350E}" srcOrd="1" destOrd="0" presId="urn:microsoft.com/office/officeart/2008/layout/LinedList"/>
    <dgm:cxn modelId="{549646AB-BCF6-C548-A202-65DF3E7748DD}" type="presParOf" srcId="{B4C0D206-41AF-E24D-AD47-B0F091D86842}" destId="{F56AFCDC-B9D3-8C4C-80D3-99BED044A6B6}" srcOrd="24" destOrd="0" presId="urn:microsoft.com/office/officeart/2008/layout/LinedList"/>
    <dgm:cxn modelId="{B0A6F8E0-DFB9-854C-98C6-23E08BD381F3}" type="presParOf" srcId="{B4C0D206-41AF-E24D-AD47-B0F091D86842}" destId="{DA1003F4-167C-E041-9206-8033F3499812}" srcOrd="25" destOrd="0" presId="urn:microsoft.com/office/officeart/2008/layout/LinedList"/>
    <dgm:cxn modelId="{CECF659D-7C5D-9D4D-8149-FDDEC90A2BCE}" type="presParOf" srcId="{DA1003F4-167C-E041-9206-8033F3499812}" destId="{EA6143E4-2058-6940-9E90-B72676CB9347}" srcOrd="0" destOrd="0" presId="urn:microsoft.com/office/officeart/2008/layout/LinedList"/>
    <dgm:cxn modelId="{8205B749-3E40-A543-BFDA-55CAD7E6A04F}" type="presParOf" srcId="{DA1003F4-167C-E041-9206-8033F3499812}" destId="{28D6BC3C-8954-4444-8AB6-2EA075DAE671}" srcOrd="1" destOrd="0" presId="urn:microsoft.com/office/officeart/2008/layout/Line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26830B50-906A-4D52-87F9-B05FC4B6A3B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24CC412-57F2-401E-BB9A-3DEDE2086358}">
      <dgm:prSet/>
      <dgm:spPr/>
      <dgm:t>
        <a:bodyPr/>
        <a:lstStyle/>
        <a:p>
          <a:r>
            <a:rPr lang="en-US" dirty="0">
              <a:solidFill>
                <a:schemeClr val="bg1">
                  <a:lumMod val="75000"/>
                </a:schemeClr>
              </a:solidFill>
            </a:rPr>
            <a:t>Functionality Tests</a:t>
          </a:r>
        </a:p>
      </dgm:t>
    </dgm:pt>
    <dgm:pt modelId="{E8AFD971-58C8-4E63-B1DF-C91F02F16E21}" type="parTrans" cxnId="{3F139048-8357-412C-9E1F-215C003FA3CD}">
      <dgm:prSet/>
      <dgm:spPr/>
      <dgm:t>
        <a:bodyPr/>
        <a:lstStyle/>
        <a:p>
          <a:endParaRPr lang="en-US">
            <a:solidFill>
              <a:schemeClr val="bg1">
                <a:lumMod val="75000"/>
              </a:schemeClr>
            </a:solidFill>
          </a:endParaRPr>
        </a:p>
      </dgm:t>
    </dgm:pt>
    <dgm:pt modelId="{EBDCC879-87F6-407E-AFA1-363855CE3411}" type="sibTrans" cxnId="{3F139048-8357-412C-9E1F-215C003FA3CD}">
      <dgm:prSet/>
      <dgm:spPr/>
      <dgm:t>
        <a:bodyPr/>
        <a:lstStyle/>
        <a:p>
          <a:endParaRPr lang="en-US">
            <a:solidFill>
              <a:schemeClr val="bg1">
                <a:lumMod val="75000"/>
              </a:schemeClr>
            </a:solidFill>
          </a:endParaRPr>
        </a:p>
      </dgm:t>
    </dgm:pt>
    <dgm:pt modelId="{A7FE3250-241D-41BB-95D5-DCC285DABFE2}">
      <dgm:prSet/>
      <dgm:spPr/>
      <dgm:t>
        <a:bodyPr/>
        <a:lstStyle/>
        <a:p>
          <a:r>
            <a:rPr lang="en-US" dirty="0">
              <a:solidFill>
                <a:schemeClr val="bg1">
                  <a:lumMod val="75000"/>
                </a:schemeClr>
              </a:solidFill>
            </a:rPr>
            <a:t>Robustness Tests</a:t>
          </a:r>
        </a:p>
      </dgm:t>
    </dgm:pt>
    <dgm:pt modelId="{EBD67938-B24E-433D-B8F9-5E4451C42C68}" type="parTrans" cxnId="{6FA3779E-EE76-4C62-B45A-2F8D178632F6}">
      <dgm:prSet/>
      <dgm:spPr/>
      <dgm:t>
        <a:bodyPr/>
        <a:lstStyle/>
        <a:p>
          <a:endParaRPr lang="en-US">
            <a:solidFill>
              <a:schemeClr val="bg1">
                <a:lumMod val="75000"/>
              </a:schemeClr>
            </a:solidFill>
          </a:endParaRPr>
        </a:p>
      </dgm:t>
    </dgm:pt>
    <dgm:pt modelId="{D377A1BF-E9FE-48E2-A0D4-C19E83677C69}" type="sibTrans" cxnId="{6FA3779E-EE76-4C62-B45A-2F8D178632F6}">
      <dgm:prSet/>
      <dgm:spPr/>
      <dgm:t>
        <a:bodyPr/>
        <a:lstStyle/>
        <a:p>
          <a:endParaRPr lang="en-US">
            <a:solidFill>
              <a:schemeClr val="bg1">
                <a:lumMod val="75000"/>
              </a:schemeClr>
            </a:solidFill>
          </a:endParaRPr>
        </a:p>
      </dgm:t>
    </dgm:pt>
    <dgm:pt modelId="{79846335-DA50-49E8-96BC-AA002DBCCB7A}">
      <dgm:prSet/>
      <dgm:spPr/>
      <dgm:t>
        <a:bodyPr/>
        <a:lstStyle/>
        <a:p>
          <a:r>
            <a:rPr lang="en-US" dirty="0">
              <a:solidFill>
                <a:schemeClr val="bg1">
                  <a:lumMod val="75000"/>
                </a:schemeClr>
              </a:solidFill>
            </a:rPr>
            <a:t>Interoperability Tests</a:t>
          </a:r>
        </a:p>
      </dgm:t>
    </dgm:pt>
    <dgm:pt modelId="{EFB39808-8CDE-4340-963A-78A50FA36195}" type="parTrans" cxnId="{2791B0FD-9754-4DB7-9243-39B6D2F7D4B2}">
      <dgm:prSet/>
      <dgm:spPr/>
      <dgm:t>
        <a:bodyPr/>
        <a:lstStyle/>
        <a:p>
          <a:endParaRPr lang="en-US">
            <a:solidFill>
              <a:schemeClr val="bg1">
                <a:lumMod val="75000"/>
              </a:schemeClr>
            </a:solidFill>
          </a:endParaRPr>
        </a:p>
      </dgm:t>
    </dgm:pt>
    <dgm:pt modelId="{03563CB8-DB2B-45A3-91DA-1D0EB6DCCD52}" type="sibTrans" cxnId="{2791B0FD-9754-4DB7-9243-39B6D2F7D4B2}">
      <dgm:prSet/>
      <dgm:spPr/>
      <dgm:t>
        <a:bodyPr/>
        <a:lstStyle/>
        <a:p>
          <a:endParaRPr lang="en-US">
            <a:solidFill>
              <a:schemeClr val="bg1">
                <a:lumMod val="75000"/>
              </a:schemeClr>
            </a:solidFill>
          </a:endParaRPr>
        </a:p>
      </dgm:t>
    </dgm:pt>
    <dgm:pt modelId="{DA113C63-2657-4C6A-91E2-D96B7D34AC61}">
      <dgm:prSet/>
      <dgm:spPr/>
      <dgm:t>
        <a:bodyPr/>
        <a:lstStyle/>
        <a:p>
          <a:r>
            <a:rPr lang="en-US" dirty="0">
              <a:solidFill>
                <a:schemeClr val="bg1">
                  <a:lumMod val="75000"/>
                </a:schemeClr>
              </a:solidFill>
            </a:rPr>
            <a:t>Performance Tests</a:t>
          </a:r>
        </a:p>
      </dgm:t>
    </dgm:pt>
    <dgm:pt modelId="{057FA2DE-A1D3-4EA0-B8B5-B25776D07F47}" type="parTrans" cxnId="{0630547C-32E2-42CB-B35B-90CE1249E032}">
      <dgm:prSet/>
      <dgm:spPr/>
      <dgm:t>
        <a:bodyPr/>
        <a:lstStyle/>
        <a:p>
          <a:endParaRPr lang="en-US">
            <a:solidFill>
              <a:schemeClr val="bg1">
                <a:lumMod val="75000"/>
              </a:schemeClr>
            </a:solidFill>
          </a:endParaRPr>
        </a:p>
      </dgm:t>
    </dgm:pt>
    <dgm:pt modelId="{2A5424F5-96C5-41E4-A740-FD33C862DD94}" type="sibTrans" cxnId="{0630547C-32E2-42CB-B35B-90CE1249E032}">
      <dgm:prSet/>
      <dgm:spPr/>
      <dgm:t>
        <a:bodyPr/>
        <a:lstStyle/>
        <a:p>
          <a:endParaRPr lang="en-US">
            <a:solidFill>
              <a:schemeClr val="bg1">
                <a:lumMod val="75000"/>
              </a:schemeClr>
            </a:solidFill>
          </a:endParaRPr>
        </a:p>
      </dgm:t>
    </dgm:pt>
    <dgm:pt modelId="{16F6B780-6A80-4300-B8DE-D894BA6DFFA9}">
      <dgm:prSet/>
      <dgm:spPr/>
      <dgm:t>
        <a:bodyPr/>
        <a:lstStyle/>
        <a:p>
          <a:r>
            <a:rPr lang="en-US" dirty="0">
              <a:solidFill>
                <a:schemeClr val="bg1">
                  <a:lumMod val="75000"/>
                </a:schemeClr>
              </a:solidFill>
            </a:rPr>
            <a:t>Scalability Tests</a:t>
          </a:r>
        </a:p>
      </dgm:t>
    </dgm:pt>
    <dgm:pt modelId="{B49DE912-24DC-42CD-BE67-7E8827815EB4}" type="parTrans" cxnId="{A0DA0970-863C-4CE2-9325-02F0EE947F33}">
      <dgm:prSet/>
      <dgm:spPr/>
      <dgm:t>
        <a:bodyPr/>
        <a:lstStyle/>
        <a:p>
          <a:endParaRPr lang="en-US">
            <a:solidFill>
              <a:schemeClr val="bg1">
                <a:lumMod val="75000"/>
              </a:schemeClr>
            </a:solidFill>
          </a:endParaRPr>
        </a:p>
      </dgm:t>
    </dgm:pt>
    <dgm:pt modelId="{A3E391F0-6013-41C7-9DA2-15736AFEFC2B}" type="sibTrans" cxnId="{A0DA0970-863C-4CE2-9325-02F0EE947F33}">
      <dgm:prSet/>
      <dgm:spPr/>
      <dgm:t>
        <a:bodyPr/>
        <a:lstStyle/>
        <a:p>
          <a:endParaRPr lang="en-US">
            <a:solidFill>
              <a:schemeClr val="bg1">
                <a:lumMod val="75000"/>
              </a:schemeClr>
            </a:solidFill>
          </a:endParaRPr>
        </a:p>
      </dgm:t>
    </dgm:pt>
    <dgm:pt modelId="{0036CF00-B55F-4477-BE4C-54F12235D685}">
      <dgm:prSet/>
      <dgm:spPr/>
      <dgm:t>
        <a:bodyPr/>
        <a:lstStyle/>
        <a:p>
          <a:r>
            <a:rPr lang="en-US" dirty="0">
              <a:solidFill>
                <a:schemeClr val="bg1">
                  <a:lumMod val="75000"/>
                </a:schemeClr>
              </a:solidFill>
            </a:rPr>
            <a:t>Stress Tests</a:t>
          </a:r>
        </a:p>
      </dgm:t>
    </dgm:pt>
    <dgm:pt modelId="{64E38C24-F024-478D-A677-D8B4E9F62822}" type="parTrans" cxnId="{85B1CDD7-D621-4BDF-B64A-A2D9323E0322}">
      <dgm:prSet/>
      <dgm:spPr/>
      <dgm:t>
        <a:bodyPr/>
        <a:lstStyle/>
        <a:p>
          <a:endParaRPr lang="en-US">
            <a:solidFill>
              <a:schemeClr val="bg1">
                <a:lumMod val="75000"/>
              </a:schemeClr>
            </a:solidFill>
          </a:endParaRPr>
        </a:p>
      </dgm:t>
    </dgm:pt>
    <dgm:pt modelId="{25D2C207-F1D9-4F13-B652-643AE8969E04}" type="sibTrans" cxnId="{85B1CDD7-D621-4BDF-B64A-A2D9323E0322}">
      <dgm:prSet/>
      <dgm:spPr/>
      <dgm:t>
        <a:bodyPr/>
        <a:lstStyle/>
        <a:p>
          <a:endParaRPr lang="en-US">
            <a:solidFill>
              <a:schemeClr val="bg1">
                <a:lumMod val="75000"/>
              </a:schemeClr>
            </a:solidFill>
          </a:endParaRPr>
        </a:p>
      </dgm:t>
    </dgm:pt>
    <dgm:pt modelId="{F041206D-66F2-4267-864F-B04A0BEFBA7D}">
      <dgm:prSet/>
      <dgm:spPr/>
      <dgm:t>
        <a:bodyPr/>
        <a:lstStyle/>
        <a:p>
          <a:r>
            <a:rPr lang="en-US" dirty="0">
              <a:solidFill>
                <a:schemeClr val="bg1">
                  <a:lumMod val="75000"/>
                </a:schemeClr>
              </a:solidFill>
            </a:rPr>
            <a:t>Load and Stability Tests</a:t>
          </a:r>
        </a:p>
      </dgm:t>
    </dgm:pt>
    <dgm:pt modelId="{94AA3C1A-7FEF-40CC-82FD-F7D338DA233A}" type="parTrans" cxnId="{8A314E93-A33A-4DEB-B031-5BB9111B6971}">
      <dgm:prSet/>
      <dgm:spPr/>
      <dgm:t>
        <a:bodyPr/>
        <a:lstStyle/>
        <a:p>
          <a:endParaRPr lang="en-US">
            <a:solidFill>
              <a:schemeClr val="bg1">
                <a:lumMod val="75000"/>
              </a:schemeClr>
            </a:solidFill>
          </a:endParaRPr>
        </a:p>
      </dgm:t>
    </dgm:pt>
    <dgm:pt modelId="{F524F8D8-B245-46B5-A52A-F0C600B87236}" type="sibTrans" cxnId="{8A314E93-A33A-4DEB-B031-5BB9111B6971}">
      <dgm:prSet/>
      <dgm:spPr/>
      <dgm:t>
        <a:bodyPr/>
        <a:lstStyle/>
        <a:p>
          <a:endParaRPr lang="en-US">
            <a:solidFill>
              <a:schemeClr val="bg1">
                <a:lumMod val="75000"/>
              </a:schemeClr>
            </a:solidFill>
          </a:endParaRPr>
        </a:p>
      </dgm:t>
    </dgm:pt>
    <dgm:pt modelId="{712BDB3B-5FFD-4643-8894-C1214CF25F95}">
      <dgm:prSet/>
      <dgm:spPr/>
      <dgm:t>
        <a:bodyPr/>
        <a:lstStyle/>
        <a:p>
          <a:r>
            <a:rPr lang="en-US" dirty="0">
              <a:solidFill>
                <a:schemeClr val="bg1">
                  <a:lumMod val="75000"/>
                </a:schemeClr>
              </a:solidFill>
            </a:rPr>
            <a:t>Regression Tests</a:t>
          </a:r>
        </a:p>
      </dgm:t>
    </dgm:pt>
    <dgm:pt modelId="{BB0CF8A6-413C-4A81-B986-FD5BAE0C15A7}" type="parTrans" cxnId="{13B0F1BC-9A69-4078-B91E-9A0EEC9AA11E}">
      <dgm:prSet/>
      <dgm:spPr/>
      <dgm:t>
        <a:bodyPr/>
        <a:lstStyle/>
        <a:p>
          <a:endParaRPr lang="en-US">
            <a:solidFill>
              <a:schemeClr val="bg1">
                <a:lumMod val="75000"/>
              </a:schemeClr>
            </a:solidFill>
          </a:endParaRPr>
        </a:p>
      </dgm:t>
    </dgm:pt>
    <dgm:pt modelId="{DAB5103C-2EFD-4CB5-BA4F-2C9B9082C749}" type="sibTrans" cxnId="{13B0F1BC-9A69-4078-B91E-9A0EEC9AA11E}">
      <dgm:prSet/>
      <dgm:spPr/>
      <dgm:t>
        <a:bodyPr/>
        <a:lstStyle/>
        <a:p>
          <a:endParaRPr lang="en-US">
            <a:solidFill>
              <a:schemeClr val="bg1">
                <a:lumMod val="75000"/>
              </a:schemeClr>
            </a:solidFill>
          </a:endParaRPr>
        </a:p>
      </dgm:t>
    </dgm:pt>
    <dgm:pt modelId="{B809DD0C-3725-47AF-A5BA-3A4658B640C7}">
      <dgm:prSet/>
      <dgm:spPr/>
      <dgm:t>
        <a:bodyPr/>
        <a:lstStyle/>
        <a:p>
          <a:r>
            <a:rPr lang="en-US" dirty="0">
              <a:solidFill>
                <a:schemeClr val="bg1">
                  <a:lumMod val="75000"/>
                </a:schemeClr>
              </a:solidFill>
            </a:rPr>
            <a:t>Regulatory Tests</a:t>
          </a:r>
        </a:p>
      </dgm:t>
    </dgm:pt>
    <dgm:pt modelId="{D67E8BA8-502C-47AC-B6E5-1E3268F9F7E8}" type="parTrans" cxnId="{7FDE9135-6A82-4797-817B-703D68605338}">
      <dgm:prSet/>
      <dgm:spPr/>
      <dgm:t>
        <a:bodyPr/>
        <a:lstStyle/>
        <a:p>
          <a:endParaRPr lang="en-US">
            <a:solidFill>
              <a:schemeClr val="bg1">
                <a:lumMod val="75000"/>
              </a:schemeClr>
            </a:solidFill>
          </a:endParaRPr>
        </a:p>
      </dgm:t>
    </dgm:pt>
    <dgm:pt modelId="{07652F3C-8780-49EB-B1F3-EF883BB775E9}" type="sibTrans" cxnId="{7FDE9135-6A82-4797-817B-703D68605338}">
      <dgm:prSet/>
      <dgm:spPr/>
      <dgm:t>
        <a:bodyPr/>
        <a:lstStyle/>
        <a:p>
          <a:endParaRPr lang="en-US">
            <a:solidFill>
              <a:schemeClr val="bg1">
                <a:lumMod val="75000"/>
              </a:schemeClr>
            </a:solidFill>
          </a:endParaRPr>
        </a:p>
      </dgm:t>
    </dgm:pt>
    <dgm:pt modelId="{A38A8782-BC80-4538-86B7-41606237F6A3}">
      <dgm:prSet/>
      <dgm:spPr/>
      <dgm:t>
        <a:bodyPr/>
        <a:lstStyle/>
        <a:p>
          <a:r>
            <a:rPr lang="en-US" dirty="0">
              <a:solidFill>
                <a:schemeClr val="bg1">
                  <a:lumMod val="75000"/>
                </a:schemeClr>
              </a:solidFill>
            </a:rPr>
            <a:t>Safety Assurance</a:t>
          </a:r>
        </a:p>
      </dgm:t>
    </dgm:pt>
    <dgm:pt modelId="{F8E52DAE-4562-40C9-A8BC-802139E8B667}" type="parTrans" cxnId="{52A9F2D7-E6C7-4754-A1BB-AE512D8CC93E}">
      <dgm:prSet/>
      <dgm:spPr/>
      <dgm:t>
        <a:bodyPr/>
        <a:lstStyle/>
        <a:p>
          <a:endParaRPr lang="en-US">
            <a:solidFill>
              <a:schemeClr val="bg1">
                <a:lumMod val="75000"/>
              </a:schemeClr>
            </a:solidFill>
          </a:endParaRPr>
        </a:p>
      </dgm:t>
    </dgm:pt>
    <dgm:pt modelId="{38AF6002-FBE7-46CA-A533-10C8CC874068}" type="sibTrans" cxnId="{52A9F2D7-E6C7-4754-A1BB-AE512D8CC93E}">
      <dgm:prSet/>
      <dgm:spPr/>
      <dgm:t>
        <a:bodyPr/>
        <a:lstStyle/>
        <a:p>
          <a:endParaRPr lang="en-US">
            <a:solidFill>
              <a:schemeClr val="bg1">
                <a:lumMod val="75000"/>
              </a:schemeClr>
            </a:solidFill>
          </a:endParaRPr>
        </a:p>
      </dgm:t>
    </dgm:pt>
    <dgm:pt modelId="{518CFE9D-80AC-4FD6-A0E3-96A9D734E75F}">
      <dgm:prSet/>
      <dgm:spPr/>
      <dgm:t>
        <a:bodyPr/>
        <a:lstStyle/>
        <a:p>
          <a:r>
            <a:rPr lang="en-US" dirty="0">
              <a:solidFill>
                <a:schemeClr val="bg1">
                  <a:lumMod val="75000"/>
                </a:schemeClr>
              </a:solidFill>
            </a:rPr>
            <a:t>Acceptance Testing</a:t>
          </a:r>
        </a:p>
      </dgm:t>
    </dgm:pt>
    <dgm:pt modelId="{7C0A5F22-7D81-4F2F-A8E6-D919A09A9FA8}" type="parTrans" cxnId="{6B106E54-9CBA-4F42-A623-1C732EF85141}">
      <dgm:prSet/>
      <dgm:spPr/>
      <dgm:t>
        <a:bodyPr/>
        <a:lstStyle/>
        <a:p>
          <a:endParaRPr lang="en-US">
            <a:solidFill>
              <a:schemeClr val="bg1">
                <a:lumMod val="75000"/>
              </a:schemeClr>
            </a:solidFill>
          </a:endParaRPr>
        </a:p>
      </dgm:t>
    </dgm:pt>
    <dgm:pt modelId="{D337C0A4-7546-4208-A239-9BF8F5E104DE}" type="sibTrans" cxnId="{6B106E54-9CBA-4F42-A623-1C732EF85141}">
      <dgm:prSet/>
      <dgm:spPr/>
      <dgm:t>
        <a:bodyPr/>
        <a:lstStyle/>
        <a:p>
          <a:endParaRPr lang="en-US">
            <a:solidFill>
              <a:schemeClr val="bg1">
                <a:lumMod val="75000"/>
              </a:schemeClr>
            </a:solidFill>
          </a:endParaRPr>
        </a:p>
      </dgm:t>
    </dgm:pt>
    <dgm:pt modelId="{875684B9-6F2B-F042-AC9B-B537B543FA30}">
      <dgm:prSet/>
      <dgm:spPr/>
      <dgm:t>
        <a:bodyPr/>
        <a:lstStyle/>
        <a:p>
          <a:r>
            <a:rPr lang="en-US" dirty="0">
              <a:solidFill>
                <a:schemeClr val="bg1">
                  <a:lumMod val="75000"/>
                </a:schemeClr>
              </a:solidFill>
            </a:rPr>
            <a:t>GUI Testing</a:t>
          </a:r>
        </a:p>
      </dgm:t>
    </dgm:pt>
    <dgm:pt modelId="{15FA1C77-FE50-1E41-9AA9-7F45C41F8041}" type="parTrans" cxnId="{CD7929B7-B54B-B84B-AFFF-75D18DCB75F7}">
      <dgm:prSet/>
      <dgm:spPr/>
      <dgm:t>
        <a:bodyPr/>
        <a:lstStyle/>
        <a:p>
          <a:endParaRPr lang="en-GB">
            <a:solidFill>
              <a:schemeClr val="bg1">
                <a:lumMod val="75000"/>
              </a:schemeClr>
            </a:solidFill>
          </a:endParaRPr>
        </a:p>
      </dgm:t>
    </dgm:pt>
    <dgm:pt modelId="{C3A72EFE-5BA8-5F45-AB64-3DFA3241A54A}" type="sibTrans" cxnId="{CD7929B7-B54B-B84B-AFFF-75D18DCB75F7}">
      <dgm:prSet/>
      <dgm:spPr/>
      <dgm:t>
        <a:bodyPr/>
        <a:lstStyle/>
        <a:p>
          <a:endParaRPr lang="en-GB">
            <a:solidFill>
              <a:schemeClr val="bg1">
                <a:lumMod val="75000"/>
              </a:schemeClr>
            </a:solidFill>
          </a:endParaRPr>
        </a:p>
      </dgm:t>
    </dgm:pt>
    <dgm:pt modelId="{05C1E552-A56F-F141-B318-7259B940AEB0}">
      <dgm:prSet/>
      <dgm:spPr/>
      <dgm:t>
        <a:bodyPr/>
        <a:lstStyle/>
        <a:p>
          <a:r>
            <a:rPr lang="en-US" dirty="0">
              <a:solidFill>
                <a:schemeClr val="bg1">
                  <a:lumMod val="75000"/>
                </a:schemeClr>
              </a:solidFill>
            </a:rPr>
            <a:t>Security Testing</a:t>
          </a:r>
        </a:p>
      </dgm:t>
    </dgm:pt>
    <dgm:pt modelId="{FCF9A927-41DC-D54F-B3FA-1FD339CFEE6A}" type="parTrans" cxnId="{69CDA020-2B9F-7C47-8FEE-7F7B0C2C34FC}">
      <dgm:prSet/>
      <dgm:spPr/>
      <dgm:t>
        <a:bodyPr/>
        <a:lstStyle/>
        <a:p>
          <a:endParaRPr lang="en-GB">
            <a:solidFill>
              <a:schemeClr val="bg1">
                <a:lumMod val="75000"/>
              </a:schemeClr>
            </a:solidFill>
          </a:endParaRPr>
        </a:p>
      </dgm:t>
    </dgm:pt>
    <dgm:pt modelId="{4F5F23F7-AF0E-F14B-A173-7F75D33D3277}" type="sibTrans" cxnId="{69CDA020-2B9F-7C47-8FEE-7F7B0C2C34FC}">
      <dgm:prSet/>
      <dgm:spPr/>
      <dgm:t>
        <a:bodyPr/>
        <a:lstStyle/>
        <a:p>
          <a:endParaRPr lang="en-GB">
            <a:solidFill>
              <a:schemeClr val="bg1">
                <a:lumMod val="75000"/>
              </a:schemeClr>
            </a:solidFill>
          </a:endParaRPr>
        </a:p>
      </dgm:t>
    </dgm:pt>
    <dgm:pt modelId="{B4C0D206-41AF-E24D-AD47-B0F091D86842}" type="pres">
      <dgm:prSet presAssocID="{26830B50-906A-4D52-87F9-B05FC4B6A3BF}" presName="vert0" presStyleCnt="0">
        <dgm:presLayoutVars>
          <dgm:dir/>
          <dgm:animOne val="branch"/>
          <dgm:animLvl val="lvl"/>
        </dgm:presLayoutVars>
      </dgm:prSet>
      <dgm:spPr/>
    </dgm:pt>
    <dgm:pt modelId="{866DC06E-E2F7-014A-AED6-DB9D2CF41560}" type="pres">
      <dgm:prSet presAssocID="{824CC412-57F2-401E-BB9A-3DEDE2086358}" presName="thickLine" presStyleLbl="alignNode1" presStyleIdx="0" presStyleCnt="13"/>
      <dgm:spPr/>
    </dgm:pt>
    <dgm:pt modelId="{B032FA24-A339-2345-8A31-558FB9285546}" type="pres">
      <dgm:prSet presAssocID="{824CC412-57F2-401E-BB9A-3DEDE2086358}" presName="horz1" presStyleCnt="0"/>
      <dgm:spPr/>
    </dgm:pt>
    <dgm:pt modelId="{0EAB94D3-3DAE-B64C-95D5-3AF90641ABDE}" type="pres">
      <dgm:prSet presAssocID="{824CC412-57F2-401E-BB9A-3DEDE2086358}" presName="tx1" presStyleLbl="revTx" presStyleIdx="0" presStyleCnt="13"/>
      <dgm:spPr/>
    </dgm:pt>
    <dgm:pt modelId="{47C49A49-63C0-2C4C-88B6-93D641E50628}" type="pres">
      <dgm:prSet presAssocID="{824CC412-57F2-401E-BB9A-3DEDE2086358}" presName="vert1" presStyleCnt="0"/>
      <dgm:spPr/>
    </dgm:pt>
    <dgm:pt modelId="{2442F692-EABE-C24F-96F0-B5B387391B80}" type="pres">
      <dgm:prSet presAssocID="{875684B9-6F2B-F042-AC9B-B537B543FA30}" presName="thickLine" presStyleLbl="alignNode1" presStyleIdx="1" presStyleCnt="13"/>
      <dgm:spPr/>
    </dgm:pt>
    <dgm:pt modelId="{E3F7F761-F79D-B840-AB74-17C560A3FC06}" type="pres">
      <dgm:prSet presAssocID="{875684B9-6F2B-F042-AC9B-B537B543FA30}" presName="horz1" presStyleCnt="0"/>
      <dgm:spPr/>
    </dgm:pt>
    <dgm:pt modelId="{A7B86603-78F7-2845-90B2-438B01DB0043}" type="pres">
      <dgm:prSet presAssocID="{875684B9-6F2B-F042-AC9B-B537B543FA30}" presName="tx1" presStyleLbl="revTx" presStyleIdx="1" presStyleCnt="13"/>
      <dgm:spPr/>
    </dgm:pt>
    <dgm:pt modelId="{E3C31D09-2AA2-3C4C-A671-E407377816EE}" type="pres">
      <dgm:prSet presAssocID="{875684B9-6F2B-F042-AC9B-B537B543FA30}" presName="vert1" presStyleCnt="0"/>
      <dgm:spPr/>
    </dgm:pt>
    <dgm:pt modelId="{69425A5D-D388-454A-816A-CD20D67BF737}" type="pres">
      <dgm:prSet presAssocID="{79846335-DA50-49E8-96BC-AA002DBCCB7A}" presName="thickLine" presStyleLbl="alignNode1" presStyleIdx="2" presStyleCnt="13"/>
      <dgm:spPr/>
    </dgm:pt>
    <dgm:pt modelId="{9717E87F-C7BC-734E-B5CD-4B512707727F}" type="pres">
      <dgm:prSet presAssocID="{79846335-DA50-49E8-96BC-AA002DBCCB7A}" presName="horz1" presStyleCnt="0"/>
      <dgm:spPr/>
    </dgm:pt>
    <dgm:pt modelId="{725F85C3-C3E2-0048-9C41-4BB5368E0F26}" type="pres">
      <dgm:prSet presAssocID="{79846335-DA50-49E8-96BC-AA002DBCCB7A}" presName="tx1" presStyleLbl="revTx" presStyleIdx="2" presStyleCnt="13"/>
      <dgm:spPr/>
    </dgm:pt>
    <dgm:pt modelId="{0396FD10-4EAF-BC42-BF99-39126D4D0DF9}" type="pres">
      <dgm:prSet presAssocID="{79846335-DA50-49E8-96BC-AA002DBCCB7A}" presName="vert1" presStyleCnt="0"/>
      <dgm:spPr/>
    </dgm:pt>
    <dgm:pt modelId="{6124CFF2-5919-C14D-821A-614A9223F583}" type="pres">
      <dgm:prSet presAssocID="{A7FE3250-241D-41BB-95D5-DCC285DABFE2}" presName="thickLine" presStyleLbl="alignNode1" presStyleIdx="3" presStyleCnt="13"/>
      <dgm:spPr/>
    </dgm:pt>
    <dgm:pt modelId="{C2B309EF-7A00-EC4A-A213-F00B432EBA3A}" type="pres">
      <dgm:prSet presAssocID="{A7FE3250-241D-41BB-95D5-DCC285DABFE2}" presName="horz1" presStyleCnt="0"/>
      <dgm:spPr/>
    </dgm:pt>
    <dgm:pt modelId="{A49DE02C-C978-1B4E-AAF9-A1DD7CA40B61}" type="pres">
      <dgm:prSet presAssocID="{A7FE3250-241D-41BB-95D5-DCC285DABFE2}" presName="tx1" presStyleLbl="revTx" presStyleIdx="3" presStyleCnt="13"/>
      <dgm:spPr/>
    </dgm:pt>
    <dgm:pt modelId="{10C7ACAE-33DC-7948-8707-F79CFAD1D783}" type="pres">
      <dgm:prSet presAssocID="{A7FE3250-241D-41BB-95D5-DCC285DABFE2}" presName="vert1" presStyleCnt="0"/>
      <dgm:spPr/>
    </dgm:pt>
    <dgm:pt modelId="{255F6E05-3966-814B-B319-CE73AB0AFE9C}" type="pres">
      <dgm:prSet presAssocID="{DA113C63-2657-4C6A-91E2-D96B7D34AC61}" presName="thickLine" presStyleLbl="alignNode1" presStyleIdx="4" presStyleCnt="13"/>
      <dgm:spPr/>
    </dgm:pt>
    <dgm:pt modelId="{19ECD4CA-B35F-E840-9D60-A92328EA5CFA}" type="pres">
      <dgm:prSet presAssocID="{DA113C63-2657-4C6A-91E2-D96B7D34AC61}" presName="horz1" presStyleCnt="0"/>
      <dgm:spPr/>
    </dgm:pt>
    <dgm:pt modelId="{FB9C5E6A-58DB-DD49-90AA-01DE8822E94A}" type="pres">
      <dgm:prSet presAssocID="{DA113C63-2657-4C6A-91E2-D96B7D34AC61}" presName="tx1" presStyleLbl="revTx" presStyleIdx="4" presStyleCnt="13"/>
      <dgm:spPr/>
    </dgm:pt>
    <dgm:pt modelId="{05697063-0D1F-0B41-BCDF-3A181C28FFFC}" type="pres">
      <dgm:prSet presAssocID="{DA113C63-2657-4C6A-91E2-D96B7D34AC61}" presName="vert1" presStyleCnt="0"/>
      <dgm:spPr/>
    </dgm:pt>
    <dgm:pt modelId="{A3B9F618-A137-184A-9E31-038F22A7A76D}" type="pres">
      <dgm:prSet presAssocID="{16F6B780-6A80-4300-B8DE-D894BA6DFFA9}" presName="thickLine" presStyleLbl="alignNode1" presStyleIdx="5" presStyleCnt="13"/>
      <dgm:spPr/>
    </dgm:pt>
    <dgm:pt modelId="{04799EBB-AF6E-6849-A22D-54B6119D7B05}" type="pres">
      <dgm:prSet presAssocID="{16F6B780-6A80-4300-B8DE-D894BA6DFFA9}" presName="horz1" presStyleCnt="0"/>
      <dgm:spPr/>
    </dgm:pt>
    <dgm:pt modelId="{5FD599D5-9DE2-764F-8344-4C0A3ED248D9}" type="pres">
      <dgm:prSet presAssocID="{16F6B780-6A80-4300-B8DE-D894BA6DFFA9}" presName="tx1" presStyleLbl="revTx" presStyleIdx="5" presStyleCnt="13"/>
      <dgm:spPr/>
    </dgm:pt>
    <dgm:pt modelId="{D31AA82F-FC13-7443-B51D-19E58CB659C0}" type="pres">
      <dgm:prSet presAssocID="{16F6B780-6A80-4300-B8DE-D894BA6DFFA9}" presName="vert1" presStyleCnt="0"/>
      <dgm:spPr/>
    </dgm:pt>
    <dgm:pt modelId="{4D908B17-23E4-E74D-BE15-A2E25C3FB6E1}" type="pres">
      <dgm:prSet presAssocID="{0036CF00-B55F-4477-BE4C-54F12235D685}" presName="thickLine" presStyleLbl="alignNode1" presStyleIdx="6" presStyleCnt="13"/>
      <dgm:spPr/>
    </dgm:pt>
    <dgm:pt modelId="{F28C159C-25E7-834D-BC0F-83A1CFC026EE}" type="pres">
      <dgm:prSet presAssocID="{0036CF00-B55F-4477-BE4C-54F12235D685}" presName="horz1" presStyleCnt="0"/>
      <dgm:spPr/>
    </dgm:pt>
    <dgm:pt modelId="{E3C1722E-A059-F349-9F55-FEE81B659387}" type="pres">
      <dgm:prSet presAssocID="{0036CF00-B55F-4477-BE4C-54F12235D685}" presName="tx1" presStyleLbl="revTx" presStyleIdx="6" presStyleCnt="13"/>
      <dgm:spPr/>
    </dgm:pt>
    <dgm:pt modelId="{71B4BA14-9412-3B41-AE76-879B71839E6D}" type="pres">
      <dgm:prSet presAssocID="{0036CF00-B55F-4477-BE4C-54F12235D685}" presName="vert1" presStyleCnt="0"/>
      <dgm:spPr/>
    </dgm:pt>
    <dgm:pt modelId="{76822033-2B7A-4941-9130-CCD0CCDED133}" type="pres">
      <dgm:prSet presAssocID="{F041206D-66F2-4267-864F-B04A0BEFBA7D}" presName="thickLine" presStyleLbl="alignNode1" presStyleIdx="7" presStyleCnt="13"/>
      <dgm:spPr/>
    </dgm:pt>
    <dgm:pt modelId="{AF15D86D-2E34-5840-A04D-8D076941EBA9}" type="pres">
      <dgm:prSet presAssocID="{F041206D-66F2-4267-864F-B04A0BEFBA7D}" presName="horz1" presStyleCnt="0"/>
      <dgm:spPr/>
    </dgm:pt>
    <dgm:pt modelId="{02FD2CFD-0242-524D-A27B-9C9FF8DF0DEF}" type="pres">
      <dgm:prSet presAssocID="{F041206D-66F2-4267-864F-B04A0BEFBA7D}" presName="tx1" presStyleLbl="revTx" presStyleIdx="7" presStyleCnt="13"/>
      <dgm:spPr/>
    </dgm:pt>
    <dgm:pt modelId="{74AD18CB-3EB4-D147-8C33-C404FE521B1D}" type="pres">
      <dgm:prSet presAssocID="{F041206D-66F2-4267-864F-B04A0BEFBA7D}" presName="vert1" presStyleCnt="0"/>
      <dgm:spPr/>
    </dgm:pt>
    <dgm:pt modelId="{2D1D5152-B1DC-7F49-9ED9-A041C0F46F85}" type="pres">
      <dgm:prSet presAssocID="{05C1E552-A56F-F141-B318-7259B940AEB0}" presName="thickLine" presStyleLbl="alignNode1" presStyleIdx="8" presStyleCnt="13"/>
      <dgm:spPr/>
    </dgm:pt>
    <dgm:pt modelId="{131ED5E2-5BB0-5A40-94BA-97B535A67ABA}" type="pres">
      <dgm:prSet presAssocID="{05C1E552-A56F-F141-B318-7259B940AEB0}" presName="horz1" presStyleCnt="0"/>
      <dgm:spPr/>
    </dgm:pt>
    <dgm:pt modelId="{3C3E32ED-8ECD-0343-8068-CA3F717F901C}" type="pres">
      <dgm:prSet presAssocID="{05C1E552-A56F-F141-B318-7259B940AEB0}" presName="tx1" presStyleLbl="revTx" presStyleIdx="8" presStyleCnt="13"/>
      <dgm:spPr/>
    </dgm:pt>
    <dgm:pt modelId="{E45524E9-4D70-3D4A-A3E6-DBF3CA944669}" type="pres">
      <dgm:prSet presAssocID="{05C1E552-A56F-F141-B318-7259B940AEB0}" presName="vert1" presStyleCnt="0"/>
      <dgm:spPr/>
    </dgm:pt>
    <dgm:pt modelId="{608F2F41-2146-D54C-B102-433B7A5467A5}" type="pres">
      <dgm:prSet presAssocID="{B809DD0C-3725-47AF-A5BA-3A4658B640C7}" presName="thickLine" presStyleLbl="alignNode1" presStyleIdx="9" presStyleCnt="13"/>
      <dgm:spPr/>
    </dgm:pt>
    <dgm:pt modelId="{CF874810-ED06-8447-BEAB-E08BD8521D6B}" type="pres">
      <dgm:prSet presAssocID="{B809DD0C-3725-47AF-A5BA-3A4658B640C7}" presName="horz1" presStyleCnt="0"/>
      <dgm:spPr/>
    </dgm:pt>
    <dgm:pt modelId="{10368F64-4C9B-9C4A-B038-44D559AD9812}" type="pres">
      <dgm:prSet presAssocID="{B809DD0C-3725-47AF-A5BA-3A4658B640C7}" presName="tx1" presStyleLbl="revTx" presStyleIdx="9" presStyleCnt="13"/>
      <dgm:spPr/>
    </dgm:pt>
    <dgm:pt modelId="{26540B99-AFAF-DB4F-A10F-FEEFFB325F38}" type="pres">
      <dgm:prSet presAssocID="{B809DD0C-3725-47AF-A5BA-3A4658B640C7}" presName="vert1" presStyleCnt="0"/>
      <dgm:spPr/>
    </dgm:pt>
    <dgm:pt modelId="{D4B8CBFC-FF03-EC41-AA5F-76656458C780}" type="pres">
      <dgm:prSet presAssocID="{A38A8782-BC80-4538-86B7-41606237F6A3}" presName="thickLine" presStyleLbl="alignNode1" presStyleIdx="10" presStyleCnt="13"/>
      <dgm:spPr/>
    </dgm:pt>
    <dgm:pt modelId="{23ECE755-E8BD-A348-9966-DEFF50445814}" type="pres">
      <dgm:prSet presAssocID="{A38A8782-BC80-4538-86B7-41606237F6A3}" presName="horz1" presStyleCnt="0"/>
      <dgm:spPr/>
    </dgm:pt>
    <dgm:pt modelId="{8E546376-8428-CC4D-B90C-D126274D88CA}" type="pres">
      <dgm:prSet presAssocID="{A38A8782-BC80-4538-86B7-41606237F6A3}" presName="tx1" presStyleLbl="revTx" presStyleIdx="10" presStyleCnt="13"/>
      <dgm:spPr/>
    </dgm:pt>
    <dgm:pt modelId="{DF71896D-481B-6F49-A994-D2001E45F8C2}" type="pres">
      <dgm:prSet presAssocID="{A38A8782-BC80-4538-86B7-41606237F6A3}" presName="vert1" presStyleCnt="0"/>
      <dgm:spPr/>
    </dgm:pt>
    <dgm:pt modelId="{7F261365-FA5D-304E-B7BB-697CC84F5BD5}" type="pres">
      <dgm:prSet presAssocID="{712BDB3B-5FFD-4643-8894-C1214CF25F95}" presName="thickLine" presStyleLbl="alignNode1" presStyleIdx="11" presStyleCnt="13"/>
      <dgm:spPr/>
    </dgm:pt>
    <dgm:pt modelId="{331BBA45-0F2E-F242-BEB4-48D49A398A1D}" type="pres">
      <dgm:prSet presAssocID="{712BDB3B-5FFD-4643-8894-C1214CF25F95}" presName="horz1" presStyleCnt="0"/>
      <dgm:spPr/>
    </dgm:pt>
    <dgm:pt modelId="{1A827CD4-EDE5-5742-8D66-42F3CDF304AE}" type="pres">
      <dgm:prSet presAssocID="{712BDB3B-5FFD-4643-8894-C1214CF25F95}" presName="tx1" presStyleLbl="revTx" presStyleIdx="11" presStyleCnt="13"/>
      <dgm:spPr/>
    </dgm:pt>
    <dgm:pt modelId="{673C0535-6916-F346-83EC-194F6B3E350E}" type="pres">
      <dgm:prSet presAssocID="{712BDB3B-5FFD-4643-8894-C1214CF25F95}" presName="vert1" presStyleCnt="0"/>
      <dgm:spPr/>
    </dgm:pt>
    <dgm:pt modelId="{F56AFCDC-B9D3-8C4C-80D3-99BED044A6B6}" type="pres">
      <dgm:prSet presAssocID="{518CFE9D-80AC-4FD6-A0E3-96A9D734E75F}" presName="thickLine" presStyleLbl="alignNode1" presStyleIdx="12" presStyleCnt="13"/>
      <dgm:spPr/>
    </dgm:pt>
    <dgm:pt modelId="{DA1003F4-167C-E041-9206-8033F3499812}" type="pres">
      <dgm:prSet presAssocID="{518CFE9D-80AC-4FD6-A0E3-96A9D734E75F}" presName="horz1" presStyleCnt="0"/>
      <dgm:spPr/>
    </dgm:pt>
    <dgm:pt modelId="{EA6143E4-2058-6940-9E90-B72676CB9347}" type="pres">
      <dgm:prSet presAssocID="{518CFE9D-80AC-4FD6-A0E3-96A9D734E75F}" presName="tx1" presStyleLbl="revTx" presStyleIdx="12" presStyleCnt="13"/>
      <dgm:spPr/>
    </dgm:pt>
    <dgm:pt modelId="{28D6BC3C-8954-4444-8AB6-2EA075DAE671}" type="pres">
      <dgm:prSet presAssocID="{518CFE9D-80AC-4FD6-A0E3-96A9D734E75F}" presName="vert1" presStyleCnt="0"/>
      <dgm:spPr/>
    </dgm:pt>
  </dgm:ptLst>
  <dgm:cxnLst>
    <dgm:cxn modelId="{85D3070A-8EBA-8249-A5E8-8B0A5364C967}" type="presOf" srcId="{875684B9-6F2B-F042-AC9B-B537B543FA30}" destId="{A7B86603-78F7-2845-90B2-438B01DB0043}" srcOrd="0" destOrd="0" presId="urn:microsoft.com/office/officeart/2008/layout/LinedList"/>
    <dgm:cxn modelId="{A3C0660C-ECDB-DC47-AF03-307E8961A162}" type="presOf" srcId="{0036CF00-B55F-4477-BE4C-54F12235D685}" destId="{E3C1722E-A059-F349-9F55-FEE81B659387}" srcOrd="0" destOrd="0" presId="urn:microsoft.com/office/officeart/2008/layout/LinedList"/>
    <dgm:cxn modelId="{03E9390D-E4CA-0240-828C-A613D8FDF7F6}" type="presOf" srcId="{79846335-DA50-49E8-96BC-AA002DBCCB7A}" destId="{725F85C3-C3E2-0048-9C41-4BB5368E0F26}" srcOrd="0" destOrd="0" presId="urn:microsoft.com/office/officeart/2008/layout/LinedList"/>
    <dgm:cxn modelId="{69CDA020-2B9F-7C47-8FEE-7F7B0C2C34FC}" srcId="{26830B50-906A-4D52-87F9-B05FC4B6A3BF}" destId="{05C1E552-A56F-F141-B318-7259B940AEB0}" srcOrd="8" destOrd="0" parTransId="{FCF9A927-41DC-D54F-B3FA-1FD339CFEE6A}" sibTransId="{4F5F23F7-AF0E-F14B-A173-7F75D33D3277}"/>
    <dgm:cxn modelId="{7FDE9135-6A82-4797-817B-703D68605338}" srcId="{26830B50-906A-4D52-87F9-B05FC4B6A3BF}" destId="{B809DD0C-3725-47AF-A5BA-3A4658B640C7}" srcOrd="9" destOrd="0" parTransId="{D67E8BA8-502C-47AC-B6E5-1E3268F9F7E8}" sibTransId="{07652F3C-8780-49EB-B1F3-EF883BB775E9}"/>
    <dgm:cxn modelId="{DAEFB23C-60B2-A94D-BB3B-3D84EA8DBAC1}" type="presOf" srcId="{712BDB3B-5FFD-4643-8894-C1214CF25F95}" destId="{1A827CD4-EDE5-5742-8D66-42F3CDF304AE}" srcOrd="0" destOrd="0" presId="urn:microsoft.com/office/officeart/2008/layout/LinedList"/>
    <dgm:cxn modelId="{6C8AB043-149E-1C40-83AC-60B894A3390A}" type="presOf" srcId="{F041206D-66F2-4267-864F-B04A0BEFBA7D}" destId="{02FD2CFD-0242-524D-A27B-9C9FF8DF0DEF}" srcOrd="0" destOrd="0" presId="urn:microsoft.com/office/officeart/2008/layout/LinedList"/>
    <dgm:cxn modelId="{3F139048-8357-412C-9E1F-215C003FA3CD}" srcId="{26830B50-906A-4D52-87F9-B05FC4B6A3BF}" destId="{824CC412-57F2-401E-BB9A-3DEDE2086358}" srcOrd="0" destOrd="0" parTransId="{E8AFD971-58C8-4E63-B1DF-C91F02F16E21}" sibTransId="{EBDCC879-87F6-407E-AFA1-363855CE3411}"/>
    <dgm:cxn modelId="{6596696B-0A78-0541-A966-9A62098CC294}" type="presOf" srcId="{26830B50-906A-4D52-87F9-B05FC4B6A3BF}" destId="{B4C0D206-41AF-E24D-AD47-B0F091D86842}" srcOrd="0" destOrd="0" presId="urn:microsoft.com/office/officeart/2008/layout/LinedList"/>
    <dgm:cxn modelId="{A0DA0970-863C-4CE2-9325-02F0EE947F33}" srcId="{26830B50-906A-4D52-87F9-B05FC4B6A3BF}" destId="{16F6B780-6A80-4300-B8DE-D894BA6DFFA9}" srcOrd="5" destOrd="0" parTransId="{B49DE912-24DC-42CD-BE67-7E8827815EB4}" sibTransId="{A3E391F0-6013-41C7-9DA2-15736AFEFC2B}"/>
    <dgm:cxn modelId="{542B0C70-598E-D14E-B151-DB4608D939E0}" type="presOf" srcId="{824CC412-57F2-401E-BB9A-3DEDE2086358}" destId="{0EAB94D3-3DAE-B64C-95D5-3AF90641ABDE}" srcOrd="0" destOrd="0" presId="urn:microsoft.com/office/officeart/2008/layout/LinedList"/>
    <dgm:cxn modelId="{6B106E54-9CBA-4F42-A623-1C732EF85141}" srcId="{26830B50-906A-4D52-87F9-B05FC4B6A3BF}" destId="{518CFE9D-80AC-4FD6-A0E3-96A9D734E75F}" srcOrd="12" destOrd="0" parTransId="{7C0A5F22-7D81-4F2F-A8E6-D919A09A9FA8}" sibTransId="{D337C0A4-7546-4208-A239-9BF8F5E104DE}"/>
    <dgm:cxn modelId="{0630547C-32E2-42CB-B35B-90CE1249E032}" srcId="{26830B50-906A-4D52-87F9-B05FC4B6A3BF}" destId="{DA113C63-2657-4C6A-91E2-D96B7D34AC61}" srcOrd="4" destOrd="0" parTransId="{057FA2DE-A1D3-4EA0-B8B5-B25776D07F47}" sibTransId="{2A5424F5-96C5-41E4-A740-FD33C862DD94}"/>
    <dgm:cxn modelId="{CE8CCF8A-8839-5042-B92D-050575FF4903}" type="presOf" srcId="{A7FE3250-241D-41BB-95D5-DCC285DABFE2}" destId="{A49DE02C-C978-1B4E-AAF9-A1DD7CA40B61}" srcOrd="0" destOrd="0" presId="urn:microsoft.com/office/officeart/2008/layout/LinedList"/>
    <dgm:cxn modelId="{8A314E93-A33A-4DEB-B031-5BB9111B6971}" srcId="{26830B50-906A-4D52-87F9-B05FC4B6A3BF}" destId="{F041206D-66F2-4267-864F-B04A0BEFBA7D}" srcOrd="7" destOrd="0" parTransId="{94AA3C1A-7FEF-40CC-82FD-F7D338DA233A}" sibTransId="{F524F8D8-B245-46B5-A52A-F0C600B87236}"/>
    <dgm:cxn modelId="{3D0D069B-679F-7849-9FA6-DB446DCBE2B1}" type="presOf" srcId="{518CFE9D-80AC-4FD6-A0E3-96A9D734E75F}" destId="{EA6143E4-2058-6940-9E90-B72676CB9347}" srcOrd="0" destOrd="0" presId="urn:microsoft.com/office/officeart/2008/layout/LinedList"/>
    <dgm:cxn modelId="{38D2D69D-DA68-714C-ADB4-893E0DF3A5CA}" type="presOf" srcId="{B809DD0C-3725-47AF-A5BA-3A4658B640C7}" destId="{10368F64-4C9B-9C4A-B038-44D559AD9812}" srcOrd="0" destOrd="0" presId="urn:microsoft.com/office/officeart/2008/layout/LinedList"/>
    <dgm:cxn modelId="{D9484D9E-965F-D746-A7C4-41C62B1C5585}" type="presOf" srcId="{05C1E552-A56F-F141-B318-7259B940AEB0}" destId="{3C3E32ED-8ECD-0343-8068-CA3F717F901C}" srcOrd="0" destOrd="0" presId="urn:microsoft.com/office/officeart/2008/layout/LinedList"/>
    <dgm:cxn modelId="{6FA3779E-EE76-4C62-B45A-2F8D178632F6}" srcId="{26830B50-906A-4D52-87F9-B05FC4B6A3BF}" destId="{A7FE3250-241D-41BB-95D5-DCC285DABFE2}" srcOrd="3" destOrd="0" parTransId="{EBD67938-B24E-433D-B8F9-5E4451C42C68}" sibTransId="{D377A1BF-E9FE-48E2-A0D4-C19E83677C69}"/>
    <dgm:cxn modelId="{CD7929B7-B54B-B84B-AFFF-75D18DCB75F7}" srcId="{26830B50-906A-4D52-87F9-B05FC4B6A3BF}" destId="{875684B9-6F2B-F042-AC9B-B537B543FA30}" srcOrd="1" destOrd="0" parTransId="{15FA1C77-FE50-1E41-9AA9-7F45C41F8041}" sibTransId="{C3A72EFE-5BA8-5F45-AB64-3DFA3241A54A}"/>
    <dgm:cxn modelId="{13B0F1BC-9A69-4078-B91E-9A0EEC9AA11E}" srcId="{26830B50-906A-4D52-87F9-B05FC4B6A3BF}" destId="{712BDB3B-5FFD-4643-8894-C1214CF25F95}" srcOrd="11" destOrd="0" parTransId="{BB0CF8A6-413C-4A81-B986-FD5BAE0C15A7}" sibTransId="{DAB5103C-2EFD-4CB5-BA4F-2C9B9082C749}"/>
    <dgm:cxn modelId="{9628C5CD-CCEE-CD46-9BAD-C57612C9C87F}" type="presOf" srcId="{DA113C63-2657-4C6A-91E2-D96B7D34AC61}" destId="{FB9C5E6A-58DB-DD49-90AA-01DE8822E94A}" srcOrd="0" destOrd="0" presId="urn:microsoft.com/office/officeart/2008/layout/LinedList"/>
    <dgm:cxn modelId="{85B1CDD7-D621-4BDF-B64A-A2D9323E0322}" srcId="{26830B50-906A-4D52-87F9-B05FC4B6A3BF}" destId="{0036CF00-B55F-4477-BE4C-54F12235D685}" srcOrd="6" destOrd="0" parTransId="{64E38C24-F024-478D-A677-D8B4E9F62822}" sibTransId="{25D2C207-F1D9-4F13-B652-643AE8969E04}"/>
    <dgm:cxn modelId="{52A9F2D7-E6C7-4754-A1BB-AE512D8CC93E}" srcId="{26830B50-906A-4D52-87F9-B05FC4B6A3BF}" destId="{A38A8782-BC80-4538-86B7-41606237F6A3}" srcOrd="10" destOrd="0" parTransId="{F8E52DAE-4562-40C9-A8BC-802139E8B667}" sibTransId="{38AF6002-FBE7-46CA-A533-10C8CC874068}"/>
    <dgm:cxn modelId="{C895C4E2-04F6-9C4E-97CB-D740CC81074D}" type="presOf" srcId="{16F6B780-6A80-4300-B8DE-D894BA6DFFA9}" destId="{5FD599D5-9DE2-764F-8344-4C0A3ED248D9}" srcOrd="0" destOrd="0" presId="urn:microsoft.com/office/officeart/2008/layout/LinedList"/>
    <dgm:cxn modelId="{FD7BDBE8-515E-C545-8B71-72E911855E24}" type="presOf" srcId="{A38A8782-BC80-4538-86B7-41606237F6A3}" destId="{8E546376-8428-CC4D-B90C-D126274D88CA}" srcOrd="0" destOrd="0" presId="urn:microsoft.com/office/officeart/2008/layout/LinedList"/>
    <dgm:cxn modelId="{2791B0FD-9754-4DB7-9243-39B6D2F7D4B2}" srcId="{26830B50-906A-4D52-87F9-B05FC4B6A3BF}" destId="{79846335-DA50-49E8-96BC-AA002DBCCB7A}" srcOrd="2" destOrd="0" parTransId="{EFB39808-8CDE-4340-963A-78A50FA36195}" sibTransId="{03563CB8-DB2B-45A3-91DA-1D0EB6DCCD52}"/>
    <dgm:cxn modelId="{7B6C6277-D4D1-9E44-BE29-517E2C201F17}" type="presParOf" srcId="{B4C0D206-41AF-E24D-AD47-B0F091D86842}" destId="{866DC06E-E2F7-014A-AED6-DB9D2CF41560}" srcOrd="0" destOrd="0" presId="urn:microsoft.com/office/officeart/2008/layout/LinedList"/>
    <dgm:cxn modelId="{19C3BBE8-7F78-1B48-BFB5-2EEE12B69CAE}" type="presParOf" srcId="{B4C0D206-41AF-E24D-AD47-B0F091D86842}" destId="{B032FA24-A339-2345-8A31-558FB9285546}" srcOrd="1" destOrd="0" presId="urn:microsoft.com/office/officeart/2008/layout/LinedList"/>
    <dgm:cxn modelId="{C0B72026-22EF-594D-A71B-19905427F7F7}" type="presParOf" srcId="{B032FA24-A339-2345-8A31-558FB9285546}" destId="{0EAB94D3-3DAE-B64C-95D5-3AF90641ABDE}" srcOrd="0" destOrd="0" presId="urn:microsoft.com/office/officeart/2008/layout/LinedList"/>
    <dgm:cxn modelId="{AF0C34B7-3EE9-EB45-991B-53A7684CDE32}" type="presParOf" srcId="{B032FA24-A339-2345-8A31-558FB9285546}" destId="{47C49A49-63C0-2C4C-88B6-93D641E50628}" srcOrd="1" destOrd="0" presId="urn:microsoft.com/office/officeart/2008/layout/LinedList"/>
    <dgm:cxn modelId="{B4FFE43E-A2BB-2B4A-AA0E-56FC8334B8DD}" type="presParOf" srcId="{B4C0D206-41AF-E24D-AD47-B0F091D86842}" destId="{2442F692-EABE-C24F-96F0-B5B387391B80}" srcOrd="2" destOrd="0" presId="urn:microsoft.com/office/officeart/2008/layout/LinedList"/>
    <dgm:cxn modelId="{80CA949C-1848-904C-B722-10A81E4D6585}" type="presParOf" srcId="{B4C0D206-41AF-E24D-AD47-B0F091D86842}" destId="{E3F7F761-F79D-B840-AB74-17C560A3FC06}" srcOrd="3" destOrd="0" presId="urn:microsoft.com/office/officeart/2008/layout/LinedList"/>
    <dgm:cxn modelId="{83BAF1A1-36FB-FD47-ACA0-0B75C1DF00B7}" type="presParOf" srcId="{E3F7F761-F79D-B840-AB74-17C560A3FC06}" destId="{A7B86603-78F7-2845-90B2-438B01DB0043}" srcOrd="0" destOrd="0" presId="urn:microsoft.com/office/officeart/2008/layout/LinedList"/>
    <dgm:cxn modelId="{97C00A66-E8D9-2F48-A01B-5B11C94C5519}" type="presParOf" srcId="{E3F7F761-F79D-B840-AB74-17C560A3FC06}" destId="{E3C31D09-2AA2-3C4C-A671-E407377816EE}" srcOrd="1" destOrd="0" presId="urn:microsoft.com/office/officeart/2008/layout/LinedList"/>
    <dgm:cxn modelId="{3D27813E-690D-0246-9EAD-B09D2AD28F82}" type="presParOf" srcId="{B4C0D206-41AF-E24D-AD47-B0F091D86842}" destId="{69425A5D-D388-454A-816A-CD20D67BF737}" srcOrd="4" destOrd="0" presId="urn:microsoft.com/office/officeart/2008/layout/LinedList"/>
    <dgm:cxn modelId="{BBA30F9B-4E08-634D-87F3-60785384A6CE}" type="presParOf" srcId="{B4C0D206-41AF-E24D-AD47-B0F091D86842}" destId="{9717E87F-C7BC-734E-B5CD-4B512707727F}" srcOrd="5" destOrd="0" presId="urn:microsoft.com/office/officeart/2008/layout/LinedList"/>
    <dgm:cxn modelId="{476B9F9A-73EF-0541-B089-B9849FC86170}" type="presParOf" srcId="{9717E87F-C7BC-734E-B5CD-4B512707727F}" destId="{725F85C3-C3E2-0048-9C41-4BB5368E0F26}" srcOrd="0" destOrd="0" presId="urn:microsoft.com/office/officeart/2008/layout/LinedList"/>
    <dgm:cxn modelId="{73B9BCA8-8C49-EF43-A057-74D6C17C1246}" type="presParOf" srcId="{9717E87F-C7BC-734E-B5CD-4B512707727F}" destId="{0396FD10-4EAF-BC42-BF99-39126D4D0DF9}" srcOrd="1" destOrd="0" presId="urn:microsoft.com/office/officeart/2008/layout/LinedList"/>
    <dgm:cxn modelId="{1EF34AFC-7C1F-A749-A218-185B3471E7DD}" type="presParOf" srcId="{B4C0D206-41AF-E24D-AD47-B0F091D86842}" destId="{6124CFF2-5919-C14D-821A-614A9223F583}" srcOrd="6" destOrd="0" presId="urn:microsoft.com/office/officeart/2008/layout/LinedList"/>
    <dgm:cxn modelId="{182D9A1B-ED52-6C4B-A60A-4026446300F3}" type="presParOf" srcId="{B4C0D206-41AF-E24D-AD47-B0F091D86842}" destId="{C2B309EF-7A00-EC4A-A213-F00B432EBA3A}" srcOrd="7" destOrd="0" presId="urn:microsoft.com/office/officeart/2008/layout/LinedList"/>
    <dgm:cxn modelId="{C7DA9228-CC5D-B042-BCCA-1816485417B9}" type="presParOf" srcId="{C2B309EF-7A00-EC4A-A213-F00B432EBA3A}" destId="{A49DE02C-C978-1B4E-AAF9-A1DD7CA40B61}" srcOrd="0" destOrd="0" presId="urn:microsoft.com/office/officeart/2008/layout/LinedList"/>
    <dgm:cxn modelId="{95331B6A-01A2-FF4E-8BD8-7C28E411E0CD}" type="presParOf" srcId="{C2B309EF-7A00-EC4A-A213-F00B432EBA3A}" destId="{10C7ACAE-33DC-7948-8707-F79CFAD1D783}" srcOrd="1" destOrd="0" presId="urn:microsoft.com/office/officeart/2008/layout/LinedList"/>
    <dgm:cxn modelId="{9BA123CC-AF87-2A41-BAFB-4729767ED528}" type="presParOf" srcId="{B4C0D206-41AF-E24D-AD47-B0F091D86842}" destId="{255F6E05-3966-814B-B319-CE73AB0AFE9C}" srcOrd="8" destOrd="0" presId="urn:microsoft.com/office/officeart/2008/layout/LinedList"/>
    <dgm:cxn modelId="{250F0BF2-57C7-EC47-AA78-7A995A30FD57}" type="presParOf" srcId="{B4C0D206-41AF-E24D-AD47-B0F091D86842}" destId="{19ECD4CA-B35F-E840-9D60-A92328EA5CFA}" srcOrd="9" destOrd="0" presId="urn:microsoft.com/office/officeart/2008/layout/LinedList"/>
    <dgm:cxn modelId="{3F7FF29E-F9E3-3243-93CF-D5DD472C10C6}" type="presParOf" srcId="{19ECD4CA-B35F-E840-9D60-A92328EA5CFA}" destId="{FB9C5E6A-58DB-DD49-90AA-01DE8822E94A}" srcOrd="0" destOrd="0" presId="urn:microsoft.com/office/officeart/2008/layout/LinedList"/>
    <dgm:cxn modelId="{EF718463-9822-9048-98C1-560AD060A1DD}" type="presParOf" srcId="{19ECD4CA-B35F-E840-9D60-A92328EA5CFA}" destId="{05697063-0D1F-0B41-BCDF-3A181C28FFFC}" srcOrd="1" destOrd="0" presId="urn:microsoft.com/office/officeart/2008/layout/LinedList"/>
    <dgm:cxn modelId="{19A982CF-6A14-7A47-8380-3212BB661EB9}" type="presParOf" srcId="{B4C0D206-41AF-E24D-AD47-B0F091D86842}" destId="{A3B9F618-A137-184A-9E31-038F22A7A76D}" srcOrd="10" destOrd="0" presId="urn:microsoft.com/office/officeart/2008/layout/LinedList"/>
    <dgm:cxn modelId="{2BC04227-614B-4049-9713-520A889B05C4}" type="presParOf" srcId="{B4C0D206-41AF-E24D-AD47-B0F091D86842}" destId="{04799EBB-AF6E-6849-A22D-54B6119D7B05}" srcOrd="11" destOrd="0" presId="urn:microsoft.com/office/officeart/2008/layout/LinedList"/>
    <dgm:cxn modelId="{60AEEE48-864C-5B43-997A-9BC96BB62E08}" type="presParOf" srcId="{04799EBB-AF6E-6849-A22D-54B6119D7B05}" destId="{5FD599D5-9DE2-764F-8344-4C0A3ED248D9}" srcOrd="0" destOrd="0" presId="urn:microsoft.com/office/officeart/2008/layout/LinedList"/>
    <dgm:cxn modelId="{F5BD9B92-FEAA-674B-925B-D492F99A3A4A}" type="presParOf" srcId="{04799EBB-AF6E-6849-A22D-54B6119D7B05}" destId="{D31AA82F-FC13-7443-B51D-19E58CB659C0}" srcOrd="1" destOrd="0" presId="urn:microsoft.com/office/officeart/2008/layout/LinedList"/>
    <dgm:cxn modelId="{089D728F-1477-2846-8708-B1209B2A9811}" type="presParOf" srcId="{B4C0D206-41AF-E24D-AD47-B0F091D86842}" destId="{4D908B17-23E4-E74D-BE15-A2E25C3FB6E1}" srcOrd="12" destOrd="0" presId="urn:microsoft.com/office/officeart/2008/layout/LinedList"/>
    <dgm:cxn modelId="{B8972843-B89F-5846-9447-41F836EEE4CF}" type="presParOf" srcId="{B4C0D206-41AF-E24D-AD47-B0F091D86842}" destId="{F28C159C-25E7-834D-BC0F-83A1CFC026EE}" srcOrd="13" destOrd="0" presId="urn:microsoft.com/office/officeart/2008/layout/LinedList"/>
    <dgm:cxn modelId="{22911764-D781-F343-A404-3814B7BD1266}" type="presParOf" srcId="{F28C159C-25E7-834D-BC0F-83A1CFC026EE}" destId="{E3C1722E-A059-F349-9F55-FEE81B659387}" srcOrd="0" destOrd="0" presId="urn:microsoft.com/office/officeart/2008/layout/LinedList"/>
    <dgm:cxn modelId="{BBCA1BF5-D58B-EF4A-B212-DC468D4970D9}" type="presParOf" srcId="{F28C159C-25E7-834D-BC0F-83A1CFC026EE}" destId="{71B4BA14-9412-3B41-AE76-879B71839E6D}" srcOrd="1" destOrd="0" presId="urn:microsoft.com/office/officeart/2008/layout/LinedList"/>
    <dgm:cxn modelId="{72BA12B1-A7FF-874C-BA6A-53352F6606D6}" type="presParOf" srcId="{B4C0D206-41AF-E24D-AD47-B0F091D86842}" destId="{76822033-2B7A-4941-9130-CCD0CCDED133}" srcOrd="14" destOrd="0" presId="urn:microsoft.com/office/officeart/2008/layout/LinedList"/>
    <dgm:cxn modelId="{FEDE19BD-B555-B344-8C04-9D0A9BBCA622}" type="presParOf" srcId="{B4C0D206-41AF-E24D-AD47-B0F091D86842}" destId="{AF15D86D-2E34-5840-A04D-8D076941EBA9}" srcOrd="15" destOrd="0" presId="urn:microsoft.com/office/officeart/2008/layout/LinedList"/>
    <dgm:cxn modelId="{61C61D27-A0D1-FE4F-A1FA-344480970091}" type="presParOf" srcId="{AF15D86D-2E34-5840-A04D-8D076941EBA9}" destId="{02FD2CFD-0242-524D-A27B-9C9FF8DF0DEF}" srcOrd="0" destOrd="0" presId="urn:microsoft.com/office/officeart/2008/layout/LinedList"/>
    <dgm:cxn modelId="{E183EA0B-23CB-B949-A790-1AFD413D5EAB}" type="presParOf" srcId="{AF15D86D-2E34-5840-A04D-8D076941EBA9}" destId="{74AD18CB-3EB4-D147-8C33-C404FE521B1D}" srcOrd="1" destOrd="0" presId="urn:microsoft.com/office/officeart/2008/layout/LinedList"/>
    <dgm:cxn modelId="{EB35BF69-04F5-5E46-89C7-0ECA026E77F1}" type="presParOf" srcId="{B4C0D206-41AF-E24D-AD47-B0F091D86842}" destId="{2D1D5152-B1DC-7F49-9ED9-A041C0F46F85}" srcOrd="16" destOrd="0" presId="urn:microsoft.com/office/officeart/2008/layout/LinedList"/>
    <dgm:cxn modelId="{74897919-F704-0D49-BEE5-D6936421FD1B}" type="presParOf" srcId="{B4C0D206-41AF-E24D-AD47-B0F091D86842}" destId="{131ED5E2-5BB0-5A40-94BA-97B535A67ABA}" srcOrd="17" destOrd="0" presId="urn:microsoft.com/office/officeart/2008/layout/LinedList"/>
    <dgm:cxn modelId="{803BE98F-77DE-CD49-B242-A2FC1C40F7BC}" type="presParOf" srcId="{131ED5E2-5BB0-5A40-94BA-97B535A67ABA}" destId="{3C3E32ED-8ECD-0343-8068-CA3F717F901C}" srcOrd="0" destOrd="0" presId="urn:microsoft.com/office/officeart/2008/layout/LinedList"/>
    <dgm:cxn modelId="{33315647-19A5-F649-8887-9A03DBE34A91}" type="presParOf" srcId="{131ED5E2-5BB0-5A40-94BA-97B535A67ABA}" destId="{E45524E9-4D70-3D4A-A3E6-DBF3CA944669}" srcOrd="1" destOrd="0" presId="urn:microsoft.com/office/officeart/2008/layout/LinedList"/>
    <dgm:cxn modelId="{CE3C57F0-F2B0-9C43-8175-8400710E4E0C}" type="presParOf" srcId="{B4C0D206-41AF-E24D-AD47-B0F091D86842}" destId="{608F2F41-2146-D54C-B102-433B7A5467A5}" srcOrd="18" destOrd="0" presId="urn:microsoft.com/office/officeart/2008/layout/LinedList"/>
    <dgm:cxn modelId="{1263AEC6-5324-424F-A334-22792AF9A471}" type="presParOf" srcId="{B4C0D206-41AF-E24D-AD47-B0F091D86842}" destId="{CF874810-ED06-8447-BEAB-E08BD8521D6B}" srcOrd="19" destOrd="0" presId="urn:microsoft.com/office/officeart/2008/layout/LinedList"/>
    <dgm:cxn modelId="{1D4A91DF-EB32-C443-AF26-0276CD56C5C8}" type="presParOf" srcId="{CF874810-ED06-8447-BEAB-E08BD8521D6B}" destId="{10368F64-4C9B-9C4A-B038-44D559AD9812}" srcOrd="0" destOrd="0" presId="urn:microsoft.com/office/officeart/2008/layout/LinedList"/>
    <dgm:cxn modelId="{1E4CD653-E09F-7A48-946C-C97C5888FE6A}" type="presParOf" srcId="{CF874810-ED06-8447-BEAB-E08BD8521D6B}" destId="{26540B99-AFAF-DB4F-A10F-FEEFFB325F38}" srcOrd="1" destOrd="0" presId="urn:microsoft.com/office/officeart/2008/layout/LinedList"/>
    <dgm:cxn modelId="{DC6ADAA9-3E6F-2044-8BB5-B66B7F23BEC4}" type="presParOf" srcId="{B4C0D206-41AF-E24D-AD47-B0F091D86842}" destId="{D4B8CBFC-FF03-EC41-AA5F-76656458C780}" srcOrd="20" destOrd="0" presId="urn:microsoft.com/office/officeart/2008/layout/LinedList"/>
    <dgm:cxn modelId="{5ACDE49B-5833-FC48-9637-6B87E2E4866D}" type="presParOf" srcId="{B4C0D206-41AF-E24D-AD47-B0F091D86842}" destId="{23ECE755-E8BD-A348-9966-DEFF50445814}" srcOrd="21" destOrd="0" presId="urn:microsoft.com/office/officeart/2008/layout/LinedList"/>
    <dgm:cxn modelId="{120E3177-77FA-B44E-9355-6664F1373D47}" type="presParOf" srcId="{23ECE755-E8BD-A348-9966-DEFF50445814}" destId="{8E546376-8428-CC4D-B90C-D126274D88CA}" srcOrd="0" destOrd="0" presId="urn:microsoft.com/office/officeart/2008/layout/LinedList"/>
    <dgm:cxn modelId="{75F15691-7F9D-CC49-97BA-C34FF43EACA8}" type="presParOf" srcId="{23ECE755-E8BD-A348-9966-DEFF50445814}" destId="{DF71896D-481B-6F49-A994-D2001E45F8C2}" srcOrd="1" destOrd="0" presId="urn:microsoft.com/office/officeart/2008/layout/LinedList"/>
    <dgm:cxn modelId="{1315A619-8550-8440-86FF-1E23FB80D3D6}" type="presParOf" srcId="{B4C0D206-41AF-E24D-AD47-B0F091D86842}" destId="{7F261365-FA5D-304E-B7BB-697CC84F5BD5}" srcOrd="22" destOrd="0" presId="urn:microsoft.com/office/officeart/2008/layout/LinedList"/>
    <dgm:cxn modelId="{47953A6B-79BC-0042-96EE-9445BF897023}" type="presParOf" srcId="{B4C0D206-41AF-E24D-AD47-B0F091D86842}" destId="{331BBA45-0F2E-F242-BEB4-48D49A398A1D}" srcOrd="23" destOrd="0" presId="urn:microsoft.com/office/officeart/2008/layout/LinedList"/>
    <dgm:cxn modelId="{9EF49500-BC0A-984F-B421-193462B79F1B}" type="presParOf" srcId="{331BBA45-0F2E-F242-BEB4-48D49A398A1D}" destId="{1A827CD4-EDE5-5742-8D66-42F3CDF304AE}" srcOrd="0" destOrd="0" presId="urn:microsoft.com/office/officeart/2008/layout/LinedList"/>
    <dgm:cxn modelId="{6689621E-7A1D-B64A-8C50-2AD96DA81118}" type="presParOf" srcId="{331BBA45-0F2E-F242-BEB4-48D49A398A1D}" destId="{673C0535-6916-F346-83EC-194F6B3E350E}" srcOrd="1" destOrd="0" presId="urn:microsoft.com/office/officeart/2008/layout/LinedList"/>
    <dgm:cxn modelId="{549646AB-BCF6-C548-A202-65DF3E7748DD}" type="presParOf" srcId="{B4C0D206-41AF-E24D-AD47-B0F091D86842}" destId="{F56AFCDC-B9D3-8C4C-80D3-99BED044A6B6}" srcOrd="24" destOrd="0" presId="urn:microsoft.com/office/officeart/2008/layout/LinedList"/>
    <dgm:cxn modelId="{B0A6F8E0-DFB9-854C-98C6-23E08BD381F3}" type="presParOf" srcId="{B4C0D206-41AF-E24D-AD47-B0F091D86842}" destId="{DA1003F4-167C-E041-9206-8033F3499812}" srcOrd="25" destOrd="0" presId="urn:microsoft.com/office/officeart/2008/layout/LinedList"/>
    <dgm:cxn modelId="{CECF659D-7C5D-9D4D-8149-FDDEC90A2BCE}" type="presParOf" srcId="{DA1003F4-167C-E041-9206-8033F3499812}" destId="{EA6143E4-2058-6940-9E90-B72676CB9347}" srcOrd="0" destOrd="0" presId="urn:microsoft.com/office/officeart/2008/layout/LinedList"/>
    <dgm:cxn modelId="{8205B749-3E40-A543-BFDA-55CAD7E6A04F}" type="presParOf" srcId="{DA1003F4-167C-E041-9206-8033F3499812}" destId="{28D6BC3C-8954-4444-8AB6-2EA075DAE671}" srcOrd="1" destOrd="0" presId="urn:microsoft.com/office/officeart/2008/layout/Line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26830B50-906A-4D52-87F9-B05FC4B6A3B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24CC412-57F2-401E-BB9A-3DEDE2086358}">
      <dgm:prSet/>
      <dgm:spPr/>
      <dgm:t>
        <a:bodyPr/>
        <a:lstStyle/>
        <a:p>
          <a:r>
            <a:rPr lang="en-US" dirty="0">
              <a:solidFill>
                <a:schemeClr val="bg1">
                  <a:lumMod val="75000"/>
                </a:schemeClr>
              </a:solidFill>
            </a:rPr>
            <a:t>Functionality Tests</a:t>
          </a:r>
        </a:p>
      </dgm:t>
    </dgm:pt>
    <dgm:pt modelId="{E8AFD971-58C8-4E63-B1DF-C91F02F16E21}" type="parTrans" cxnId="{3F139048-8357-412C-9E1F-215C003FA3CD}">
      <dgm:prSet/>
      <dgm:spPr/>
      <dgm:t>
        <a:bodyPr/>
        <a:lstStyle/>
        <a:p>
          <a:endParaRPr lang="en-US">
            <a:solidFill>
              <a:schemeClr val="bg1">
                <a:lumMod val="75000"/>
              </a:schemeClr>
            </a:solidFill>
          </a:endParaRPr>
        </a:p>
      </dgm:t>
    </dgm:pt>
    <dgm:pt modelId="{EBDCC879-87F6-407E-AFA1-363855CE3411}" type="sibTrans" cxnId="{3F139048-8357-412C-9E1F-215C003FA3CD}">
      <dgm:prSet/>
      <dgm:spPr/>
      <dgm:t>
        <a:bodyPr/>
        <a:lstStyle/>
        <a:p>
          <a:endParaRPr lang="en-US">
            <a:solidFill>
              <a:schemeClr val="bg1">
                <a:lumMod val="75000"/>
              </a:schemeClr>
            </a:solidFill>
          </a:endParaRPr>
        </a:p>
      </dgm:t>
    </dgm:pt>
    <dgm:pt modelId="{A7FE3250-241D-41BB-95D5-DCC285DABFE2}">
      <dgm:prSet/>
      <dgm:spPr/>
      <dgm:t>
        <a:bodyPr/>
        <a:lstStyle/>
        <a:p>
          <a:r>
            <a:rPr lang="en-US" dirty="0">
              <a:solidFill>
                <a:schemeClr val="bg1">
                  <a:lumMod val="75000"/>
                </a:schemeClr>
              </a:solidFill>
            </a:rPr>
            <a:t>Robustness Tests</a:t>
          </a:r>
        </a:p>
      </dgm:t>
    </dgm:pt>
    <dgm:pt modelId="{EBD67938-B24E-433D-B8F9-5E4451C42C68}" type="parTrans" cxnId="{6FA3779E-EE76-4C62-B45A-2F8D178632F6}">
      <dgm:prSet/>
      <dgm:spPr/>
      <dgm:t>
        <a:bodyPr/>
        <a:lstStyle/>
        <a:p>
          <a:endParaRPr lang="en-US">
            <a:solidFill>
              <a:schemeClr val="bg1">
                <a:lumMod val="75000"/>
              </a:schemeClr>
            </a:solidFill>
          </a:endParaRPr>
        </a:p>
      </dgm:t>
    </dgm:pt>
    <dgm:pt modelId="{D377A1BF-E9FE-48E2-A0D4-C19E83677C69}" type="sibTrans" cxnId="{6FA3779E-EE76-4C62-B45A-2F8D178632F6}">
      <dgm:prSet/>
      <dgm:spPr/>
      <dgm:t>
        <a:bodyPr/>
        <a:lstStyle/>
        <a:p>
          <a:endParaRPr lang="en-US">
            <a:solidFill>
              <a:schemeClr val="bg1">
                <a:lumMod val="75000"/>
              </a:schemeClr>
            </a:solidFill>
          </a:endParaRPr>
        </a:p>
      </dgm:t>
    </dgm:pt>
    <dgm:pt modelId="{79846335-DA50-49E8-96BC-AA002DBCCB7A}">
      <dgm:prSet/>
      <dgm:spPr/>
      <dgm:t>
        <a:bodyPr/>
        <a:lstStyle/>
        <a:p>
          <a:r>
            <a:rPr lang="en-US" dirty="0">
              <a:solidFill>
                <a:schemeClr val="bg1">
                  <a:lumMod val="75000"/>
                </a:schemeClr>
              </a:solidFill>
            </a:rPr>
            <a:t>Interoperability Tests</a:t>
          </a:r>
        </a:p>
      </dgm:t>
    </dgm:pt>
    <dgm:pt modelId="{EFB39808-8CDE-4340-963A-78A50FA36195}" type="parTrans" cxnId="{2791B0FD-9754-4DB7-9243-39B6D2F7D4B2}">
      <dgm:prSet/>
      <dgm:spPr/>
      <dgm:t>
        <a:bodyPr/>
        <a:lstStyle/>
        <a:p>
          <a:endParaRPr lang="en-US">
            <a:solidFill>
              <a:schemeClr val="bg1">
                <a:lumMod val="75000"/>
              </a:schemeClr>
            </a:solidFill>
          </a:endParaRPr>
        </a:p>
      </dgm:t>
    </dgm:pt>
    <dgm:pt modelId="{03563CB8-DB2B-45A3-91DA-1D0EB6DCCD52}" type="sibTrans" cxnId="{2791B0FD-9754-4DB7-9243-39B6D2F7D4B2}">
      <dgm:prSet/>
      <dgm:spPr/>
      <dgm:t>
        <a:bodyPr/>
        <a:lstStyle/>
        <a:p>
          <a:endParaRPr lang="en-US">
            <a:solidFill>
              <a:schemeClr val="bg1">
                <a:lumMod val="75000"/>
              </a:schemeClr>
            </a:solidFill>
          </a:endParaRPr>
        </a:p>
      </dgm:t>
    </dgm:pt>
    <dgm:pt modelId="{DA113C63-2657-4C6A-91E2-D96B7D34AC61}">
      <dgm:prSet/>
      <dgm:spPr/>
      <dgm:t>
        <a:bodyPr/>
        <a:lstStyle/>
        <a:p>
          <a:r>
            <a:rPr lang="en-US" dirty="0">
              <a:solidFill>
                <a:schemeClr val="bg1">
                  <a:lumMod val="75000"/>
                </a:schemeClr>
              </a:solidFill>
            </a:rPr>
            <a:t>Performance Tests</a:t>
          </a:r>
        </a:p>
      </dgm:t>
    </dgm:pt>
    <dgm:pt modelId="{057FA2DE-A1D3-4EA0-B8B5-B25776D07F47}" type="parTrans" cxnId="{0630547C-32E2-42CB-B35B-90CE1249E032}">
      <dgm:prSet/>
      <dgm:spPr/>
      <dgm:t>
        <a:bodyPr/>
        <a:lstStyle/>
        <a:p>
          <a:endParaRPr lang="en-US">
            <a:solidFill>
              <a:schemeClr val="bg1">
                <a:lumMod val="75000"/>
              </a:schemeClr>
            </a:solidFill>
          </a:endParaRPr>
        </a:p>
      </dgm:t>
    </dgm:pt>
    <dgm:pt modelId="{2A5424F5-96C5-41E4-A740-FD33C862DD94}" type="sibTrans" cxnId="{0630547C-32E2-42CB-B35B-90CE1249E032}">
      <dgm:prSet/>
      <dgm:spPr/>
      <dgm:t>
        <a:bodyPr/>
        <a:lstStyle/>
        <a:p>
          <a:endParaRPr lang="en-US">
            <a:solidFill>
              <a:schemeClr val="bg1">
                <a:lumMod val="75000"/>
              </a:schemeClr>
            </a:solidFill>
          </a:endParaRPr>
        </a:p>
      </dgm:t>
    </dgm:pt>
    <dgm:pt modelId="{16F6B780-6A80-4300-B8DE-D894BA6DFFA9}">
      <dgm:prSet/>
      <dgm:spPr/>
      <dgm:t>
        <a:bodyPr/>
        <a:lstStyle/>
        <a:p>
          <a:r>
            <a:rPr lang="en-US" dirty="0">
              <a:solidFill>
                <a:schemeClr val="bg1">
                  <a:lumMod val="75000"/>
                </a:schemeClr>
              </a:solidFill>
            </a:rPr>
            <a:t>Scalability Tests</a:t>
          </a:r>
        </a:p>
      </dgm:t>
    </dgm:pt>
    <dgm:pt modelId="{B49DE912-24DC-42CD-BE67-7E8827815EB4}" type="parTrans" cxnId="{A0DA0970-863C-4CE2-9325-02F0EE947F33}">
      <dgm:prSet/>
      <dgm:spPr/>
      <dgm:t>
        <a:bodyPr/>
        <a:lstStyle/>
        <a:p>
          <a:endParaRPr lang="en-US">
            <a:solidFill>
              <a:schemeClr val="bg1">
                <a:lumMod val="75000"/>
              </a:schemeClr>
            </a:solidFill>
          </a:endParaRPr>
        </a:p>
      </dgm:t>
    </dgm:pt>
    <dgm:pt modelId="{A3E391F0-6013-41C7-9DA2-15736AFEFC2B}" type="sibTrans" cxnId="{A0DA0970-863C-4CE2-9325-02F0EE947F33}">
      <dgm:prSet/>
      <dgm:spPr/>
      <dgm:t>
        <a:bodyPr/>
        <a:lstStyle/>
        <a:p>
          <a:endParaRPr lang="en-US">
            <a:solidFill>
              <a:schemeClr val="bg1">
                <a:lumMod val="75000"/>
              </a:schemeClr>
            </a:solidFill>
          </a:endParaRPr>
        </a:p>
      </dgm:t>
    </dgm:pt>
    <dgm:pt modelId="{0036CF00-B55F-4477-BE4C-54F12235D685}">
      <dgm:prSet/>
      <dgm:spPr/>
      <dgm:t>
        <a:bodyPr/>
        <a:lstStyle/>
        <a:p>
          <a:r>
            <a:rPr lang="en-US" dirty="0">
              <a:solidFill>
                <a:schemeClr val="bg1">
                  <a:lumMod val="75000"/>
                </a:schemeClr>
              </a:solidFill>
            </a:rPr>
            <a:t>Stress Tests</a:t>
          </a:r>
        </a:p>
      </dgm:t>
    </dgm:pt>
    <dgm:pt modelId="{64E38C24-F024-478D-A677-D8B4E9F62822}" type="parTrans" cxnId="{85B1CDD7-D621-4BDF-B64A-A2D9323E0322}">
      <dgm:prSet/>
      <dgm:spPr/>
      <dgm:t>
        <a:bodyPr/>
        <a:lstStyle/>
        <a:p>
          <a:endParaRPr lang="en-US">
            <a:solidFill>
              <a:schemeClr val="bg1">
                <a:lumMod val="75000"/>
              </a:schemeClr>
            </a:solidFill>
          </a:endParaRPr>
        </a:p>
      </dgm:t>
    </dgm:pt>
    <dgm:pt modelId="{25D2C207-F1D9-4F13-B652-643AE8969E04}" type="sibTrans" cxnId="{85B1CDD7-D621-4BDF-B64A-A2D9323E0322}">
      <dgm:prSet/>
      <dgm:spPr/>
      <dgm:t>
        <a:bodyPr/>
        <a:lstStyle/>
        <a:p>
          <a:endParaRPr lang="en-US">
            <a:solidFill>
              <a:schemeClr val="bg1">
                <a:lumMod val="75000"/>
              </a:schemeClr>
            </a:solidFill>
          </a:endParaRPr>
        </a:p>
      </dgm:t>
    </dgm:pt>
    <dgm:pt modelId="{F041206D-66F2-4267-864F-B04A0BEFBA7D}">
      <dgm:prSet/>
      <dgm:spPr/>
      <dgm:t>
        <a:bodyPr/>
        <a:lstStyle/>
        <a:p>
          <a:r>
            <a:rPr lang="en-US" dirty="0">
              <a:solidFill>
                <a:schemeClr val="bg1">
                  <a:lumMod val="75000"/>
                </a:schemeClr>
              </a:solidFill>
            </a:rPr>
            <a:t>Load and Stability Tests</a:t>
          </a:r>
        </a:p>
      </dgm:t>
    </dgm:pt>
    <dgm:pt modelId="{94AA3C1A-7FEF-40CC-82FD-F7D338DA233A}" type="parTrans" cxnId="{8A314E93-A33A-4DEB-B031-5BB9111B6971}">
      <dgm:prSet/>
      <dgm:spPr/>
      <dgm:t>
        <a:bodyPr/>
        <a:lstStyle/>
        <a:p>
          <a:endParaRPr lang="en-US">
            <a:solidFill>
              <a:schemeClr val="bg1">
                <a:lumMod val="75000"/>
              </a:schemeClr>
            </a:solidFill>
          </a:endParaRPr>
        </a:p>
      </dgm:t>
    </dgm:pt>
    <dgm:pt modelId="{F524F8D8-B245-46B5-A52A-F0C600B87236}" type="sibTrans" cxnId="{8A314E93-A33A-4DEB-B031-5BB9111B6971}">
      <dgm:prSet/>
      <dgm:spPr/>
      <dgm:t>
        <a:bodyPr/>
        <a:lstStyle/>
        <a:p>
          <a:endParaRPr lang="en-US">
            <a:solidFill>
              <a:schemeClr val="bg1">
                <a:lumMod val="75000"/>
              </a:schemeClr>
            </a:solidFill>
          </a:endParaRPr>
        </a:p>
      </dgm:t>
    </dgm:pt>
    <dgm:pt modelId="{712BDB3B-5FFD-4643-8894-C1214CF25F95}">
      <dgm:prSet/>
      <dgm:spPr/>
      <dgm:t>
        <a:bodyPr/>
        <a:lstStyle/>
        <a:p>
          <a:r>
            <a:rPr lang="en-US" dirty="0">
              <a:solidFill>
                <a:schemeClr val="bg1">
                  <a:lumMod val="75000"/>
                </a:schemeClr>
              </a:solidFill>
            </a:rPr>
            <a:t>Regression Tests</a:t>
          </a:r>
        </a:p>
      </dgm:t>
    </dgm:pt>
    <dgm:pt modelId="{BB0CF8A6-413C-4A81-B986-FD5BAE0C15A7}" type="parTrans" cxnId="{13B0F1BC-9A69-4078-B91E-9A0EEC9AA11E}">
      <dgm:prSet/>
      <dgm:spPr/>
      <dgm:t>
        <a:bodyPr/>
        <a:lstStyle/>
        <a:p>
          <a:endParaRPr lang="en-US">
            <a:solidFill>
              <a:schemeClr val="bg1">
                <a:lumMod val="75000"/>
              </a:schemeClr>
            </a:solidFill>
          </a:endParaRPr>
        </a:p>
      </dgm:t>
    </dgm:pt>
    <dgm:pt modelId="{DAB5103C-2EFD-4CB5-BA4F-2C9B9082C749}" type="sibTrans" cxnId="{13B0F1BC-9A69-4078-B91E-9A0EEC9AA11E}">
      <dgm:prSet/>
      <dgm:spPr/>
      <dgm:t>
        <a:bodyPr/>
        <a:lstStyle/>
        <a:p>
          <a:endParaRPr lang="en-US">
            <a:solidFill>
              <a:schemeClr val="bg1">
                <a:lumMod val="75000"/>
              </a:schemeClr>
            </a:solidFill>
          </a:endParaRPr>
        </a:p>
      </dgm:t>
    </dgm:pt>
    <dgm:pt modelId="{B809DD0C-3725-47AF-A5BA-3A4658B640C7}">
      <dgm:prSet/>
      <dgm:spPr/>
      <dgm:t>
        <a:bodyPr/>
        <a:lstStyle/>
        <a:p>
          <a:r>
            <a:rPr lang="en-US" dirty="0">
              <a:solidFill>
                <a:schemeClr val="bg1">
                  <a:lumMod val="75000"/>
                </a:schemeClr>
              </a:solidFill>
            </a:rPr>
            <a:t>Regulatory Tests</a:t>
          </a:r>
        </a:p>
      </dgm:t>
    </dgm:pt>
    <dgm:pt modelId="{D67E8BA8-502C-47AC-B6E5-1E3268F9F7E8}" type="parTrans" cxnId="{7FDE9135-6A82-4797-817B-703D68605338}">
      <dgm:prSet/>
      <dgm:spPr/>
      <dgm:t>
        <a:bodyPr/>
        <a:lstStyle/>
        <a:p>
          <a:endParaRPr lang="en-US">
            <a:solidFill>
              <a:schemeClr val="bg1">
                <a:lumMod val="75000"/>
              </a:schemeClr>
            </a:solidFill>
          </a:endParaRPr>
        </a:p>
      </dgm:t>
    </dgm:pt>
    <dgm:pt modelId="{07652F3C-8780-49EB-B1F3-EF883BB775E9}" type="sibTrans" cxnId="{7FDE9135-6A82-4797-817B-703D68605338}">
      <dgm:prSet/>
      <dgm:spPr/>
      <dgm:t>
        <a:bodyPr/>
        <a:lstStyle/>
        <a:p>
          <a:endParaRPr lang="en-US">
            <a:solidFill>
              <a:schemeClr val="bg1">
                <a:lumMod val="75000"/>
              </a:schemeClr>
            </a:solidFill>
          </a:endParaRPr>
        </a:p>
      </dgm:t>
    </dgm:pt>
    <dgm:pt modelId="{A38A8782-BC80-4538-86B7-41606237F6A3}">
      <dgm:prSet/>
      <dgm:spPr/>
      <dgm:t>
        <a:bodyPr/>
        <a:lstStyle/>
        <a:p>
          <a:r>
            <a:rPr lang="en-US" dirty="0">
              <a:solidFill>
                <a:schemeClr val="bg1">
                  <a:lumMod val="75000"/>
                </a:schemeClr>
              </a:solidFill>
            </a:rPr>
            <a:t>Safety Assurance</a:t>
          </a:r>
        </a:p>
      </dgm:t>
    </dgm:pt>
    <dgm:pt modelId="{F8E52DAE-4562-40C9-A8BC-802139E8B667}" type="parTrans" cxnId="{52A9F2D7-E6C7-4754-A1BB-AE512D8CC93E}">
      <dgm:prSet/>
      <dgm:spPr/>
      <dgm:t>
        <a:bodyPr/>
        <a:lstStyle/>
        <a:p>
          <a:endParaRPr lang="en-US">
            <a:solidFill>
              <a:schemeClr val="bg1">
                <a:lumMod val="75000"/>
              </a:schemeClr>
            </a:solidFill>
          </a:endParaRPr>
        </a:p>
      </dgm:t>
    </dgm:pt>
    <dgm:pt modelId="{38AF6002-FBE7-46CA-A533-10C8CC874068}" type="sibTrans" cxnId="{52A9F2D7-E6C7-4754-A1BB-AE512D8CC93E}">
      <dgm:prSet/>
      <dgm:spPr/>
      <dgm:t>
        <a:bodyPr/>
        <a:lstStyle/>
        <a:p>
          <a:endParaRPr lang="en-US">
            <a:solidFill>
              <a:schemeClr val="bg1">
                <a:lumMod val="75000"/>
              </a:schemeClr>
            </a:solidFill>
          </a:endParaRPr>
        </a:p>
      </dgm:t>
    </dgm:pt>
    <dgm:pt modelId="{518CFE9D-80AC-4FD6-A0E3-96A9D734E75F}">
      <dgm:prSet/>
      <dgm:spPr/>
      <dgm:t>
        <a:bodyPr/>
        <a:lstStyle/>
        <a:p>
          <a:r>
            <a:rPr lang="en-US" dirty="0">
              <a:solidFill>
                <a:schemeClr val="bg1">
                  <a:lumMod val="75000"/>
                </a:schemeClr>
              </a:solidFill>
            </a:rPr>
            <a:t>Acceptance Testing</a:t>
          </a:r>
        </a:p>
      </dgm:t>
    </dgm:pt>
    <dgm:pt modelId="{7C0A5F22-7D81-4F2F-A8E6-D919A09A9FA8}" type="parTrans" cxnId="{6B106E54-9CBA-4F42-A623-1C732EF85141}">
      <dgm:prSet/>
      <dgm:spPr/>
      <dgm:t>
        <a:bodyPr/>
        <a:lstStyle/>
        <a:p>
          <a:endParaRPr lang="en-US">
            <a:solidFill>
              <a:schemeClr val="bg1">
                <a:lumMod val="75000"/>
              </a:schemeClr>
            </a:solidFill>
          </a:endParaRPr>
        </a:p>
      </dgm:t>
    </dgm:pt>
    <dgm:pt modelId="{D337C0A4-7546-4208-A239-9BF8F5E104DE}" type="sibTrans" cxnId="{6B106E54-9CBA-4F42-A623-1C732EF85141}">
      <dgm:prSet/>
      <dgm:spPr/>
      <dgm:t>
        <a:bodyPr/>
        <a:lstStyle/>
        <a:p>
          <a:endParaRPr lang="en-US">
            <a:solidFill>
              <a:schemeClr val="bg1">
                <a:lumMod val="75000"/>
              </a:schemeClr>
            </a:solidFill>
          </a:endParaRPr>
        </a:p>
      </dgm:t>
    </dgm:pt>
    <dgm:pt modelId="{875684B9-6F2B-F042-AC9B-B537B543FA30}">
      <dgm:prSet/>
      <dgm:spPr/>
      <dgm:t>
        <a:bodyPr/>
        <a:lstStyle/>
        <a:p>
          <a:r>
            <a:rPr lang="en-US" dirty="0">
              <a:solidFill>
                <a:schemeClr val="bg1">
                  <a:lumMod val="75000"/>
                </a:schemeClr>
              </a:solidFill>
            </a:rPr>
            <a:t>GUI Testing</a:t>
          </a:r>
        </a:p>
      </dgm:t>
    </dgm:pt>
    <dgm:pt modelId="{15FA1C77-FE50-1E41-9AA9-7F45C41F8041}" type="parTrans" cxnId="{CD7929B7-B54B-B84B-AFFF-75D18DCB75F7}">
      <dgm:prSet/>
      <dgm:spPr/>
      <dgm:t>
        <a:bodyPr/>
        <a:lstStyle/>
        <a:p>
          <a:endParaRPr lang="en-GB">
            <a:solidFill>
              <a:schemeClr val="bg1">
                <a:lumMod val="75000"/>
              </a:schemeClr>
            </a:solidFill>
          </a:endParaRPr>
        </a:p>
      </dgm:t>
    </dgm:pt>
    <dgm:pt modelId="{C3A72EFE-5BA8-5F45-AB64-3DFA3241A54A}" type="sibTrans" cxnId="{CD7929B7-B54B-B84B-AFFF-75D18DCB75F7}">
      <dgm:prSet/>
      <dgm:spPr/>
      <dgm:t>
        <a:bodyPr/>
        <a:lstStyle/>
        <a:p>
          <a:endParaRPr lang="en-GB">
            <a:solidFill>
              <a:schemeClr val="bg1">
                <a:lumMod val="75000"/>
              </a:schemeClr>
            </a:solidFill>
          </a:endParaRPr>
        </a:p>
      </dgm:t>
    </dgm:pt>
    <dgm:pt modelId="{05C1E552-A56F-F141-B318-7259B940AEB0}">
      <dgm:prSet/>
      <dgm:spPr/>
      <dgm:t>
        <a:bodyPr/>
        <a:lstStyle/>
        <a:p>
          <a:r>
            <a:rPr lang="en-US" dirty="0">
              <a:solidFill>
                <a:schemeClr val="bg1">
                  <a:lumMod val="75000"/>
                </a:schemeClr>
              </a:solidFill>
            </a:rPr>
            <a:t>Security Testing</a:t>
          </a:r>
        </a:p>
      </dgm:t>
    </dgm:pt>
    <dgm:pt modelId="{FCF9A927-41DC-D54F-B3FA-1FD339CFEE6A}" type="parTrans" cxnId="{69CDA020-2B9F-7C47-8FEE-7F7B0C2C34FC}">
      <dgm:prSet/>
      <dgm:spPr/>
      <dgm:t>
        <a:bodyPr/>
        <a:lstStyle/>
        <a:p>
          <a:endParaRPr lang="en-GB">
            <a:solidFill>
              <a:schemeClr val="bg1">
                <a:lumMod val="75000"/>
              </a:schemeClr>
            </a:solidFill>
          </a:endParaRPr>
        </a:p>
      </dgm:t>
    </dgm:pt>
    <dgm:pt modelId="{4F5F23F7-AF0E-F14B-A173-7F75D33D3277}" type="sibTrans" cxnId="{69CDA020-2B9F-7C47-8FEE-7F7B0C2C34FC}">
      <dgm:prSet/>
      <dgm:spPr/>
      <dgm:t>
        <a:bodyPr/>
        <a:lstStyle/>
        <a:p>
          <a:endParaRPr lang="en-GB">
            <a:solidFill>
              <a:schemeClr val="bg1">
                <a:lumMod val="75000"/>
              </a:schemeClr>
            </a:solidFill>
          </a:endParaRPr>
        </a:p>
      </dgm:t>
    </dgm:pt>
    <dgm:pt modelId="{B4C0D206-41AF-E24D-AD47-B0F091D86842}" type="pres">
      <dgm:prSet presAssocID="{26830B50-906A-4D52-87F9-B05FC4B6A3BF}" presName="vert0" presStyleCnt="0">
        <dgm:presLayoutVars>
          <dgm:dir/>
          <dgm:animOne val="branch"/>
          <dgm:animLvl val="lvl"/>
        </dgm:presLayoutVars>
      </dgm:prSet>
      <dgm:spPr/>
    </dgm:pt>
    <dgm:pt modelId="{866DC06E-E2F7-014A-AED6-DB9D2CF41560}" type="pres">
      <dgm:prSet presAssocID="{824CC412-57F2-401E-BB9A-3DEDE2086358}" presName="thickLine" presStyleLbl="alignNode1" presStyleIdx="0" presStyleCnt="13"/>
      <dgm:spPr/>
    </dgm:pt>
    <dgm:pt modelId="{B032FA24-A339-2345-8A31-558FB9285546}" type="pres">
      <dgm:prSet presAssocID="{824CC412-57F2-401E-BB9A-3DEDE2086358}" presName="horz1" presStyleCnt="0"/>
      <dgm:spPr/>
    </dgm:pt>
    <dgm:pt modelId="{0EAB94D3-3DAE-B64C-95D5-3AF90641ABDE}" type="pres">
      <dgm:prSet presAssocID="{824CC412-57F2-401E-BB9A-3DEDE2086358}" presName="tx1" presStyleLbl="revTx" presStyleIdx="0" presStyleCnt="13"/>
      <dgm:spPr/>
    </dgm:pt>
    <dgm:pt modelId="{47C49A49-63C0-2C4C-88B6-93D641E50628}" type="pres">
      <dgm:prSet presAssocID="{824CC412-57F2-401E-BB9A-3DEDE2086358}" presName="vert1" presStyleCnt="0"/>
      <dgm:spPr/>
    </dgm:pt>
    <dgm:pt modelId="{2442F692-EABE-C24F-96F0-B5B387391B80}" type="pres">
      <dgm:prSet presAssocID="{875684B9-6F2B-F042-AC9B-B537B543FA30}" presName="thickLine" presStyleLbl="alignNode1" presStyleIdx="1" presStyleCnt="13"/>
      <dgm:spPr/>
    </dgm:pt>
    <dgm:pt modelId="{E3F7F761-F79D-B840-AB74-17C560A3FC06}" type="pres">
      <dgm:prSet presAssocID="{875684B9-6F2B-F042-AC9B-B537B543FA30}" presName="horz1" presStyleCnt="0"/>
      <dgm:spPr/>
    </dgm:pt>
    <dgm:pt modelId="{A7B86603-78F7-2845-90B2-438B01DB0043}" type="pres">
      <dgm:prSet presAssocID="{875684B9-6F2B-F042-AC9B-B537B543FA30}" presName="tx1" presStyleLbl="revTx" presStyleIdx="1" presStyleCnt="13"/>
      <dgm:spPr/>
    </dgm:pt>
    <dgm:pt modelId="{E3C31D09-2AA2-3C4C-A671-E407377816EE}" type="pres">
      <dgm:prSet presAssocID="{875684B9-6F2B-F042-AC9B-B537B543FA30}" presName="vert1" presStyleCnt="0"/>
      <dgm:spPr/>
    </dgm:pt>
    <dgm:pt modelId="{69425A5D-D388-454A-816A-CD20D67BF737}" type="pres">
      <dgm:prSet presAssocID="{79846335-DA50-49E8-96BC-AA002DBCCB7A}" presName="thickLine" presStyleLbl="alignNode1" presStyleIdx="2" presStyleCnt="13"/>
      <dgm:spPr/>
    </dgm:pt>
    <dgm:pt modelId="{9717E87F-C7BC-734E-B5CD-4B512707727F}" type="pres">
      <dgm:prSet presAssocID="{79846335-DA50-49E8-96BC-AA002DBCCB7A}" presName="horz1" presStyleCnt="0"/>
      <dgm:spPr/>
    </dgm:pt>
    <dgm:pt modelId="{725F85C3-C3E2-0048-9C41-4BB5368E0F26}" type="pres">
      <dgm:prSet presAssocID="{79846335-DA50-49E8-96BC-AA002DBCCB7A}" presName="tx1" presStyleLbl="revTx" presStyleIdx="2" presStyleCnt="13"/>
      <dgm:spPr/>
    </dgm:pt>
    <dgm:pt modelId="{0396FD10-4EAF-BC42-BF99-39126D4D0DF9}" type="pres">
      <dgm:prSet presAssocID="{79846335-DA50-49E8-96BC-AA002DBCCB7A}" presName="vert1" presStyleCnt="0"/>
      <dgm:spPr/>
    </dgm:pt>
    <dgm:pt modelId="{6124CFF2-5919-C14D-821A-614A9223F583}" type="pres">
      <dgm:prSet presAssocID="{A7FE3250-241D-41BB-95D5-DCC285DABFE2}" presName="thickLine" presStyleLbl="alignNode1" presStyleIdx="3" presStyleCnt="13"/>
      <dgm:spPr/>
    </dgm:pt>
    <dgm:pt modelId="{C2B309EF-7A00-EC4A-A213-F00B432EBA3A}" type="pres">
      <dgm:prSet presAssocID="{A7FE3250-241D-41BB-95D5-DCC285DABFE2}" presName="horz1" presStyleCnt="0"/>
      <dgm:spPr/>
    </dgm:pt>
    <dgm:pt modelId="{A49DE02C-C978-1B4E-AAF9-A1DD7CA40B61}" type="pres">
      <dgm:prSet presAssocID="{A7FE3250-241D-41BB-95D5-DCC285DABFE2}" presName="tx1" presStyleLbl="revTx" presStyleIdx="3" presStyleCnt="13"/>
      <dgm:spPr/>
    </dgm:pt>
    <dgm:pt modelId="{10C7ACAE-33DC-7948-8707-F79CFAD1D783}" type="pres">
      <dgm:prSet presAssocID="{A7FE3250-241D-41BB-95D5-DCC285DABFE2}" presName="vert1" presStyleCnt="0"/>
      <dgm:spPr/>
    </dgm:pt>
    <dgm:pt modelId="{255F6E05-3966-814B-B319-CE73AB0AFE9C}" type="pres">
      <dgm:prSet presAssocID="{DA113C63-2657-4C6A-91E2-D96B7D34AC61}" presName="thickLine" presStyleLbl="alignNode1" presStyleIdx="4" presStyleCnt="13"/>
      <dgm:spPr/>
    </dgm:pt>
    <dgm:pt modelId="{19ECD4CA-B35F-E840-9D60-A92328EA5CFA}" type="pres">
      <dgm:prSet presAssocID="{DA113C63-2657-4C6A-91E2-D96B7D34AC61}" presName="horz1" presStyleCnt="0"/>
      <dgm:spPr/>
    </dgm:pt>
    <dgm:pt modelId="{FB9C5E6A-58DB-DD49-90AA-01DE8822E94A}" type="pres">
      <dgm:prSet presAssocID="{DA113C63-2657-4C6A-91E2-D96B7D34AC61}" presName="tx1" presStyleLbl="revTx" presStyleIdx="4" presStyleCnt="13"/>
      <dgm:spPr/>
    </dgm:pt>
    <dgm:pt modelId="{05697063-0D1F-0B41-BCDF-3A181C28FFFC}" type="pres">
      <dgm:prSet presAssocID="{DA113C63-2657-4C6A-91E2-D96B7D34AC61}" presName="vert1" presStyleCnt="0"/>
      <dgm:spPr/>
    </dgm:pt>
    <dgm:pt modelId="{A3B9F618-A137-184A-9E31-038F22A7A76D}" type="pres">
      <dgm:prSet presAssocID="{16F6B780-6A80-4300-B8DE-D894BA6DFFA9}" presName="thickLine" presStyleLbl="alignNode1" presStyleIdx="5" presStyleCnt="13"/>
      <dgm:spPr/>
    </dgm:pt>
    <dgm:pt modelId="{04799EBB-AF6E-6849-A22D-54B6119D7B05}" type="pres">
      <dgm:prSet presAssocID="{16F6B780-6A80-4300-B8DE-D894BA6DFFA9}" presName="horz1" presStyleCnt="0"/>
      <dgm:spPr/>
    </dgm:pt>
    <dgm:pt modelId="{5FD599D5-9DE2-764F-8344-4C0A3ED248D9}" type="pres">
      <dgm:prSet presAssocID="{16F6B780-6A80-4300-B8DE-D894BA6DFFA9}" presName="tx1" presStyleLbl="revTx" presStyleIdx="5" presStyleCnt="13"/>
      <dgm:spPr/>
    </dgm:pt>
    <dgm:pt modelId="{D31AA82F-FC13-7443-B51D-19E58CB659C0}" type="pres">
      <dgm:prSet presAssocID="{16F6B780-6A80-4300-B8DE-D894BA6DFFA9}" presName="vert1" presStyleCnt="0"/>
      <dgm:spPr/>
    </dgm:pt>
    <dgm:pt modelId="{4D908B17-23E4-E74D-BE15-A2E25C3FB6E1}" type="pres">
      <dgm:prSet presAssocID="{0036CF00-B55F-4477-BE4C-54F12235D685}" presName="thickLine" presStyleLbl="alignNode1" presStyleIdx="6" presStyleCnt="13"/>
      <dgm:spPr/>
    </dgm:pt>
    <dgm:pt modelId="{F28C159C-25E7-834D-BC0F-83A1CFC026EE}" type="pres">
      <dgm:prSet presAssocID="{0036CF00-B55F-4477-BE4C-54F12235D685}" presName="horz1" presStyleCnt="0"/>
      <dgm:spPr/>
    </dgm:pt>
    <dgm:pt modelId="{E3C1722E-A059-F349-9F55-FEE81B659387}" type="pres">
      <dgm:prSet presAssocID="{0036CF00-B55F-4477-BE4C-54F12235D685}" presName="tx1" presStyleLbl="revTx" presStyleIdx="6" presStyleCnt="13"/>
      <dgm:spPr/>
    </dgm:pt>
    <dgm:pt modelId="{71B4BA14-9412-3B41-AE76-879B71839E6D}" type="pres">
      <dgm:prSet presAssocID="{0036CF00-B55F-4477-BE4C-54F12235D685}" presName="vert1" presStyleCnt="0"/>
      <dgm:spPr/>
    </dgm:pt>
    <dgm:pt modelId="{76822033-2B7A-4941-9130-CCD0CCDED133}" type="pres">
      <dgm:prSet presAssocID="{F041206D-66F2-4267-864F-B04A0BEFBA7D}" presName="thickLine" presStyleLbl="alignNode1" presStyleIdx="7" presStyleCnt="13"/>
      <dgm:spPr/>
    </dgm:pt>
    <dgm:pt modelId="{AF15D86D-2E34-5840-A04D-8D076941EBA9}" type="pres">
      <dgm:prSet presAssocID="{F041206D-66F2-4267-864F-B04A0BEFBA7D}" presName="horz1" presStyleCnt="0"/>
      <dgm:spPr/>
    </dgm:pt>
    <dgm:pt modelId="{02FD2CFD-0242-524D-A27B-9C9FF8DF0DEF}" type="pres">
      <dgm:prSet presAssocID="{F041206D-66F2-4267-864F-B04A0BEFBA7D}" presName="tx1" presStyleLbl="revTx" presStyleIdx="7" presStyleCnt="13"/>
      <dgm:spPr/>
    </dgm:pt>
    <dgm:pt modelId="{74AD18CB-3EB4-D147-8C33-C404FE521B1D}" type="pres">
      <dgm:prSet presAssocID="{F041206D-66F2-4267-864F-B04A0BEFBA7D}" presName="vert1" presStyleCnt="0"/>
      <dgm:spPr/>
    </dgm:pt>
    <dgm:pt modelId="{2D1D5152-B1DC-7F49-9ED9-A041C0F46F85}" type="pres">
      <dgm:prSet presAssocID="{05C1E552-A56F-F141-B318-7259B940AEB0}" presName="thickLine" presStyleLbl="alignNode1" presStyleIdx="8" presStyleCnt="13"/>
      <dgm:spPr/>
    </dgm:pt>
    <dgm:pt modelId="{131ED5E2-5BB0-5A40-94BA-97B535A67ABA}" type="pres">
      <dgm:prSet presAssocID="{05C1E552-A56F-F141-B318-7259B940AEB0}" presName="horz1" presStyleCnt="0"/>
      <dgm:spPr/>
    </dgm:pt>
    <dgm:pt modelId="{3C3E32ED-8ECD-0343-8068-CA3F717F901C}" type="pres">
      <dgm:prSet presAssocID="{05C1E552-A56F-F141-B318-7259B940AEB0}" presName="tx1" presStyleLbl="revTx" presStyleIdx="8" presStyleCnt="13"/>
      <dgm:spPr/>
    </dgm:pt>
    <dgm:pt modelId="{E45524E9-4D70-3D4A-A3E6-DBF3CA944669}" type="pres">
      <dgm:prSet presAssocID="{05C1E552-A56F-F141-B318-7259B940AEB0}" presName="vert1" presStyleCnt="0"/>
      <dgm:spPr/>
    </dgm:pt>
    <dgm:pt modelId="{608F2F41-2146-D54C-B102-433B7A5467A5}" type="pres">
      <dgm:prSet presAssocID="{B809DD0C-3725-47AF-A5BA-3A4658B640C7}" presName="thickLine" presStyleLbl="alignNode1" presStyleIdx="9" presStyleCnt="13"/>
      <dgm:spPr/>
    </dgm:pt>
    <dgm:pt modelId="{CF874810-ED06-8447-BEAB-E08BD8521D6B}" type="pres">
      <dgm:prSet presAssocID="{B809DD0C-3725-47AF-A5BA-3A4658B640C7}" presName="horz1" presStyleCnt="0"/>
      <dgm:spPr/>
    </dgm:pt>
    <dgm:pt modelId="{10368F64-4C9B-9C4A-B038-44D559AD9812}" type="pres">
      <dgm:prSet presAssocID="{B809DD0C-3725-47AF-A5BA-3A4658B640C7}" presName="tx1" presStyleLbl="revTx" presStyleIdx="9" presStyleCnt="13"/>
      <dgm:spPr/>
    </dgm:pt>
    <dgm:pt modelId="{26540B99-AFAF-DB4F-A10F-FEEFFB325F38}" type="pres">
      <dgm:prSet presAssocID="{B809DD0C-3725-47AF-A5BA-3A4658B640C7}" presName="vert1" presStyleCnt="0"/>
      <dgm:spPr/>
    </dgm:pt>
    <dgm:pt modelId="{D4B8CBFC-FF03-EC41-AA5F-76656458C780}" type="pres">
      <dgm:prSet presAssocID="{A38A8782-BC80-4538-86B7-41606237F6A3}" presName="thickLine" presStyleLbl="alignNode1" presStyleIdx="10" presStyleCnt="13"/>
      <dgm:spPr/>
    </dgm:pt>
    <dgm:pt modelId="{23ECE755-E8BD-A348-9966-DEFF50445814}" type="pres">
      <dgm:prSet presAssocID="{A38A8782-BC80-4538-86B7-41606237F6A3}" presName="horz1" presStyleCnt="0"/>
      <dgm:spPr/>
    </dgm:pt>
    <dgm:pt modelId="{8E546376-8428-CC4D-B90C-D126274D88CA}" type="pres">
      <dgm:prSet presAssocID="{A38A8782-BC80-4538-86B7-41606237F6A3}" presName="tx1" presStyleLbl="revTx" presStyleIdx="10" presStyleCnt="13"/>
      <dgm:spPr/>
    </dgm:pt>
    <dgm:pt modelId="{DF71896D-481B-6F49-A994-D2001E45F8C2}" type="pres">
      <dgm:prSet presAssocID="{A38A8782-BC80-4538-86B7-41606237F6A3}" presName="vert1" presStyleCnt="0"/>
      <dgm:spPr/>
    </dgm:pt>
    <dgm:pt modelId="{7F261365-FA5D-304E-B7BB-697CC84F5BD5}" type="pres">
      <dgm:prSet presAssocID="{712BDB3B-5FFD-4643-8894-C1214CF25F95}" presName="thickLine" presStyleLbl="alignNode1" presStyleIdx="11" presStyleCnt="13"/>
      <dgm:spPr/>
    </dgm:pt>
    <dgm:pt modelId="{331BBA45-0F2E-F242-BEB4-48D49A398A1D}" type="pres">
      <dgm:prSet presAssocID="{712BDB3B-5FFD-4643-8894-C1214CF25F95}" presName="horz1" presStyleCnt="0"/>
      <dgm:spPr/>
    </dgm:pt>
    <dgm:pt modelId="{1A827CD4-EDE5-5742-8D66-42F3CDF304AE}" type="pres">
      <dgm:prSet presAssocID="{712BDB3B-5FFD-4643-8894-C1214CF25F95}" presName="tx1" presStyleLbl="revTx" presStyleIdx="11" presStyleCnt="13"/>
      <dgm:spPr/>
    </dgm:pt>
    <dgm:pt modelId="{673C0535-6916-F346-83EC-194F6B3E350E}" type="pres">
      <dgm:prSet presAssocID="{712BDB3B-5FFD-4643-8894-C1214CF25F95}" presName="vert1" presStyleCnt="0"/>
      <dgm:spPr/>
    </dgm:pt>
    <dgm:pt modelId="{F56AFCDC-B9D3-8C4C-80D3-99BED044A6B6}" type="pres">
      <dgm:prSet presAssocID="{518CFE9D-80AC-4FD6-A0E3-96A9D734E75F}" presName="thickLine" presStyleLbl="alignNode1" presStyleIdx="12" presStyleCnt="13"/>
      <dgm:spPr/>
    </dgm:pt>
    <dgm:pt modelId="{DA1003F4-167C-E041-9206-8033F3499812}" type="pres">
      <dgm:prSet presAssocID="{518CFE9D-80AC-4FD6-A0E3-96A9D734E75F}" presName="horz1" presStyleCnt="0"/>
      <dgm:spPr/>
    </dgm:pt>
    <dgm:pt modelId="{EA6143E4-2058-6940-9E90-B72676CB9347}" type="pres">
      <dgm:prSet presAssocID="{518CFE9D-80AC-4FD6-A0E3-96A9D734E75F}" presName="tx1" presStyleLbl="revTx" presStyleIdx="12" presStyleCnt="13"/>
      <dgm:spPr/>
    </dgm:pt>
    <dgm:pt modelId="{28D6BC3C-8954-4444-8AB6-2EA075DAE671}" type="pres">
      <dgm:prSet presAssocID="{518CFE9D-80AC-4FD6-A0E3-96A9D734E75F}" presName="vert1" presStyleCnt="0"/>
      <dgm:spPr/>
    </dgm:pt>
  </dgm:ptLst>
  <dgm:cxnLst>
    <dgm:cxn modelId="{85D3070A-8EBA-8249-A5E8-8B0A5364C967}" type="presOf" srcId="{875684B9-6F2B-F042-AC9B-B537B543FA30}" destId="{A7B86603-78F7-2845-90B2-438B01DB0043}" srcOrd="0" destOrd="0" presId="urn:microsoft.com/office/officeart/2008/layout/LinedList"/>
    <dgm:cxn modelId="{A3C0660C-ECDB-DC47-AF03-307E8961A162}" type="presOf" srcId="{0036CF00-B55F-4477-BE4C-54F12235D685}" destId="{E3C1722E-A059-F349-9F55-FEE81B659387}" srcOrd="0" destOrd="0" presId="urn:microsoft.com/office/officeart/2008/layout/LinedList"/>
    <dgm:cxn modelId="{03E9390D-E4CA-0240-828C-A613D8FDF7F6}" type="presOf" srcId="{79846335-DA50-49E8-96BC-AA002DBCCB7A}" destId="{725F85C3-C3E2-0048-9C41-4BB5368E0F26}" srcOrd="0" destOrd="0" presId="urn:microsoft.com/office/officeart/2008/layout/LinedList"/>
    <dgm:cxn modelId="{69CDA020-2B9F-7C47-8FEE-7F7B0C2C34FC}" srcId="{26830B50-906A-4D52-87F9-B05FC4B6A3BF}" destId="{05C1E552-A56F-F141-B318-7259B940AEB0}" srcOrd="8" destOrd="0" parTransId="{FCF9A927-41DC-D54F-B3FA-1FD339CFEE6A}" sibTransId="{4F5F23F7-AF0E-F14B-A173-7F75D33D3277}"/>
    <dgm:cxn modelId="{7FDE9135-6A82-4797-817B-703D68605338}" srcId="{26830B50-906A-4D52-87F9-B05FC4B6A3BF}" destId="{B809DD0C-3725-47AF-A5BA-3A4658B640C7}" srcOrd="9" destOrd="0" parTransId="{D67E8BA8-502C-47AC-B6E5-1E3268F9F7E8}" sibTransId="{07652F3C-8780-49EB-B1F3-EF883BB775E9}"/>
    <dgm:cxn modelId="{DAEFB23C-60B2-A94D-BB3B-3D84EA8DBAC1}" type="presOf" srcId="{712BDB3B-5FFD-4643-8894-C1214CF25F95}" destId="{1A827CD4-EDE5-5742-8D66-42F3CDF304AE}" srcOrd="0" destOrd="0" presId="urn:microsoft.com/office/officeart/2008/layout/LinedList"/>
    <dgm:cxn modelId="{6C8AB043-149E-1C40-83AC-60B894A3390A}" type="presOf" srcId="{F041206D-66F2-4267-864F-B04A0BEFBA7D}" destId="{02FD2CFD-0242-524D-A27B-9C9FF8DF0DEF}" srcOrd="0" destOrd="0" presId="urn:microsoft.com/office/officeart/2008/layout/LinedList"/>
    <dgm:cxn modelId="{3F139048-8357-412C-9E1F-215C003FA3CD}" srcId="{26830B50-906A-4D52-87F9-B05FC4B6A3BF}" destId="{824CC412-57F2-401E-BB9A-3DEDE2086358}" srcOrd="0" destOrd="0" parTransId="{E8AFD971-58C8-4E63-B1DF-C91F02F16E21}" sibTransId="{EBDCC879-87F6-407E-AFA1-363855CE3411}"/>
    <dgm:cxn modelId="{6596696B-0A78-0541-A966-9A62098CC294}" type="presOf" srcId="{26830B50-906A-4D52-87F9-B05FC4B6A3BF}" destId="{B4C0D206-41AF-E24D-AD47-B0F091D86842}" srcOrd="0" destOrd="0" presId="urn:microsoft.com/office/officeart/2008/layout/LinedList"/>
    <dgm:cxn modelId="{A0DA0970-863C-4CE2-9325-02F0EE947F33}" srcId="{26830B50-906A-4D52-87F9-B05FC4B6A3BF}" destId="{16F6B780-6A80-4300-B8DE-D894BA6DFFA9}" srcOrd="5" destOrd="0" parTransId="{B49DE912-24DC-42CD-BE67-7E8827815EB4}" sibTransId="{A3E391F0-6013-41C7-9DA2-15736AFEFC2B}"/>
    <dgm:cxn modelId="{542B0C70-598E-D14E-B151-DB4608D939E0}" type="presOf" srcId="{824CC412-57F2-401E-BB9A-3DEDE2086358}" destId="{0EAB94D3-3DAE-B64C-95D5-3AF90641ABDE}" srcOrd="0" destOrd="0" presId="urn:microsoft.com/office/officeart/2008/layout/LinedList"/>
    <dgm:cxn modelId="{6B106E54-9CBA-4F42-A623-1C732EF85141}" srcId="{26830B50-906A-4D52-87F9-B05FC4B6A3BF}" destId="{518CFE9D-80AC-4FD6-A0E3-96A9D734E75F}" srcOrd="12" destOrd="0" parTransId="{7C0A5F22-7D81-4F2F-A8E6-D919A09A9FA8}" sibTransId="{D337C0A4-7546-4208-A239-9BF8F5E104DE}"/>
    <dgm:cxn modelId="{0630547C-32E2-42CB-B35B-90CE1249E032}" srcId="{26830B50-906A-4D52-87F9-B05FC4B6A3BF}" destId="{DA113C63-2657-4C6A-91E2-D96B7D34AC61}" srcOrd="4" destOrd="0" parTransId="{057FA2DE-A1D3-4EA0-B8B5-B25776D07F47}" sibTransId="{2A5424F5-96C5-41E4-A740-FD33C862DD94}"/>
    <dgm:cxn modelId="{CE8CCF8A-8839-5042-B92D-050575FF4903}" type="presOf" srcId="{A7FE3250-241D-41BB-95D5-DCC285DABFE2}" destId="{A49DE02C-C978-1B4E-AAF9-A1DD7CA40B61}" srcOrd="0" destOrd="0" presId="urn:microsoft.com/office/officeart/2008/layout/LinedList"/>
    <dgm:cxn modelId="{8A314E93-A33A-4DEB-B031-5BB9111B6971}" srcId="{26830B50-906A-4D52-87F9-B05FC4B6A3BF}" destId="{F041206D-66F2-4267-864F-B04A0BEFBA7D}" srcOrd="7" destOrd="0" parTransId="{94AA3C1A-7FEF-40CC-82FD-F7D338DA233A}" sibTransId="{F524F8D8-B245-46B5-A52A-F0C600B87236}"/>
    <dgm:cxn modelId="{3D0D069B-679F-7849-9FA6-DB446DCBE2B1}" type="presOf" srcId="{518CFE9D-80AC-4FD6-A0E3-96A9D734E75F}" destId="{EA6143E4-2058-6940-9E90-B72676CB9347}" srcOrd="0" destOrd="0" presId="urn:microsoft.com/office/officeart/2008/layout/LinedList"/>
    <dgm:cxn modelId="{38D2D69D-DA68-714C-ADB4-893E0DF3A5CA}" type="presOf" srcId="{B809DD0C-3725-47AF-A5BA-3A4658B640C7}" destId="{10368F64-4C9B-9C4A-B038-44D559AD9812}" srcOrd="0" destOrd="0" presId="urn:microsoft.com/office/officeart/2008/layout/LinedList"/>
    <dgm:cxn modelId="{D9484D9E-965F-D746-A7C4-41C62B1C5585}" type="presOf" srcId="{05C1E552-A56F-F141-B318-7259B940AEB0}" destId="{3C3E32ED-8ECD-0343-8068-CA3F717F901C}" srcOrd="0" destOrd="0" presId="urn:microsoft.com/office/officeart/2008/layout/LinedList"/>
    <dgm:cxn modelId="{6FA3779E-EE76-4C62-B45A-2F8D178632F6}" srcId="{26830B50-906A-4D52-87F9-B05FC4B6A3BF}" destId="{A7FE3250-241D-41BB-95D5-DCC285DABFE2}" srcOrd="3" destOrd="0" parTransId="{EBD67938-B24E-433D-B8F9-5E4451C42C68}" sibTransId="{D377A1BF-E9FE-48E2-A0D4-C19E83677C69}"/>
    <dgm:cxn modelId="{CD7929B7-B54B-B84B-AFFF-75D18DCB75F7}" srcId="{26830B50-906A-4D52-87F9-B05FC4B6A3BF}" destId="{875684B9-6F2B-F042-AC9B-B537B543FA30}" srcOrd="1" destOrd="0" parTransId="{15FA1C77-FE50-1E41-9AA9-7F45C41F8041}" sibTransId="{C3A72EFE-5BA8-5F45-AB64-3DFA3241A54A}"/>
    <dgm:cxn modelId="{13B0F1BC-9A69-4078-B91E-9A0EEC9AA11E}" srcId="{26830B50-906A-4D52-87F9-B05FC4B6A3BF}" destId="{712BDB3B-5FFD-4643-8894-C1214CF25F95}" srcOrd="11" destOrd="0" parTransId="{BB0CF8A6-413C-4A81-B986-FD5BAE0C15A7}" sibTransId="{DAB5103C-2EFD-4CB5-BA4F-2C9B9082C749}"/>
    <dgm:cxn modelId="{9628C5CD-CCEE-CD46-9BAD-C57612C9C87F}" type="presOf" srcId="{DA113C63-2657-4C6A-91E2-D96B7D34AC61}" destId="{FB9C5E6A-58DB-DD49-90AA-01DE8822E94A}" srcOrd="0" destOrd="0" presId="urn:microsoft.com/office/officeart/2008/layout/LinedList"/>
    <dgm:cxn modelId="{85B1CDD7-D621-4BDF-B64A-A2D9323E0322}" srcId="{26830B50-906A-4D52-87F9-B05FC4B6A3BF}" destId="{0036CF00-B55F-4477-BE4C-54F12235D685}" srcOrd="6" destOrd="0" parTransId="{64E38C24-F024-478D-A677-D8B4E9F62822}" sibTransId="{25D2C207-F1D9-4F13-B652-643AE8969E04}"/>
    <dgm:cxn modelId="{52A9F2D7-E6C7-4754-A1BB-AE512D8CC93E}" srcId="{26830B50-906A-4D52-87F9-B05FC4B6A3BF}" destId="{A38A8782-BC80-4538-86B7-41606237F6A3}" srcOrd="10" destOrd="0" parTransId="{F8E52DAE-4562-40C9-A8BC-802139E8B667}" sibTransId="{38AF6002-FBE7-46CA-A533-10C8CC874068}"/>
    <dgm:cxn modelId="{C895C4E2-04F6-9C4E-97CB-D740CC81074D}" type="presOf" srcId="{16F6B780-6A80-4300-B8DE-D894BA6DFFA9}" destId="{5FD599D5-9DE2-764F-8344-4C0A3ED248D9}" srcOrd="0" destOrd="0" presId="urn:microsoft.com/office/officeart/2008/layout/LinedList"/>
    <dgm:cxn modelId="{FD7BDBE8-515E-C545-8B71-72E911855E24}" type="presOf" srcId="{A38A8782-BC80-4538-86B7-41606237F6A3}" destId="{8E546376-8428-CC4D-B90C-D126274D88CA}" srcOrd="0" destOrd="0" presId="urn:microsoft.com/office/officeart/2008/layout/LinedList"/>
    <dgm:cxn modelId="{2791B0FD-9754-4DB7-9243-39B6D2F7D4B2}" srcId="{26830B50-906A-4D52-87F9-B05FC4B6A3BF}" destId="{79846335-DA50-49E8-96BC-AA002DBCCB7A}" srcOrd="2" destOrd="0" parTransId="{EFB39808-8CDE-4340-963A-78A50FA36195}" sibTransId="{03563CB8-DB2B-45A3-91DA-1D0EB6DCCD52}"/>
    <dgm:cxn modelId="{7B6C6277-D4D1-9E44-BE29-517E2C201F17}" type="presParOf" srcId="{B4C0D206-41AF-E24D-AD47-B0F091D86842}" destId="{866DC06E-E2F7-014A-AED6-DB9D2CF41560}" srcOrd="0" destOrd="0" presId="urn:microsoft.com/office/officeart/2008/layout/LinedList"/>
    <dgm:cxn modelId="{19C3BBE8-7F78-1B48-BFB5-2EEE12B69CAE}" type="presParOf" srcId="{B4C0D206-41AF-E24D-AD47-B0F091D86842}" destId="{B032FA24-A339-2345-8A31-558FB9285546}" srcOrd="1" destOrd="0" presId="urn:microsoft.com/office/officeart/2008/layout/LinedList"/>
    <dgm:cxn modelId="{C0B72026-22EF-594D-A71B-19905427F7F7}" type="presParOf" srcId="{B032FA24-A339-2345-8A31-558FB9285546}" destId="{0EAB94D3-3DAE-B64C-95D5-3AF90641ABDE}" srcOrd="0" destOrd="0" presId="urn:microsoft.com/office/officeart/2008/layout/LinedList"/>
    <dgm:cxn modelId="{AF0C34B7-3EE9-EB45-991B-53A7684CDE32}" type="presParOf" srcId="{B032FA24-A339-2345-8A31-558FB9285546}" destId="{47C49A49-63C0-2C4C-88B6-93D641E50628}" srcOrd="1" destOrd="0" presId="urn:microsoft.com/office/officeart/2008/layout/LinedList"/>
    <dgm:cxn modelId="{B4FFE43E-A2BB-2B4A-AA0E-56FC8334B8DD}" type="presParOf" srcId="{B4C0D206-41AF-E24D-AD47-B0F091D86842}" destId="{2442F692-EABE-C24F-96F0-B5B387391B80}" srcOrd="2" destOrd="0" presId="urn:microsoft.com/office/officeart/2008/layout/LinedList"/>
    <dgm:cxn modelId="{80CA949C-1848-904C-B722-10A81E4D6585}" type="presParOf" srcId="{B4C0D206-41AF-E24D-AD47-B0F091D86842}" destId="{E3F7F761-F79D-B840-AB74-17C560A3FC06}" srcOrd="3" destOrd="0" presId="urn:microsoft.com/office/officeart/2008/layout/LinedList"/>
    <dgm:cxn modelId="{83BAF1A1-36FB-FD47-ACA0-0B75C1DF00B7}" type="presParOf" srcId="{E3F7F761-F79D-B840-AB74-17C560A3FC06}" destId="{A7B86603-78F7-2845-90B2-438B01DB0043}" srcOrd="0" destOrd="0" presId="urn:microsoft.com/office/officeart/2008/layout/LinedList"/>
    <dgm:cxn modelId="{97C00A66-E8D9-2F48-A01B-5B11C94C5519}" type="presParOf" srcId="{E3F7F761-F79D-B840-AB74-17C560A3FC06}" destId="{E3C31D09-2AA2-3C4C-A671-E407377816EE}" srcOrd="1" destOrd="0" presId="urn:microsoft.com/office/officeart/2008/layout/LinedList"/>
    <dgm:cxn modelId="{3D27813E-690D-0246-9EAD-B09D2AD28F82}" type="presParOf" srcId="{B4C0D206-41AF-E24D-AD47-B0F091D86842}" destId="{69425A5D-D388-454A-816A-CD20D67BF737}" srcOrd="4" destOrd="0" presId="urn:microsoft.com/office/officeart/2008/layout/LinedList"/>
    <dgm:cxn modelId="{BBA30F9B-4E08-634D-87F3-60785384A6CE}" type="presParOf" srcId="{B4C0D206-41AF-E24D-AD47-B0F091D86842}" destId="{9717E87F-C7BC-734E-B5CD-4B512707727F}" srcOrd="5" destOrd="0" presId="urn:microsoft.com/office/officeart/2008/layout/LinedList"/>
    <dgm:cxn modelId="{476B9F9A-73EF-0541-B089-B9849FC86170}" type="presParOf" srcId="{9717E87F-C7BC-734E-B5CD-4B512707727F}" destId="{725F85C3-C3E2-0048-9C41-4BB5368E0F26}" srcOrd="0" destOrd="0" presId="urn:microsoft.com/office/officeart/2008/layout/LinedList"/>
    <dgm:cxn modelId="{73B9BCA8-8C49-EF43-A057-74D6C17C1246}" type="presParOf" srcId="{9717E87F-C7BC-734E-B5CD-4B512707727F}" destId="{0396FD10-4EAF-BC42-BF99-39126D4D0DF9}" srcOrd="1" destOrd="0" presId="urn:microsoft.com/office/officeart/2008/layout/LinedList"/>
    <dgm:cxn modelId="{1EF34AFC-7C1F-A749-A218-185B3471E7DD}" type="presParOf" srcId="{B4C0D206-41AF-E24D-AD47-B0F091D86842}" destId="{6124CFF2-5919-C14D-821A-614A9223F583}" srcOrd="6" destOrd="0" presId="urn:microsoft.com/office/officeart/2008/layout/LinedList"/>
    <dgm:cxn modelId="{182D9A1B-ED52-6C4B-A60A-4026446300F3}" type="presParOf" srcId="{B4C0D206-41AF-E24D-AD47-B0F091D86842}" destId="{C2B309EF-7A00-EC4A-A213-F00B432EBA3A}" srcOrd="7" destOrd="0" presId="urn:microsoft.com/office/officeart/2008/layout/LinedList"/>
    <dgm:cxn modelId="{C7DA9228-CC5D-B042-BCCA-1816485417B9}" type="presParOf" srcId="{C2B309EF-7A00-EC4A-A213-F00B432EBA3A}" destId="{A49DE02C-C978-1B4E-AAF9-A1DD7CA40B61}" srcOrd="0" destOrd="0" presId="urn:microsoft.com/office/officeart/2008/layout/LinedList"/>
    <dgm:cxn modelId="{95331B6A-01A2-FF4E-8BD8-7C28E411E0CD}" type="presParOf" srcId="{C2B309EF-7A00-EC4A-A213-F00B432EBA3A}" destId="{10C7ACAE-33DC-7948-8707-F79CFAD1D783}" srcOrd="1" destOrd="0" presId="urn:microsoft.com/office/officeart/2008/layout/LinedList"/>
    <dgm:cxn modelId="{9BA123CC-AF87-2A41-BAFB-4729767ED528}" type="presParOf" srcId="{B4C0D206-41AF-E24D-AD47-B0F091D86842}" destId="{255F6E05-3966-814B-B319-CE73AB0AFE9C}" srcOrd="8" destOrd="0" presId="urn:microsoft.com/office/officeart/2008/layout/LinedList"/>
    <dgm:cxn modelId="{250F0BF2-57C7-EC47-AA78-7A995A30FD57}" type="presParOf" srcId="{B4C0D206-41AF-E24D-AD47-B0F091D86842}" destId="{19ECD4CA-B35F-E840-9D60-A92328EA5CFA}" srcOrd="9" destOrd="0" presId="urn:microsoft.com/office/officeart/2008/layout/LinedList"/>
    <dgm:cxn modelId="{3F7FF29E-F9E3-3243-93CF-D5DD472C10C6}" type="presParOf" srcId="{19ECD4CA-B35F-E840-9D60-A92328EA5CFA}" destId="{FB9C5E6A-58DB-DD49-90AA-01DE8822E94A}" srcOrd="0" destOrd="0" presId="urn:microsoft.com/office/officeart/2008/layout/LinedList"/>
    <dgm:cxn modelId="{EF718463-9822-9048-98C1-560AD060A1DD}" type="presParOf" srcId="{19ECD4CA-B35F-E840-9D60-A92328EA5CFA}" destId="{05697063-0D1F-0B41-BCDF-3A181C28FFFC}" srcOrd="1" destOrd="0" presId="urn:microsoft.com/office/officeart/2008/layout/LinedList"/>
    <dgm:cxn modelId="{19A982CF-6A14-7A47-8380-3212BB661EB9}" type="presParOf" srcId="{B4C0D206-41AF-E24D-AD47-B0F091D86842}" destId="{A3B9F618-A137-184A-9E31-038F22A7A76D}" srcOrd="10" destOrd="0" presId="urn:microsoft.com/office/officeart/2008/layout/LinedList"/>
    <dgm:cxn modelId="{2BC04227-614B-4049-9713-520A889B05C4}" type="presParOf" srcId="{B4C0D206-41AF-E24D-AD47-B0F091D86842}" destId="{04799EBB-AF6E-6849-A22D-54B6119D7B05}" srcOrd="11" destOrd="0" presId="urn:microsoft.com/office/officeart/2008/layout/LinedList"/>
    <dgm:cxn modelId="{60AEEE48-864C-5B43-997A-9BC96BB62E08}" type="presParOf" srcId="{04799EBB-AF6E-6849-A22D-54B6119D7B05}" destId="{5FD599D5-9DE2-764F-8344-4C0A3ED248D9}" srcOrd="0" destOrd="0" presId="urn:microsoft.com/office/officeart/2008/layout/LinedList"/>
    <dgm:cxn modelId="{F5BD9B92-FEAA-674B-925B-D492F99A3A4A}" type="presParOf" srcId="{04799EBB-AF6E-6849-A22D-54B6119D7B05}" destId="{D31AA82F-FC13-7443-B51D-19E58CB659C0}" srcOrd="1" destOrd="0" presId="urn:microsoft.com/office/officeart/2008/layout/LinedList"/>
    <dgm:cxn modelId="{089D728F-1477-2846-8708-B1209B2A9811}" type="presParOf" srcId="{B4C0D206-41AF-E24D-AD47-B0F091D86842}" destId="{4D908B17-23E4-E74D-BE15-A2E25C3FB6E1}" srcOrd="12" destOrd="0" presId="urn:microsoft.com/office/officeart/2008/layout/LinedList"/>
    <dgm:cxn modelId="{B8972843-B89F-5846-9447-41F836EEE4CF}" type="presParOf" srcId="{B4C0D206-41AF-E24D-AD47-B0F091D86842}" destId="{F28C159C-25E7-834D-BC0F-83A1CFC026EE}" srcOrd="13" destOrd="0" presId="urn:microsoft.com/office/officeart/2008/layout/LinedList"/>
    <dgm:cxn modelId="{22911764-D781-F343-A404-3814B7BD1266}" type="presParOf" srcId="{F28C159C-25E7-834D-BC0F-83A1CFC026EE}" destId="{E3C1722E-A059-F349-9F55-FEE81B659387}" srcOrd="0" destOrd="0" presId="urn:microsoft.com/office/officeart/2008/layout/LinedList"/>
    <dgm:cxn modelId="{BBCA1BF5-D58B-EF4A-B212-DC468D4970D9}" type="presParOf" srcId="{F28C159C-25E7-834D-BC0F-83A1CFC026EE}" destId="{71B4BA14-9412-3B41-AE76-879B71839E6D}" srcOrd="1" destOrd="0" presId="urn:microsoft.com/office/officeart/2008/layout/LinedList"/>
    <dgm:cxn modelId="{72BA12B1-A7FF-874C-BA6A-53352F6606D6}" type="presParOf" srcId="{B4C0D206-41AF-E24D-AD47-B0F091D86842}" destId="{76822033-2B7A-4941-9130-CCD0CCDED133}" srcOrd="14" destOrd="0" presId="urn:microsoft.com/office/officeart/2008/layout/LinedList"/>
    <dgm:cxn modelId="{FEDE19BD-B555-B344-8C04-9D0A9BBCA622}" type="presParOf" srcId="{B4C0D206-41AF-E24D-AD47-B0F091D86842}" destId="{AF15D86D-2E34-5840-A04D-8D076941EBA9}" srcOrd="15" destOrd="0" presId="urn:microsoft.com/office/officeart/2008/layout/LinedList"/>
    <dgm:cxn modelId="{61C61D27-A0D1-FE4F-A1FA-344480970091}" type="presParOf" srcId="{AF15D86D-2E34-5840-A04D-8D076941EBA9}" destId="{02FD2CFD-0242-524D-A27B-9C9FF8DF0DEF}" srcOrd="0" destOrd="0" presId="urn:microsoft.com/office/officeart/2008/layout/LinedList"/>
    <dgm:cxn modelId="{E183EA0B-23CB-B949-A790-1AFD413D5EAB}" type="presParOf" srcId="{AF15D86D-2E34-5840-A04D-8D076941EBA9}" destId="{74AD18CB-3EB4-D147-8C33-C404FE521B1D}" srcOrd="1" destOrd="0" presId="urn:microsoft.com/office/officeart/2008/layout/LinedList"/>
    <dgm:cxn modelId="{EB35BF69-04F5-5E46-89C7-0ECA026E77F1}" type="presParOf" srcId="{B4C0D206-41AF-E24D-AD47-B0F091D86842}" destId="{2D1D5152-B1DC-7F49-9ED9-A041C0F46F85}" srcOrd="16" destOrd="0" presId="urn:microsoft.com/office/officeart/2008/layout/LinedList"/>
    <dgm:cxn modelId="{74897919-F704-0D49-BEE5-D6936421FD1B}" type="presParOf" srcId="{B4C0D206-41AF-E24D-AD47-B0F091D86842}" destId="{131ED5E2-5BB0-5A40-94BA-97B535A67ABA}" srcOrd="17" destOrd="0" presId="urn:microsoft.com/office/officeart/2008/layout/LinedList"/>
    <dgm:cxn modelId="{803BE98F-77DE-CD49-B242-A2FC1C40F7BC}" type="presParOf" srcId="{131ED5E2-5BB0-5A40-94BA-97B535A67ABA}" destId="{3C3E32ED-8ECD-0343-8068-CA3F717F901C}" srcOrd="0" destOrd="0" presId="urn:microsoft.com/office/officeart/2008/layout/LinedList"/>
    <dgm:cxn modelId="{33315647-19A5-F649-8887-9A03DBE34A91}" type="presParOf" srcId="{131ED5E2-5BB0-5A40-94BA-97B535A67ABA}" destId="{E45524E9-4D70-3D4A-A3E6-DBF3CA944669}" srcOrd="1" destOrd="0" presId="urn:microsoft.com/office/officeart/2008/layout/LinedList"/>
    <dgm:cxn modelId="{CE3C57F0-F2B0-9C43-8175-8400710E4E0C}" type="presParOf" srcId="{B4C0D206-41AF-E24D-AD47-B0F091D86842}" destId="{608F2F41-2146-D54C-B102-433B7A5467A5}" srcOrd="18" destOrd="0" presId="urn:microsoft.com/office/officeart/2008/layout/LinedList"/>
    <dgm:cxn modelId="{1263AEC6-5324-424F-A334-22792AF9A471}" type="presParOf" srcId="{B4C0D206-41AF-E24D-AD47-B0F091D86842}" destId="{CF874810-ED06-8447-BEAB-E08BD8521D6B}" srcOrd="19" destOrd="0" presId="urn:microsoft.com/office/officeart/2008/layout/LinedList"/>
    <dgm:cxn modelId="{1D4A91DF-EB32-C443-AF26-0276CD56C5C8}" type="presParOf" srcId="{CF874810-ED06-8447-BEAB-E08BD8521D6B}" destId="{10368F64-4C9B-9C4A-B038-44D559AD9812}" srcOrd="0" destOrd="0" presId="urn:microsoft.com/office/officeart/2008/layout/LinedList"/>
    <dgm:cxn modelId="{1E4CD653-E09F-7A48-946C-C97C5888FE6A}" type="presParOf" srcId="{CF874810-ED06-8447-BEAB-E08BD8521D6B}" destId="{26540B99-AFAF-DB4F-A10F-FEEFFB325F38}" srcOrd="1" destOrd="0" presId="urn:microsoft.com/office/officeart/2008/layout/LinedList"/>
    <dgm:cxn modelId="{DC6ADAA9-3E6F-2044-8BB5-B66B7F23BEC4}" type="presParOf" srcId="{B4C0D206-41AF-E24D-AD47-B0F091D86842}" destId="{D4B8CBFC-FF03-EC41-AA5F-76656458C780}" srcOrd="20" destOrd="0" presId="urn:microsoft.com/office/officeart/2008/layout/LinedList"/>
    <dgm:cxn modelId="{5ACDE49B-5833-FC48-9637-6B87E2E4866D}" type="presParOf" srcId="{B4C0D206-41AF-E24D-AD47-B0F091D86842}" destId="{23ECE755-E8BD-A348-9966-DEFF50445814}" srcOrd="21" destOrd="0" presId="urn:microsoft.com/office/officeart/2008/layout/LinedList"/>
    <dgm:cxn modelId="{120E3177-77FA-B44E-9355-6664F1373D47}" type="presParOf" srcId="{23ECE755-E8BD-A348-9966-DEFF50445814}" destId="{8E546376-8428-CC4D-B90C-D126274D88CA}" srcOrd="0" destOrd="0" presId="urn:microsoft.com/office/officeart/2008/layout/LinedList"/>
    <dgm:cxn modelId="{75F15691-7F9D-CC49-97BA-C34FF43EACA8}" type="presParOf" srcId="{23ECE755-E8BD-A348-9966-DEFF50445814}" destId="{DF71896D-481B-6F49-A994-D2001E45F8C2}" srcOrd="1" destOrd="0" presId="urn:microsoft.com/office/officeart/2008/layout/LinedList"/>
    <dgm:cxn modelId="{1315A619-8550-8440-86FF-1E23FB80D3D6}" type="presParOf" srcId="{B4C0D206-41AF-E24D-AD47-B0F091D86842}" destId="{7F261365-FA5D-304E-B7BB-697CC84F5BD5}" srcOrd="22" destOrd="0" presId="urn:microsoft.com/office/officeart/2008/layout/LinedList"/>
    <dgm:cxn modelId="{47953A6B-79BC-0042-96EE-9445BF897023}" type="presParOf" srcId="{B4C0D206-41AF-E24D-AD47-B0F091D86842}" destId="{331BBA45-0F2E-F242-BEB4-48D49A398A1D}" srcOrd="23" destOrd="0" presId="urn:microsoft.com/office/officeart/2008/layout/LinedList"/>
    <dgm:cxn modelId="{9EF49500-BC0A-984F-B421-193462B79F1B}" type="presParOf" srcId="{331BBA45-0F2E-F242-BEB4-48D49A398A1D}" destId="{1A827CD4-EDE5-5742-8D66-42F3CDF304AE}" srcOrd="0" destOrd="0" presId="urn:microsoft.com/office/officeart/2008/layout/LinedList"/>
    <dgm:cxn modelId="{6689621E-7A1D-B64A-8C50-2AD96DA81118}" type="presParOf" srcId="{331BBA45-0F2E-F242-BEB4-48D49A398A1D}" destId="{673C0535-6916-F346-83EC-194F6B3E350E}" srcOrd="1" destOrd="0" presId="urn:microsoft.com/office/officeart/2008/layout/LinedList"/>
    <dgm:cxn modelId="{549646AB-BCF6-C548-A202-65DF3E7748DD}" type="presParOf" srcId="{B4C0D206-41AF-E24D-AD47-B0F091D86842}" destId="{F56AFCDC-B9D3-8C4C-80D3-99BED044A6B6}" srcOrd="24" destOrd="0" presId="urn:microsoft.com/office/officeart/2008/layout/LinedList"/>
    <dgm:cxn modelId="{B0A6F8E0-DFB9-854C-98C6-23E08BD381F3}" type="presParOf" srcId="{B4C0D206-41AF-E24D-AD47-B0F091D86842}" destId="{DA1003F4-167C-E041-9206-8033F3499812}" srcOrd="25" destOrd="0" presId="urn:microsoft.com/office/officeart/2008/layout/LinedList"/>
    <dgm:cxn modelId="{CECF659D-7C5D-9D4D-8149-FDDEC90A2BCE}" type="presParOf" srcId="{DA1003F4-167C-E041-9206-8033F3499812}" destId="{EA6143E4-2058-6940-9E90-B72676CB9347}" srcOrd="0" destOrd="0" presId="urn:microsoft.com/office/officeart/2008/layout/LinedList"/>
    <dgm:cxn modelId="{8205B749-3E40-A543-BFDA-55CAD7E6A04F}" type="presParOf" srcId="{DA1003F4-167C-E041-9206-8033F3499812}" destId="{28D6BC3C-8954-4444-8AB6-2EA075DAE671}" srcOrd="1" destOrd="0" presId="urn:microsoft.com/office/officeart/2008/layout/Line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9BE2CB82-9809-4690-B43F-A160AFD9479B}" type="doc">
      <dgm:prSet loTypeId="urn:microsoft.com/office/officeart/2005/8/layout/process4" loCatId="process" qsTypeId="urn:microsoft.com/office/officeart/2005/8/quickstyle/simple1" qsCatId="simple" csTypeId="urn:microsoft.com/office/officeart/2005/8/colors/colorful2" csCatId="colorful" phldr="1"/>
      <dgm:spPr/>
      <dgm:t>
        <a:bodyPr/>
        <a:lstStyle/>
        <a:p>
          <a:endParaRPr lang="en-US"/>
        </a:p>
      </dgm:t>
    </dgm:pt>
    <dgm:pt modelId="{32EF9BB5-661F-F94B-9608-72CC35F61F3F}">
      <dgm:prSet/>
      <dgm:spPr/>
      <dgm:t>
        <a:bodyPr/>
        <a:lstStyle/>
        <a:p>
          <a:r>
            <a:rPr lang="en-US" altLang="en-NO" dirty="0"/>
            <a:t>The final system is shipped to the regulatory bodies in those countries where the product is expected to be marketed</a:t>
          </a:r>
        </a:p>
      </dgm:t>
    </dgm:pt>
    <dgm:pt modelId="{E59F2934-647B-6B43-BF29-7ABFBD16AC24}" type="parTrans" cxnId="{00F3663B-5E7C-2548-8738-C34F9BA5F5D3}">
      <dgm:prSet/>
      <dgm:spPr/>
      <dgm:t>
        <a:bodyPr/>
        <a:lstStyle/>
        <a:p>
          <a:endParaRPr lang="en-GB"/>
        </a:p>
      </dgm:t>
    </dgm:pt>
    <dgm:pt modelId="{BEBDDF50-F84B-6F46-A30A-0613211B65C4}" type="sibTrans" cxnId="{00F3663B-5E7C-2548-8738-C34F9BA5F5D3}">
      <dgm:prSet/>
      <dgm:spPr/>
      <dgm:t>
        <a:bodyPr/>
        <a:lstStyle/>
        <a:p>
          <a:endParaRPr lang="en-GB"/>
        </a:p>
      </dgm:t>
    </dgm:pt>
    <dgm:pt modelId="{71F61977-93B7-244A-8FB1-1CBDCCA40A20}">
      <dgm:prSet/>
      <dgm:spPr/>
      <dgm:t>
        <a:bodyPr/>
        <a:lstStyle/>
        <a:p>
          <a:r>
            <a:rPr lang="en-US" altLang="en-NO" dirty="0"/>
            <a:t>The regulatory agencies are usually interested in identifying flaws in software that have potential safety consequences</a:t>
          </a:r>
        </a:p>
      </dgm:t>
    </dgm:pt>
    <dgm:pt modelId="{3DD195A2-1348-C54F-8065-AB712ED7018B}" type="parTrans" cxnId="{DA350CFA-2CB4-F348-B053-11A2384E0D8A}">
      <dgm:prSet/>
      <dgm:spPr/>
      <dgm:t>
        <a:bodyPr/>
        <a:lstStyle/>
        <a:p>
          <a:endParaRPr lang="en-GB"/>
        </a:p>
      </dgm:t>
    </dgm:pt>
    <dgm:pt modelId="{D54F35E2-D1ED-E74C-BFA9-A69DFB495D4B}" type="sibTrans" cxnId="{DA350CFA-2CB4-F348-B053-11A2384E0D8A}">
      <dgm:prSet/>
      <dgm:spPr/>
      <dgm:t>
        <a:bodyPr/>
        <a:lstStyle/>
        <a:p>
          <a:endParaRPr lang="en-GB"/>
        </a:p>
      </dgm:t>
    </dgm:pt>
    <dgm:pt modelId="{7DFD7509-80BC-454A-935D-CF0CA46C88A1}">
      <dgm:prSet/>
      <dgm:spPr/>
      <dgm:t>
        <a:bodyPr/>
        <a:lstStyle/>
        <a:p>
          <a:r>
            <a:rPr lang="en-US" altLang="en-NO" dirty="0"/>
            <a:t>The safety requirements are primarily based on their own published standards</a:t>
          </a:r>
        </a:p>
      </dgm:t>
    </dgm:pt>
    <dgm:pt modelId="{716B3D02-87BC-7843-8F37-740F38BAAB2A}" type="parTrans" cxnId="{37F46ED0-4E61-344D-9F25-24C424B2B92D}">
      <dgm:prSet/>
      <dgm:spPr/>
      <dgm:t>
        <a:bodyPr/>
        <a:lstStyle/>
        <a:p>
          <a:endParaRPr lang="en-GB"/>
        </a:p>
      </dgm:t>
    </dgm:pt>
    <dgm:pt modelId="{255BD7B3-F50A-5149-930D-428F5BBDBD9C}" type="sibTrans" cxnId="{37F46ED0-4E61-344D-9F25-24C424B2B92D}">
      <dgm:prSet/>
      <dgm:spPr/>
      <dgm:t>
        <a:bodyPr/>
        <a:lstStyle/>
        <a:p>
          <a:endParaRPr lang="en-GB"/>
        </a:p>
      </dgm:t>
    </dgm:pt>
    <dgm:pt modelId="{A8F655CA-0108-0B42-8CD6-E9DA2AD16BA8}" type="pres">
      <dgm:prSet presAssocID="{9BE2CB82-9809-4690-B43F-A160AFD9479B}" presName="Name0" presStyleCnt="0">
        <dgm:presLayoutVars>
          <dgm:dir/>
          <dgm:animLvl val="lvl"/>
          <dgm:resizeHandles val="exact"/>
        </dgm:presLayoutVars>
      </dgm:prSet>
      <dgm:spPr/>
    </dgm:pt>
    <dgm:pt modelId="{F4D2B27D-2BE1-4142-BCF2-C3353F348D1A}" type="pres">
      <dgm:prSet presAssocID="{7DFD7509-80BC-454A-935D-CF0CA46C88A1}" presName="boxAndChildren" presStyleCnt="0"/>
      <dgm:spPr/>
    </dgm:pt>
    <dgm:pt modelId="{78A251C2-B9D5-3F4F-A58D-E8139DB8E4AA}" type="pres">
      <dgm:prSet presAssocID="{7DFD7509-80BC-454A-935D-CF0CA46C88A1}" presName="parentTextBox" presStyleLbl="node1" presStyleIdx="0" presStyleCnt="3"/>
      <dgm:spPr/>
    </dgm:pt>
    <dgm:pt modelId="{BFC440D9-CD9C-C747-BFF2-AD20A720F989}" type="pres">
      <dgm:prSet presAssocID="{D54F35E2-D1ED-E74C-BFA9-A69DFB495D4B}" presName="sp" presStyleCnt="0"/>
      <dgm:spPr/>
    </dgm:pt>
    <dgm:pt modelId="{D34E2290-97BD-8947-9E05-42463797D92D}" type="pres">
      <dgm:prSet presAssocID="{71F61977-93B7-244A-8FB1-1CBDCCA40A20}" presName="arrowAndChildren" presStyleCnt="0"/>
      <dgm:spPr/>
    </dgm:pt>
    <dgm:pt modelId="{80FA8C81-0B31-1A4D-BAC8-BB6F80F5AAFD}" type="pres">
      <dgm:prSet presAssocID="{71F61977-93B7-244A-8FB1-1CBDCCA40A20}" presName="parentTextArrow" presStyleLbl="node1" presStyleIdx="1" presStyleCnt="3"/>
      <dgm:spPr/>
    </dgm:pt>
    <dgm:pt modelId="{842C82E5-E7AA-3848-9976-1F13CBA46492}" type="pres">
      <dgm:prSet presAssocID="{BEBDDF50-F84B-6F46-A30A-0613211B65C4}" presName="sp" presStyleCnt="0"/>
      <dgm:spPr/>
    </dgm:pt>
    <dgm:pt modelId="{B453A5DA-9AC6-5940-B2E5-6D5760770B1B}" type="pres">
      <dgm:prSet presAssocID="{32EF9BB5-661F-F94B-9608-72CC35F61F3F}" presName="arrowAndChildren" presStyleCnt="0"/>
      <dgm:spPr/>
    </dgm:pt>
    <dgm:pt modelId="{8D43294A-B6B8-A343-8374-2FE29BD9FF93}" type="pres">
      <dgm:prSet presAssocID="{32EF9BB5-661F-F94B-9608-72CC35F61F3F}" presName="parentTextArrow" presStyleLbl="node1" presStyleIdx="2" presStyleCnt="3"/>
      <dgm:spPr/>
    </dgm:pt>
  </dgm:ptLst>
  <dgm:cxnLst>
    <dgm:cxn modelId="{AFC8F009-D81A-8A4F-9AB9-4A1349277D70}" type="presOf" srcId="{71F61977-93B7-244A-8FB1-1CBDCCA40A20}" destId="{80FA8C81-0B31-1A4D-BAC8-BB6F80F5AAFD}" srcOrd="0" destOrd="0" presId="urn:microsoft.com/office/officeart/2005/8/layout/process4"/>
    <dgm:cxn modelId="{B93B5430-2CD8-DF4C-980F-9194FA782E2D}" type="presOf" srcId="{7DFD7509-80BC-454A-935D-CF0CA46C88A1}" destId="{78A251C2-B9D5-3F4F-A58D-E8139DB8E4AA}" srcOrd="0" destOrd="0" presId="urn:microsoft.com/office/officeart/2005/8/layout/process4"/>
    <dgm:cxn modelId="{00F3663B-5E7C-2548-8738-C34F9BA5F5D3}" srcId="{9BE2CB82-9809-4690-B43F-A160AFD9479B}" destId="{32EF9BB5-661F-F94B-9608-72CC35F61F3F}" srcOrd="0" destOrd="0" parTransId="{E59F2934-647B-6B43-BF29-7ABFBD16AC24}" sibTransId="{BEBDDF50-F84B-6F46-A30A-0613211B65C4}"/>
    <dgm:cxn modelId="{3E74CE86-B9C6-F342-B2DD-D834FBB357BD}" type="presOf" srcId="{9BE2CB82-9809-4690-B43F-A160AFD9479B}" destId="{A8F655CA-0108-0B42-8CD6-E9DA2AD16BA8}" srcOrd="0" destOrd="0" presId="urn:microsoft.com/office/officeart/2005/8/layout/process4"/>
    <dgm:cxn modelId="{37F46ED0-4E61-344D-9F25-24C424B2B92D}" srcId="{9BE2CB82-9809-4690-B43F-A160AFD9479B}" destId="{7DFD7509-80BC-454A-935D-CF0CA46C88A1}" srcOrd="2" destOrd="0" parTransId="{716B3D02-87BC-7843-8F37-740F38BAAB2A}" sibTransId="{255BD7B3-F50A-5149-930D-428F5BBDBD9C}"/>
    <dgm:cxn modelId="{DA350CFA-2CB4-F348-B053-11A2384E0D8A}" srcId="{9BE2CB82-9809-4690-B43F-A160AFD9479B}" destId="{71F61977-93B7-244A-8FB1-1CBDCCA40A20}" srcOrd="1" destOrd="0" parTransId="{3DD195A2-1348-C54F-8065-AB712ED7018B}" sibTransId="{D54F35E2-D1ED-E74C-BFA9-A69DFB495D4B}"/>
    <dgm:cxn modelId="{918756FE-E4B3-6048-872A-1A9303B0DE8B}" type="presOf" srcId="{32EF9BB5-661F-F94B-9608-72CC35F61F3F}" destId="{8D43294A-B6B8-A343-8374-2FE29BD9FF93}" srcOrd="0" destOrd="0" presId="urn:microsoft.com/office/officeart/2005/8/layout/process4"/>
    <dgm:cxn modelId="{2009D8CA-BBD7-C949-867A-CBAE78AE22CB}" type="presParOf" srcId="{A8F655CA-0108-0B42-8CD6-E9DA2AD16BA8}" destId="{F4D2B27D-2BE1-4142-BCF2-C3353F348D1A}" srcOrd="0" destOrd="0" presId="urn:microsoft.com/office/officeart/2005/8/layout/process4"/>
    <dgm:cxn modelId="{2F42BCD2-BEF8-E848-A003-53F074F660F4}" type="presParOf" srcId="{F4D2B27D-2BE1-4142-BCF2-C3353F348D1A}" destId="{78A251C2-B9D5-3F4F-A58D-E8139DB8E4AA}" srcOrd="0" destOrd="0" presId="urn:microsoft.com/office/officeart/2005/8/layout/process4"/>
    <dgm:cxn modelId="{C0F4E352-E932-A742-9E9F-8D4281212FEC}" type="presParOf" srcId="{A8F655CA-0108-0B42-8CD6-E9DA2AD16BA8}" destId="{BFC440D9-CD9C-C747-BFF2-AD20A720F989}" srcOrd="1" destOrd="0" presId="urn:microsoft.com/office/officeart/2005/8/layout/process4"/>
    <dgm:cxn modelId="{95D4FBDA-4F3D-B546-99B4-2B8F51733A64}" type="presParOf" srcId="{A8F655CA-0108-0B42-8CD6-E9DA2AD16BA8}" destId="{D34E2290-97BD-8947-9E05-42463797D92D}" srcOrd="2" destOrd="0" presId="urn:microsoft.com/office/officeart/2005/8/layout/process4"/>
    <dgm:cxn modelId="{DA23AF22-D1D9-2547-A624-1A15D6E1756C}" type="presParOf" srcId="{D34E2290-97BD-8947-9E05-42463797D92D}" destId="{80FA8C81-0B31-1A4D-BAC8-BB6F80F5AAFD}" srcOrd="0" destOrd="0" presId="urn:microsoft.com/office/officeart/2005/8/layout/process4"/>
    <dgm:cxn modelId="{D1B1C7B4-CF37-7240-A753-8D6295DC17E1}" type="presParOf" srcId="{A8F655CA-0108-0B42-8CD6-E9DA2AD16BA8}" destId="{842C82E5-E7AA-3848-9976-1F13CBA46492}" srcOrd="3" destOrd="0" presId="urn:microsoft.com/office/officeart/2005/8/layout/process4"/>
    <dgm:cxn modelId="{F47A02D7-4EA1-CD49-BD6D-8DE3300A5D26}" type="presParOf" srcId="{A8F655CA-0108-0B42-8CD6-E9DA2AD16BA8}" destId="{B453A5DA-9AC6-5940-B2E5-6D5760770B1B}" srcOrd="4" destOrd="0" presId="urn:microsoft.com/office/officeart/2005/8/layout/process4"/>
    <dgm:cxn modelId="{0AD44B23-0658-1C41-9644-51C51C84E117}" type="presParOf" srcId="{B453A5DA-9AC6-5940-B2E5-6D5760770B1B}" destId="{8D43294A-B6B8-A343-8374-2FE29BD9FF93}" srcOrd="0" destOrd="0" presId="urn:microsoft.com/office/officeart/2005/8/layout/process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6830B50-906A-4D52-87F9-B05FC4B6A3B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24CC412-57F2-401E-BB9A-3DEDE2086358}">
      <dgm:prSet/>
      <dgm:spPr/>
      <dgm:t>
        <a:bodyPr/>
        <a:lstStyle/>
        <a:p>
          <a:r>
            <a:rPr lang="en-US" dirty="0">
              <a:solidFill>
                <a:schemeClr val="bg1">
                  <a:lumMod val="75000"/>
                </a:schemeClr>
              </a:solidFill>
            </a:rPr>
            <a:t>Functionality Tests</a:t>
          </a:r>
        </a:p>
      </dgm:t>
    </dgm:pt>
    <dgm:pt modelId="{E8AFD971-58C8-4E63-B1DF-C91F02F16E21}" type="parTrans" cxnId="{3F139048-8357-412C-9E1F-215C003FA3CD}">
      <dgm:prSet/>
      <dgm:spPr/>
      <dgm:t>
        <a:bodyPr/>
        <a:lstStyle/>
        <a:p>
          <a:endParaRPr lang="en-US">
            <a:solidFill>
              <a:schemeClr val="bg1">
                <a:lumMod val="75000"/>
              </a:schemeClr>
            </a:solidFill>
          </a:endParaRPr>
        </a:p>
      </dgm:t>
    </dgm:pt>
    <dgm:pt modelId="{EBDCC879-87F6-407E-AFA1-363855CE3411}" type="sibTrans" cxnId="{3F139048-8357-412C-9E1F-215C003FA3CD}">
      <dgm:prSet/>
      <dgm:spPr/>
      <dgm:t>
        <a:bodyPr/>
        <a:lstStyle/>
        <a:p>
          <a:endParaRPr lang="en-US">
            <a:solidFill>
              <a:schemeClr val="bg1">
                <a:lumMod val="75000"/>
              </a:schemeClr>
            </a:solidFill>
          </a:endParaRPr>
        </a:p>
      </dgm:t>
    </dgm:pt>
    <dgm:pt modelId="{A7FE3250-241D-41BB-95D5-DCC285DABFE2}">
      <dgm:prSet/>
      <dgm:spPr/>
      <dgm:t>
        <a:bodyPr/>
        <a:lstStyle/>
        <a:p>
          <a:r>
            <a:rPr lang="en-US" dirty="0">
              <a:solidFill>
                <a:schemeClr val="bg1">
                  <a:lumMod val="75000"/>
                </a:schemeClr>
              </a:solidFill>
            </a:rPr>
            <a:t>Robustness Tests</a:t>
          </a:r>
        </a:p>
      </dgm:t>
    </dgm:pt>
    <dgm:pt modelId="{EBD67938-B24E-433D-B8F9-5E4451C42C68}" type="parTrans" cxnId="{6FA3779E-EE76-4C62-B45A-2F8D178632F6}">
      <dgm:prSet/>
      <dgm:spPr/>
      <dgm:t>
        <a:bodyPr/>
        <a:lstStyle/>
        <a:p>
          <a:endParaRPr lang="en-US">
            <a:solidFill>
              <a:schemeClr val="bg1">
                <a:lumMod val="75000"/>
              </a:schemeClr>
            </a:solidFill>
          </a:endParaRPr>
        </a:p>
      </dgm:t>
    </dgm:pt>
    <dgm:pt modelId="{D377A1BF-E9FE-48E2-A0D4-C19E83677C69}" type="sibTrans" cxnId="{6FA3779E-EE76-4C62-B45A-2F8D178632F6}">
      <dgm:prSet/>
      <dgm:spPr/>
      <dgm:t>
        <a:bodyPr/>
        <a:lstStyle/>
        <a:p>
          <a:endParaRPr lang="en-US">
            <a:solidFill>
              <a:schemeClr val="bg1">
                <a:lumMod val="75000"/>
              </a:schemeClr>
            </a:solidFill>
          </a:endParaRPr>
        </a:p>
      </dgm:t>
    </dgm:pt>
    <dgm:pt modelId="{79846335-DA50-49E8-96BC-AA002DBCCB7A}">
      <dgm:prSet/>
      <dgm:spPr/>
      <dgm:t>
        <a:bodyPr/>
        <a:lstStyle/>
        <a:p>
          <a:r>
            <a:rPr lang="en-US" dirty="0">
              <a:solidFill>
                <a:schemeClr val="bg1">
                  <a:lumMod val="75000"/>
                </a:schemeClr>
              </a:solidFill>
            </a:rPr>
            <a:t>Interoperability Tests</a:t>
          </a:r>
        </a:p>
      </dgm:t>
    </dgm:pt>
    <dgm:pt modelId="{EFB39808-8CDE-4340-963A-78A50FA36195}" type="parTrans" cxnId="{2791B0FD-9754-4DB7-9243-39B6D2F7D4B2}">
      <dgm:prSet/>
      <dgm:spPr/>
      <dgm:t>
        <a:bodyPr/>
        <a:lstStyle/>
        <a:p>
          <a:endParaRPr lang="en-US">
            <a:solidFill>
              <a:schemeClr val="bg1">
                <a:lumMod val="75000"/>
              </a:schemeClr>
            </a:solidFill>
          </a:endParaRPr>
        </a:p>
      </dgm:t>
    </dgm:pt>
    <dgm:pt modelId="{03563CB8-DB2B-45A3-91DA-1D0EB6DCCD52}" type="sibTrans" cxnId="{2791B0FD-9754-4DB7-9243-39B6D2F7D4B2}">
      <dgm:prSet/>
      <dgm:spPr/>
      <dgm:t>
        <a:bodyPr/>
        <a:lstStyle/>
        <a:p>
          <a:endParaRPr lang="en-US">
            <a:solidFill>
              <a:schemeClr val="bg1">
                <a:lumMod val="75000"/>
              </a:schemeClr>
            </a:solidFill>
          </a:endParaRPr>
        </a:p>
      </dgm:t>
    </dgm:pt>
    <dgm:pt modelId="{DA113C63-2657-4C6A-91E2-D96B7D34AC61}">
      <dgm:prSet/>
      <dgm:spPr/>
      <dgm:t>
        <a:bodyPr/>
        <a:lstStyle/>
        <a:p>
          <a:r>
            <a:rPr lang="en-US" dirty="0">
              <a:solidFill>
                <a:schemeClr val="bg1">
                  <a:lumMod val="75000"/>
                </a:schemeClr>
              </a:solidFill>
            </a:rPr>
            <a:t>Performance Tests</a:t>
          </a:r>
        </a:p>
      </dgm:t>
    </dgm:pt>
    <dgm:pt modelId="{057FA2DE-A1D3-4EA0-B8B5-B25776D07F47}" type="parTrans" cxnId="{0630547C-32E2-42CB-B35B-90CE1249E032}">
      <dgm:prSet/>
      <dgm:spPr/>
      <dgm:t>
        <a:bodyPr/>
        <a:lstStyle/>
        <a:p>
          <a:endParaRPr lang="en-US">
            <a:solidFill>
              <a:schemeClr val="bg1">
                <a:lumMod val="75000"/>
              </a:schemeClr>
            </a:solidFill>
          </a:endParaRPr>
        </a:p>
      </dgm:t>
    </dgm:pt>
    <dgm:pt modelId="{2A5424F5-96C5-41E4-A740-FD33C862DD94}" type="sibTrans" cxnId="{0630547C-32E2-42CB-B35B-90CE1249E032}">
      <dgm:prSet/>
      <dgm:spPr/>
      <dgm:t>
        <a:bodyPr/>
        <a:lstStyle/>
        <a:p>
          <a:endParaRPr lang="en-US">
            <a:solidFill>
              <a:schemeClr val="bg1">
                <a:lumMod val="75000"/>
              </a:schemeClr>
            </a:solidFill>
          </a:endParaRPr>
        </a:p>
      </dgm:t>
    </dgm:pt>
    <dgm:pt modelId="{16F6B780-6A80-4300-B8DE-D894BA6DFFA9}">
      <dgm:prSet/>
      <dgm:spPr/>
      <dgm:t>
        <a:bodyPr/>
        <a:lstStyle/>
        <a:p>
          <a:r>
            <a:rPr lang="en-US" dirty="0">
              <a:solidFill>
                <a:schemeClr val="bg1">
                  <a:lumMod val="75000"/>
                </a:schemeClr>
              </a:solidFill>
            </a:rPr>
            <a:t>Scalability Tests</a:t>
          </a:r>
        </a:p>
      </dgm:t>
    </dgm:pt>
    <dgm:pt modelId="{B49DE912-24DC-42CD-BE67-7E8827815EB4}" type="parTrans" cxnId="{A0DA0970-863C-4CE2-9325-02F0EE947F33}">
      <dgm:prSet/>
      <dgm:spPr/>
      <dgm:t>
        <a:bodyPr/>
        <a:lstStyle/>
        <a:p>
          <a:endParaRPr lang="en-US">
            <a:solidFill>
              <a:schemeClr val="bg1">
                <a:lumMod val="75000"/>
              </a:schemeClr>
            </a:solidFill>
          </a:endParaRPr>
        </a:p>
      </dgm:t>
    </dgm:pt>
    <dgm:pt modelId="{A3E391F0-6013-41C7-9DA2-15736AFEFC2B}" type="sibTrans" cxnId="{A0DA0970-863C-4CE2-9325-02F0EE947F33}">
      <dgm:prSet/>
      <dgm:spPr/>
      <dgm:t>
        <a:bodyPr/>
        <a:lstStyle/>
        <a:p>
          <a:endParaRPr lang="en-US">
            <a:solidFill>
              <a:schemeClr val="bg1">
                <a:lumMod val="75000"/>
              </a:schemeClr>
            </a:solidFill>
          </a:endParaRPr>
        </a:p>
      </dgm:t>
    </dgm:pt>
    <dgm:pt modelId="{0036CF00-B55F-4477-BE4C-54F12235D685}">
      <dgm:prSet/>
      <dgm:spPr/>
      <dgm:t>
        <a:bodyPr/>
        <a:lstStyle/>
        <a:p>
          <a:r>
            <a:rPr lang="en-US" dirty="0">
              <a:solidFill>
                <a:schemeClr val="bg1">
                  <a:lumMod val="75000"/>
                </a:schemeClr>
              </a:solidFill>
            </a:rPr>
            <a:t>Stress Tests</a:t>
          </a:r>
        </a:p>
      </dgm:t>
    </dgm:pt>
    <dgm:pt modelId="{64E38C24-F024-478D-A677-D8B4E9F62822}" type="parTrans" cxnId="{85B1CDD7-D621-4BDF-B64A-A2D9323E0322}">
      <dgm:prSet/>
      <dgm:spPr/>
      <dgm:t>
        <a:bodyPr/>
        <a:lstStyle/>
        <a:p>
          <a:endParaRPr lang="en-US">
            <a:solidFill>
              <a:schemeClr val="bg1">
                <a:lumMod val="75000"/>
              </a:schemeClr>
            </a:solidFill>
          </a:endParaRPr>
        </a:p>
      </dgm:t>
    </dgm:pt>
    <dgm:pt modelId="{25D2C207-F1D9-4F13-B652-643AE8969E04}" type="sibTrans" cxnId="{85B1CDD7-D621-4BDF-B64A-A2D9323E0322}">
      <dgm:prSet/>
      <dgm:spPr/>
      <dgm:t>
        <a:bodyPr/>
        <a:lstStyle/>
        <a:p>
          <a:endParaRPr lang="en-US">
            <a:solidFill>
              <a:schemeClr val="bg1">
                <a:lumMod val="75000"/>
              </a:schemeClr>
            </a:solidFill>
          </a:endParaRPr>
        </a:p>
      </dgm:t>
    </dgm:pt>
    <dgm:pt modelId="{F041206D-66F2-4267-864F-B04A0BEFBA7D}">
      <dgm:prSet/>
      <dgm:spPr/>
      <dgm:t>
        <a:bodyPr/>
        <a:lstStyle/>
        <a:p>
          <a:r>
            <a:rPr lang="en-US" dirty="0">
              <a:solidFill>
                <a:schemeClr val="bg1">
                  <a:lumMod val="75000"/>
                </a:schemeClr>
              </a:solidFill>
            </a:rPr>
            <a:t>Load and Stability Tests</a:t>
          </a:r>
        </a:p>
      </dgm:t>
    </dgm:pt>
    <dgm:pt modelId="{94AA3C1A-7FEF-40CC-82FD-F7D338DA233A}" type="parTrans" cxnId="{8A314E93-A33A-4DEB-B031-5BB9111B6971}">
      <dgm:prSet/>
      <dgm:spPr/>
      <dgm:t>
        <a:bodyPr/>
        <a:lstStyle/>
        <a:p>
          <a:endParaRPr lang="en-US">
            <a:solidFill>
              <a:schemeClr val="bg1">
                <a:lumMod val="75000"/>
              </a:schemeClr>
            </a:solidFill>
          </a:endParaRPr>
        </a:p>
      </dgm:t>
    </dgm:pt>
    <dgm:pt modelId="{F524F8D8-B245-46B5-A52A-F0C600B87236}" type="sibTrans" cxnId="{8A314E93-A33A-4DEB-B031-5BB9111B6971}">
      <dgm:prSet/>
      <dgm:spPr/>
      <dgm:t>
        <a:bodyPr/>
        <a:lstStyle/>
        <a:p>
          <a:endParaRPr lang="en-US">
            <a:solidFill>
              <a:schemeClr val="bg1">
                <a:lumMod val="75000"/>
              </a:schemeClr>
            </a:solidFill>
          </a:endParaRPr>
        </a:p>
      </dgm:t>
    </dgm:pt>
    <dgm:pt modelId="{712BDB3B-5FFD-4643-8894-C1214CF25F95}">
      <dgm:prSet/>
      <dgm:spPr/>
      <dgm:t>
        <a:bodyPr/>
        <a:lstStyle/>
        <a:p>
          <a:r>
            <a:rPr lang="en-US" dirty="0">
              <a:solidFill>
                <a:schemeClr val="bg1">
                  <a:lumMod val="75000"/>
                </a:schemeClr>
              </a:solidFill>
            </a:rPr>
            <a:t>Regression Tests</a:t>
          </a:r>
        </a:p>
      </dgm:t>
    </dgm:pt>
    <dgm:pt modelId="{BB0CF8A6-413C-4A81-B986-FD5BAE0C15A7}" type="parTrans" cxnId="{13B0F1BC-9A69-4078-B91E-9A0EEC9AA11E}">
      <dgm:prSet/>
      <dgm:spPr/>
      <dgm:t>
        <a:bodyPr/>
        <a:lstStyle/>
        <a:p>
          <a:endParaRPr lang="en-US">
            <a:solidFill>
              <a:schemeClr val="bg1">
                <a:lumMod val="75000"/>
              </a:schemeClr>
            </a:solidFill>
          </a:endParaRPr>
        </a:p>
      </dgm:t>
    </dgm:pt>
    <dgm:pt modelId="{DAB5103C-2EFD-4CB5-BA4F-2C9B9082C749}" type="sibTrans" cxnId="{13B0F1BC-9A69-4078-B91E-9A0EEC9AA11E}">
      <dgm:prSet/>
      <dgm:spPr/>
      <dgm:t>
        <a:bodyPr/>
        <a:lstStyle/>
        <a:p>
          <a:endParaRPr lang="en-US">
            <a:solidFill>
              <a:schemeClr val="bg1">
                <a:lumMod val="75000"/>
              </a:schemeClr>
            </a:solidFill>
          </a:endParaRPr>
        </a:p>
      </dgm:t>
    </dgm:pt>
    <dgm:pt modelId="{B809DD0C-3725-47AF-A5BA-3A4658B640C7}">
      <dgm:prSet/>
      <dgm:spPr/>
      <dgm:t>
        <a:bodyPr/>
        <a:lstStyle/>
        <a:p>
          <a:r>
            <a:rPr lang="en-US" dirty="0">
              <a:solidFill>
                <a:schemeClr val="bg1">
                  <a:lumMod val="75000"/>
                </a:schemeClr>
              </a:solidFill>
            </a:rPr>
            <a:t>Regulatory Tests</a:t>
          </a:r>
        </a:p>
      </dgm:t>
    </dgm:pt>
    <dgm:pt modelId="{D67E8BA8-502C-47AC-B6E5-1E3268F9F7E8}" type="parTrans" cxnId="{7FDE9135-6A82-4797-817B-703D68605338}">
      <dgm:prSet/>
      <dgm:spPr/>
      <dgm:t>
        <a:bodyPr/>
        <a:lstStyle/>
        <a:p>
          <a:endParaRPr lang="en-US">
            <a:solidFill>
              <a:schemeClr val="bg1">
                <a:lumMod val="75000"/>
              </a:schemeClr>
            </a:solidFill>
          </a:endParaRPr>
        </a:p>
      </dgm:t>
    </dgm:pt>
    <dgm:pt modelId="{07652F3C-8780-49EB-B1F3-EF883BB775E9}" type="sibTrans" cxnId="{7FDE9135-6A82-4797-817B-703D68605338}">
      <dgm:prSet/>
      <dgm:spPr/>
      <dgm:t>
        <a:bodyPr/>
        <a:lstStyle/>
        <a:p>
          <a:endParaRPr lang="en-US">
            <a:solidFill>
              <a:schemeClr val="bg1">
                <a:lumMod val="75000"/>
              </a:schemeClr>
            </a:solidFill>
          </a:endParaRPr>
        </a:p>
      </dgm:t>
    </dgm:pt>
    <dgm:pt modelId="{A38A8782-BC80-4538-86B7-41606237F6A3}">
      <dgm:prSet/>
      <dgm:spPr/>
      <dgm:t>
        <a:bodyPr/>
        <a:lstStyle/>
        <a:p>
          <a:r>
            <a:rPr lang="en-US" dirty="0">
              <a:solidFill>
                <a:schemeClr val="bg1">
                  <a:lumMod val="75000"/>
                </a:schemeClr>
              </a:solidFill>
            </a:rPr>
            <a:t>Safety Assurance</a:t>
          </a:r>
        </a:p>
      </dgm:t>
    </dgm:pt>
    <dgm:pt modelId="{F8E52DAE-4562-40C9-A8BC-802139E8B667}" type="parTrans" cxnId="{52A9F2D7-E6C7-4754-A1BB-AE512D8CC93E}">
      <dgm:prSet/>
      <dgm:spPr/>
      <dgm:t>
        <a:bodyPr/>
        <a:lstStyle/>
        <a:p>
          <a:endParaRPr lang="en-US">
            <a:solidFill>
              <a:schemeClr val="bg1">
                <a:lumMod val="75000"/>
              </a:schemeClr>
            </a:solidFill>
          </a:endParaRPr>
        </a:p>
      </dgm:t>
    </dgm:pt>
    <dgm:pt modelId="{38AF6002-FBE7-46CA-A533-10C8CC874068}" type="sibTrans" cxnId="{52A9F2D7-E6C7-4754-A1BB-AE512D8CC93E}">
      <dgm:prSet/>
      <dgm:spPr/>
      <dgm:t>
        <a:bodyPr/>
        <a:lstStyle/>
        <a:p>
          <a:endParaRPr lang="en-US">
            <a:solidFill>
              <a:schemeClr val="bg1">
                <a:lumMod val="75000"/>
              </a:schemeClr>
            </a:solidFill>
          </a:endParaRPr>
        </a:p>
      </dgm:t>
    </dgm:pt>
    <dgm:pt modelId="{518CFE9D-80AC-4FD6-A0E3-96A9D734E75F}">
      <dgm:prSet/>
      <dgm:spPr/>
      <dgm:t>
        <a:bodyPr/>
        <a:lstStyle/>
        <a:p>
          <a:r>
            <a:rPr lang="en-US" dirty="0">
              <a:solidFill>
                <a:schemeClr val="bg1">
                  <a:lumMod val="75000"/>
                </a:schemeClr>
              </a:solidFill>
            </a:rPr>
            <a:t>Acceptance Testing</a:t>
          </a:r>
        </a:p>
      </dgm:t>
    </dgm:pt>
    <dgm:pt modelId="{7C0A5F22-7D81-4F2F-A8E6-D919A09A9FA8}" type="parTrans" cxnId="{6B106E54-9CBA-4F42-A623-1C732EF85141}">
      <dgm:prSet/>
      <dgm:spPr/>
      <dgm:t>
        <a:bodyPr/>
        <a:lstStyle/>
        <a:p>
          <a:endParaRPr lang="en-US">
            <a:solidFill>
              <a:schemeClr val="bg1">
                <a:lumMod val="75000"/>
              </a:schemeClr>
            </a:solidFill>
          </a:endParaRPr>
        </a:p>
      </dgm:t>
    </dgm:pt>
    <dgm:pt modelId="{D337C0A4-7546-4208-A239-9BF8F5E104DE}" type="sibTrans" cxnId="{6B106E54-9CBA-4F42-A623-1C732EF85141}">
      <dgm:prSet/>
      <dgm:spPr/>
      <dgm:t>
        <a:bodyPr/>
        <a:lstStyle/>
        <a:p>
          <a:endParaRPr lang="en-US">
            <a:solidFill>
              <a:schemeClr val="bg1">
                <a:lumMod val="75000"/>
              </a:schemeClr>
            </a:solidFill>
          </a:endParaRPr>
        </a:p>
      </dgm:t>
    </dgm:pt>
    <dgm:pt modelId="{875684B9-6F2B-F042-AC9B-B537B543FA30}">
      <dgm:prSet/>
      <dgm:spPr/>
      <dgm:t>
        <a:bodyPr/>
        <a:lstStyle/>
        <a:p>
          <a:r>
            <a:rPr lang="en-US" dirty="0">
              <a:solidFill>
                <a:schemeClr val="bg1">
                  <a:lumMod val="75000"/>
                </a:schemeClr>
              </a:solidFill>
            </a:rPr>
            <a:t>GUI Testing</a:t>
          </a:r>
        </a:p>
      </dgm:t>
    </dgm:pt>
    <dgm:pt modelId="{15FA1C77-FE50-1E41-9AA9-7F45C41F8041}" type="parTrans" cxnId="{CD7929B7-B54B-B84B-AFFF-75D18DCB75F7}">
      <dgm:prSet/>
      <dgm:spPr/>
      <dgm:t>
        <a:bodyPr/>
        <a:lstStyle/>
        <a:p>
          <a:endParaRPr lang="en-GB">
            <a:solidFill>
              <a:schemeClr val="bg1">
                <a:lumMod val="75000"/>
              </a:schemeClr>
            </a:solidFill>
          </a:endParaRPr>
        </a:p>
      </dgm:t>
    </dgm:pt>
    <dgm:pt modelId="{C3A72EFE-5BA8-5F45-AB64-3DFA3241A54A}" type="sibTrans" cxnId="{CD7929B7-B54B-B84B-AFFF-75D18DCB75F7}">
      <dgm:prSet/>
      <dgm:spPr/>
      <dgm:t>
        <a:bodyPr/>
        <a:lstStyle/>
        <a:p>
          <a:endParaRPr lang="en-GB">
            <a:solidFill>
              <a:schemeClr val="bg1">
                <a:lumMod val="75000"/>
              </a:schemeClr>
            </a:solidFill>
          </a:endParaRPr>
        </a:p>
      </dgm:t>
    </dgm:pt>
    <dgm:pt modelId="{05C1E552-A56F-F141-B318-7259B940AEB0}">
      <dgm:prSet/>
      <dgm:spPr/>
      <dgm:t>
        <a:bodyPr/>
        <a:lstStyle/>
        <a:p>
          <a:r>
            <a:rPr lang="en-US" dirty="0">
              <a:solidFill>
                <a:schemeClr val="bg1">
                  <a:lumMod val="75000"/>
                </a:schemeClr>
              </a:solidFill>
            </a:rPr>
            <a:t>Security Testing</a:t>
          </a:r>
        </a:p>
      </dgm:t>
    </dgm:pt>
    <dgm:pt modelId="{FCF9A927-41DC-D54F-B3FA-1FD339CFEE6A}" type="parTrans" cxnId="{69CDA020-2B9F-7C47-8FEE-7F7B0C2C34FC}">
      <dgm:prSet/>
      <dgm:spPr/>
      <dgm:t>
        <a:bodyPr/>
        <a:lstStyle/>
        <a:p>
          <a:endParaRPr lang="en-GB">
            <a:solidFill>
              <a:schemeClr val="bg1">
                <a:lumMod val="75000"/>
              </a:schemeClr>
            </a:solidFill>
          </a:endParaRPr>
        </a:p>
      </dgm:t>
    </dgm:pt>
    <dgm:pt modelId="{4F5F23F7-AF0E-F14B-A173-7F75D33D3277}" type="sibTrans" cxnId="{69CDA020-2B9F-7C47-8FEE-7F7B0C2C34FC}">
      <dgm:prSet/>
      <dgm:spPr/>
      <dgm:t>
        <a:bodyPr/>
        <a:lstStyle/>
        <a:p>
          <a:endParaRPr lang="en-GB">
            <a:solidFill>
              <a:schemeClr val="bg1">
                <a:lumMod val="75000"/>
              </a:schemeClr>
            </a:solidFill>
          </a:endParaRPr>
        </a:p>
      </dgm:t>
    </dgm:pt>
    <dgm:pt modelId="{B4C0D206-41AF-E24D-AD47-B0F091D86842}" type="pres">
      <dgm:prSet presAssocID="{26830B50-906A-4D52-87F9-B05FC4B6A3BF}" presName="vert0" presStyleCnt="0">
        <dgm:presLayoutVars>
          <dgm:dir/>
          <dgm:animOne val="branch"/>
          <dgm:animLvl val="lvl"/>
        </dgm:presLayoutVars>
      </dgm:prSet>
      <dgm:spPr/>
    </dgm:pt>
    <dgm:pt modelId="{866DC06E-E2F7-014A-AED6-DB9D2CF41560}" type="pres">
      <dgm:prSet presAssocID="{824CC412-57F2-401E-BB9A-3DEDE2086358}" presName="thickLine" presStyleLbl="alignNode1" presStyleIdx="0" presStyleCnt="13"/>
      <dgm:spPr/>
    </dgm:pt>
    <dgm:pt modelId="{B032FA24-A339-2345-8A31-558FB9285546}" type="pres">
      <dgm:prSet presAssocID="{824CC412-57F2-401E-BB9A-3DEDE2086358}" presName="horz1" presStyleCnt="0"/>
      <dgm:spPr/>
    </dgm:pt>
    <dgm:pt modelId="{0EAB94D3-3DAE-B64C-95D5-3AF90641ABDE}" type="pres">
      <dgm:prSet presAssocID="{824CC412-57F2-401E-BB9A-3DEDE2086358}" presName="tx1" presStyleLbl="revTx" presStyleIdx="0" presStyleCnt="13"/>
      <dgm:spPr/>
    </dgm:pt>
    <dgm:pt modelId="{47C49A49-63C0-2C4C-88B6-93D641E50628}" type="pres">
      <dgm:prSet presAssocID="{824CC412-57F2-401E-BB9A-3DEDE2086358}" presName="vert1" presStyleCnt="0"/>
      <dgm:spPr/>
    </dgm:pt>
    <dgm:pt modelId="{2442F692-EABE-C24F-96F0-B5B387391B80}" type="pres">
      <dgm:prSet presAssocID="{875684B9-6F2B-F042-AC9B-B537B543FA30}" presName="thickLine" presStyleLbl="alignNode1" presStyleIdx="1" presStyleCnt="13"/>
      <dgm:spPr/>
    </dgm:pt>
    <dgm:pt modelId="{E3F7F761-F79D-B840-AB74-17C560A3FC06}" type="pres">
      <dgm:prSet presAssocID="{875684B9-6F2B-F042-AC9B-B537B543FA30}" presName="horz1" presStyleCnt="0"/>
      <dgm:spPr/>
    </dgm:pt>
    <dgm:pt modelId="{A7B86603-78F7-2845-90B2-438B01DB0043}" type="pres">
      <dgm:prSet presAssocID="{875684B9-6F2B-F042-AC9B-B537B543FA30}" presName="tx1" presStyleLbl="revTx" presStyleIdx="1" presStyleCnt="13"/>
      <dgm:spPr/>
    </dgm:pt>
    <dgm:pt modelId="{E3C31D09-2AA2-3C4C-A671-E407377816EE}" type="pres">
      <dgm:prSet presAssocID="{875684B9-6F2B-F042-AC9B-B537B543FA30}" presName="vert1" presStyleCnt="0"/>
      <dgm:spPr/>
    </dgm:pt>
    <dgm:pt modelId="{69425A5D-D388-454A-816A-CD20D67BF737}" type="pres">
      <dgm:prSet presAssocID="{79846335-DA50-49E8-96BC-AA002DBCCB7A}" presName="thickLine" presStyleLbl="alignNode1" presStyleIdx="2" presStyleCnt="13"/>
      <dgm:spPr/>
    </dgm:pt>
    <dgm:pt modelId="{9717E87F-C7BC-734E-B5CD-4B512707727F}" type="pres">
      <dgm:prSet presAssocID="{79846335-DA50-49E8-96BC-AA002DBCCB7A}" presName="horz1" presStyleCnt="0"/>
      <dgm:spPr/>
    </dgm:pt>
    <dgm:pt modelId="{725F85C3-C3E2-0048-9C41-4BB5368E0F26}" type="pres">
      <dgm:prSet presAssocID="{79846335-DA50-49E8-96BC-AA002DBCCB7A}" presName="tx1" presStyleLbl="revTx" presStyleIdx="2" presStyleCnt="13"/>
      <dgm:spPr/>
    </dgm:pt>
    <dgm:pt modelId="{0396FD10-4EAF-BC42-BF99-39126D4D0DF9}" type="pres">
      <dgm:prSet presAssocID="{79846335-DA50-49E8-96BC-AA002DBCCB7A}" presName="vert1" presStyleCnt="0"/>
      <dgm:spPr/>
    </dgm:pt>
    <dgm:pt modelId="{6124CFF2-5919-C14D-821A-614A9223F583}" type="pres">
      <dgm:prSet presAssocID="{A7FE3250-241D-41BB-95D5-DCC285DABFE2}" presName="thickLine" presStyleLbl="alignNode1" presStyleIdx="3" presStyleCnt="13"/>
      <dgm:spPr/>
    </dgm:pt>
    <dgm:pt modelId="{C2B309EF-7A00-EC4A-A213-F00B432EBA3A}" type="pres">
      <dgm:prSet presAssocID="{A7FE3250-241D-41BB-95D5-DCC285DABFE2}" presName="horz1" presStyleCnt="0"/>
      <dgm:spPr/>
    </dgm:pt>
    <dgm:pt modelId="{A49DE02C-C978-1B4E-AAF9-A1DD7CA40B61}" type="pres">
      <dgm:prSet presAssocID="{A7FE3250-241D-41BB-95D5-DCC285DABFE2}" presName="tx1" presStyleLbl="revTx" presStyleIdx="3" presStyleCnt="13"/>
      <dgm:spPr/>
    </dgm:pt>
    <dgm:pt modelId="{10C7ACAE-33DC-7948-8707-F79CFAD1D783}" type="pres">
      <dgm:prSet presAssocID="{A7FE3250-241D-41BB-95D5-DCC285DABFE2}" presName="vert1" presStyleCnt="0"/>
      <dgm:spPr/>
    </dgm:pt>
    <dgm:pt modelId="{255F6E05-3966-814B-B319-CE73AB0AFE9C}" type="pres">
      <dgm:prSet presAssocID="{DA113C63-2657-4C6A-91E2-D96B7D34AC61}" presName="thickLine" presStyleLbl="alignNode1" presStyleIdx="4" presStyleCnt="13"/>
      <dgm:spPr/>
    </dgm:pt>
    <dgm:pt modelId="{19ECD4CA-B35F-E840-9D60-A92328EA5CFA}" type="pres">
      <dgm:prSet presAssocID="{DA113C63-2657-4C6A-91E2-D96B7D34AC61}" presName="horz1" presStyleCnt="0"/>
      <dgm:spPr/>
    </dgm:pt>
    <dgm:pt modelId="{FB9C5E6A-58DB-DD49-90AA-01DE8822E94A}" type="pres">
      <dgm:prSet presAssocID="{DA113C63-2657-4C6A-91E2-D96B7D34AC61}" presName="tx1" presStyleLbl="revTx" presStyleIdx="4" presStyleCnt="13"/>
      <dgm:spPr/>
    </dgm:pt>
    <dgm:pt modelId="{05697063-0D1F-0B41-BCDF-3A181C28FFFC}" type="pres">
      <dgm:prSet presAssocID="{DA113C63-2657-4C6A-91E2-D96B7D34AC61}" presName="vert1" presStyleCnt="0"/>
      <dgm:spPr/>
    </dgm:pt>
    <dgm:pt modelId="{A3B9F618-A137-184A-9E31-038F22A7A76D}" type="pres">
      <dgm:prSet presAssocID="{16F6B780-6A80-4300-B8DE-D894BA6DFFA9}" presName="thickLine" presStyleLbl="alignNode1" presStyleIdx="5" presStyleCnt="13"/>
      <dgm:spPr/>
    </dgm:pt>
    <dgm:pt modelId="{04799EBB-AF6E-6849-A22D-54B6119D7B05}" type="pres">
      <dgm:prSet presAssocID="{16F6B780-6A80-4300-B8DE-D894BA6DFFA9}" presName="horz1" presStyleCnt="0"/>
      <dgm:spPr/>
    </dgm:pt>
    <dgm:pt modelId="{5FD599D5-9DE2-764F-8344-4C0A3ED248D9}" type="pres">
      <dgm:prSet presAssocID="{16F6B780-6A80-4300-B8DE-D894BA6DFFA9}" presName="tx1" presStyleLbl="revTx" presStyleIdx="5" presStyleCnt="13"/>
      <dgm:spPr/>
    </dgm:pt>
    <dgm:pt modelId="{D31AA82F-FC13-7443-B51D-19E58CB659C0}" type="pres">
      <dgm:prSet presAssocID="{16F6B780-6A80-4300-B8DE-D894BA6DFFA9}" presName="vert1" presStyleCnt="0"/>
      <dgm:spPr/>
    </dgm:pt>
    <dgm:pt modelId="{4D908B17-23E4-E74D-BE15-A2E25C3FB6E1}" type="pres">
      <dgm:prSet presAssocID="{0036CF00-B55F-4477-BE4C-54F12235D685}" presName="thickLine" presStyleLbl="alignNode1" presStyleIdx="6" presStyleCnt="13"/>
      <dgm:spPr/>
    </dgm:pt>
    <dgm:pt modelId="{F28C159C-25E7-834D-BC0F-83A1CFC026EE}" type="pres">
      <dgm:prSet presAssocID="{0036CF00-B55F-4477-BE4C-54F12235D685}" presName="horz1" presStyleCnt="0"/>
      <dgm:spPr/>
    </dgm:pt>
    <dgm:pt modelId="{E3C1722E-A059-F349-9F55-FEE81B659387}" type="pres">
      <dgm:prSet presAssocID="{0036CF00-B55F-4477-BE4C-54F12235D685}" presName="tx1" presStyleLbl="revTx" presStyleIdx="6" presStyleCnt="13"/>
      <dgm:spPr/>
    </dgm:pt>
    <dgm:pt modelId="{71B4BA14-9412-3B41-AE76-879B71839E6D}" type="pres">
      <dgm:prSet presAssocID="{0036CF00-B55F-4477-BE4C-54F12235D685}" presName="vert1" presStyleCnt="0"/>
      <dgm:spPr/>
    </dgm:pt>
    <dgm:pt modelId="{76822033-2B7A-4941-9130-CCD0CCDED133}" type="pres">
      <dgm:prSet presAssocID="{F041206D-66F2-4267-864F-B04A0BEFBA7D}" presName="thickLine" presStyleLbl="alignNode1" presStyleIdx="7" presStyleCnt="13"/>
      <dgm:spPr/>
    </dgm:pt>
    <dgm:pt modelId="{AF15D86D-2E34-5840-A04D-8D076941EBA9}" type="pres">
      <dgm:prSet presAssocID="{F041206D-66F2-4267-864F-B04A0BEFBA7D}" presName="horz1" presStyleCnt="0"/>
      <dgm:spPr/>
    </dgm:pt>
    <dgm:pt modelId="{02FD2CFD-0242-524D-A27B-9C9FF8DF0DEF}" type="pres">
      <dgm:prSet presAssocID="{F041206D-66F2-4267-864F-B04A0BEFBA7D}" presName="tx1" presStyleLbl="revTx" presStyleIdx="7" presStyleCnt="13"/>
      <dgm:spPr/>
    </dgm:pt>
    <dgm:pt modelId="{74AD18CB-3EB4-D147-8C33-C404FE521B1D}" type="pres">
      <dgm:prSet presAssocID="{F041206D-66F2-4267-864F-B04A0BEFBA7D}" presName="vert1" presStyleCnt="0"/>
      <dgm:spPr/>
    </dgm:pt>
    <dgm:pt modelId="{2D1D5152-B1DC-7F49-9ED9-A041C0F46F85}" type="pres">
      <dgm:prSet presAssocID="{05C1E552-A56F-F141-B318-7259B940AEB0}" presName="thickLine" presStyleLbl="alignNode1" presStyleIdx="8" presStyleCnt="13"/>
      <dgm:spPr/>
    </dgm:pt>
    <dgm:pt modelId="{131ED5E2-5BB0-5A40-94BA-97B535A67ABA}" type="pres">
      <dgm:prSet presAssocID="{05C1E552-A56F-F141-B318-7259B940AEB0}" presName="horz1" presStyleCnt="0"/>
      <dgm:spPr/>
    </dgm:pt>
    <dgm:pt modelId="{3C3E32ED-8ECD-0343-8068-CA3F717F901C}" type="pres">
      <dgm:prSet presAssocID="{05C1E552-A56F-F141-B318-7259B940AEB0}" presName="tx1" presStyleLbl="revTx" presStyleIdx="8" presStyleCnt="13"/>
      <dgm:spPr/>
    </dgm:pt>
    <dgm:pt modelId="{E45524E9-4D70-3D4A-A3E6-DBF3CA944669}" type="pres">
      <dgm:prSet presAssocID="{05C1E552-A56F-F141-B318-7259B940AEB0}" presName="vert1" presStyleCnt="0"/>
      <dgm:spPr/>
    </dgm:pt>
    <dgm:pt modelId="{608F2F41-2146-D54C-B102-433B7A5467A5}" type="pres">
      <dgm:prSet presAssocID="{B809DD0C-3725-47AF-A5BA-3A4658B640C7}" presName="thickLine" presStyleLbl="alignNode1" presStyleIdx="9" presStyleCnt="13"/>
      <dgm:spPr/>
    </dgm:pt>
    <dgm:pt modelId="{CF874810-ED06-8447-BEAB-E08BD8521D6B}" type="pres">
      <dgm:prSet presAssocID="{B809DD0C-3725-47AF-A5BA-3A4658B640C7}" presName="horz1" presStyleCnt="0"/>
      <dgm:spPr/>
    </dgm:pt>
    <dgm:pt modelId="{10368F64-4C9B-9C4A-B038-44D559AD9812}" type="pres">
      <dgm:prSet presAssocID="{B809DD0C-3725-47AF-A5BA-3A4658B640C7}" presName="tx1" presStyleLbl="revTx" presStyleIdx="9" presStyleCnt="13"/>
      <dgm:spPr/>
    </dgm:pt>
    <dgm:pt modelId="{26540B99-AFAF-DB4F-A10F-FEEFFB325F38}" type="pres">
      <dgm:prSet presAssocID="{B809DD0C-3725-47AF-A5BA-3A4658B640C7}" presName="vert1" presStyleCnt="0"/>
      <dgm:spPr/>
    </dgm:pt>
    <dgm:pt modelId="{D4B8CBFC-FF03-EC41-AA5F-76656458C780}" type="pres">
      <dgm:prSet presAssocID="{A38A8782-BC80-4538-86B7-41606237F6A3}" presName="thickLine" presStyleLbl="alignNode1" presStyleIdx="10" presStyleCnt="13"/>
      <dgm:spPr/>
    </dgm:pt>
    <dgm:pt modelId="{23ECE755-E8BD-A348-9966-DEFF50445814}" type="pres">
      <dgm:prSet presAssocID="{A38A8782-BC80-4538-86B7-41606237F6A3}" presName="horz1" presStyleCnt="0"/>
      <dgm:spPr/>
    </dgm:pt>
    <dgm:pt modelId="{8E546376-8428-CC4D-B90C-D126274D88CA}" type="pres">
      <dgm:prSet presAssocID="{A38A8782-BC80-4538-86B7-41606237F6A3}" presName="tx1" presStyleLbl="revTx" presStyleIdx="10" presStyleCnt="13"/>
      <dgm:spPr/>
    </dgm:pt>
    <dgm:pt modelId="{DF71896D-481B-6F49-A994-D2001E45F8C2}" type="pres">
      <dgm:prSet presAssocID="{A38A8782-BC80-4538-86B7-41606237F6A3}" presName="vert1" presStyleCnt="0"/>
      <dgm:spPr/>
    </dgm:pt>
    <dgm:pt modelId="{7F261365-FA5D-304E-B7BB-697CC84F5BD5}" type="pres">
      <dgm:prSet presAssocID="{712BDB3B-5FFD-4643-8894-C1214CF25F95}" presName="thickLine" presStyleLbl="alignNode1" presStyleIdx="11" presStyleCnt="13"/>
      <dgm:spPr/>
    </dgm:pt>
    <dgm:pt modelId="{331BBA45-0F2E-F242-BEB4-48D49A398A1D}" type="pres">
      <dgm:prSet presAssocID="{712BDB3B-5FFD-4643-8894-C1214CF25F95}" presName="horz1" presStyleCnt="0"/>
      <dgm:spPr/>
    </dgm:pt>
    <dgm:pt modelId="{1A827CD4-EDE5-5742-8D66-42F3CDF304AE}" type="pres">
      <dgm:prSet presAssocID="{712BDB3B-5FFD-4643-8894-C1214CF25F95}" presName="tx1" presStyleLbl="revTx" presStyleIdx="11" presStyleCnt="13"/>
      <dgm:spPr/>
    </dgm:pt>
    <dgm:pt modelId="{673C0535-6916-F346-83EC-194F6B3E350E}" type="pres">
      <dgm:prSet presAssocID="{712BDB3B-5FFD-4643-8894-C1214CF25F95}" presName="vert1" presStyleCnt="0"/>
      <dgm:spPr/>
    </dgm:pt>
    <dgm:pt modelId="{F56AFCDC-B9D3-8C4C-80D3-99BED044A6B6}" type="pres">
      <dgm:prSet presAssocID="{518CFE9D-80AC-4FD6-A0E3-96A9D734E75F}" presName="thickLine" presStyleLbl="alignNode1" presStyleIdx="12" presStyleCnt="13"/>
      <dgm:spPr/>
    </dgm:pt>
    <dgm:pt modelId="{DA1003F4-167C-E041-9206-8033F3499812}" type="pres">
      <dgm:prSet presAssocID="{518CFE9D-80AC-4FD6-A0E3-96A9D734E75F}" presName="horz1" presStyleCnt="0"/>
      <dgm:spPr/>
    </dgm:pt>
    <dgm:pt modelId="{EA6143E4-2058-6940-9E90-B72676CB9347}" type="pres">
      <dgm:prSet presAssocID="{518CFE9D-80AC-4FD6-A0E3-96A9D734E75F}" presName="tx1" presStyleLbl="revTx" presStyleIdx="12" presStyleCnt="13"/>
      <dgm:spPr/>
    </dgm:pt>
    <dgm:pt modelId="{28D6BC3C-8954-4444-8AB6-2EA075DAE671}" type="pres">
      <dgm:prSet presAssocID="{518CFE9D-80AC-4FD6-A0E3-96A9D734E75F}" presName="vert1" presStyleCnt="0"/>
      <dgm:spPr/>
    </dgm:pt>
  </dgm:ptLst>
  <dgm:cxnLst>
    <dgm:cxn modelId="{85D3070A-8EBA-8249-A5E8-8B0A5364C967}" type="presOf" srcId="{875684B9-6F2B-F042-AC9B-B537B543FA30}" destId="{A7B86603-78F7-2845-90B2-438B01DB0043}" srcOrd="0" destOrd="0" presId="urn:microsoft.com/office/officeart/2008/layout/LinedList"/>
    <dgm:cxn modelId="{A3C0660C-ECDB-DC47-AF03-307E8961A162}" type="presOf" srcId="{0036CF00-B55F-4477-BE4C-54F12235D685}" destId="{E3C1722E-A059-F349-9F55-FEE81B659387}" srcOrd="0" destOrd="0" presId="urn:microsoft.com/office/officeart/2008/layout/LinedList"/>
    <dgm:cxn modelId="{03E9390D-E4CA-0240-828C-A613D8FDF7F6}" type="presOf" srcId="{79846335-DA50-49E8-96BC-AA002DBCCB7A}" destId="{725F85C3-C3E2-0048-9C41-4BB5368E0F26}" srcOrd="0" destOrd="0" presId="urn:microsoft.com/office/officeart/2008/layout/LinedList"/>
    <dgm:cxn modelId="{69CDA020-2B9F-7C47-8FEE-7F7B0C2C34FC}" srcId="{26830B50-906A-4D52-87F9-B05FC4B6A3BF}" destId="{05C1E552-A56F-F141-B318-7259B940AEB0}" srcOrd="8" destOrd="0" parTransId="{FCF9A927-41DC-D54F-B3FA-1FD339CFEE6A}" sibTransId="{4F5F23F7-AF0E-F14B-A173-7F75D33D3277}"/>
    <dgm:cxn modelId="{7FDE9135-6A82-4797-817B-703D68605338}" srcId="{26830B50-906A-4D52-87F9-B05FC4B6A3BF}" destId="{B809DD0C-3725-47AF-A5BA-3A4658B640C7}" srcOrd="9" destOrd="0" parTransId="{D67E8BA8-502C-47AC-B6E5-1E3268F9F7E8}" sibTransId="{07652F3C-8780-49EB-B1F3-EF883BB775E9}"/>
    <dgm:cxn modelId="{DAEFB23C-60B2-A94D-BB3B-3D84EA8DBAC1}" type="presOf" srcId="{712BDB3B-5FFD-4643-8894-C1214CF25F95}" destId="{1A827CD4-EDE5-5742-8D66-42F3CDF304AE}" srcOrd="0" destOrd="0" presId="urn:microsoft.com/office/officeart/2008/layout/LinedList"/>
    <dgm:cxn modelId="{6C8AB043-149E-1C40-83AC-60B894A3390A}" type="presOf" srcId="{F041206D-66F2-4267-864F-B04A0BEFBA7D}" destId="{02FD2CFD-0242-524D-A27B-9C9FF8DF0DEF}" srcOrd="0" destOrd="0" presId="urn:microsoft.com/office/officeart/2008/layout/LinedList"/>
    <dgm:cxn modelId="{3F139048-8357-412C-9E1F-215C003FA3CD}" srcId="{26830B50-906A-4D52-87F9-B05FC4B6A3BF}" destId="{824CC412-57F2-401E-BB9A-3DEDE2086358}" srcOrd="0" destOrd="0" parTransId="{E8AFD971-58C8-4E63-B1DF-C91F02F16E21}" sibTransId="{EBDCC879-87F6-407E-AFA1-363855CE3411}"/>
    <dgm:cxn modelId="{6596696B-0A78-0541-A966-9A62098CC294}" type="presOf" srcId="{26830B50-906A-4D52-87F9-B05FC4B6A3BF}" destId="{B4C0D206-41AF-E24D-AD47-B0F091D86842}" srcOrd="0" destOrd="0" presId="urn:microsoft.com/office/officeart/2008/layout/LinedList"/>
    <dgm:cxn modelId="{A0DA0970-863C-4CE2-9325-02F0EE947F33}" srcId="{26830B50-906A-4D52-87F9-B05FC4B6A3BF}" destId="{16F6B780-6A80-4300-B8DE-D894BA6DFFA9}" srcOrd="5" destOrd="0" parTransId="{B49DE912-24DC-42CD-BE67-7E8827815EB4}" sibTransId="{A3E391F0-6013-41C7-9DA2-15736AFEFC2B}"/>
    <dgm:cxn modelId="{542B0C70-598E-D14E-B151-DB4608D939E0}" type="presOf" srcId="{824CC412-57F2-401E-BB9A-3DEDE2086358}" destId="{0EAB94D3-3DAE-B64C-95D5-3AF90641ABDE}" srcOrd="0" destOrd="0" presId="urn:microsoft.com/office/officeart/2008/layout/LinedList"/>
    <dgm:cxn modelId="{6B106E54-9CBA-4F42-A623-1C732EF85141}" srcId="{26830B50-906A-4D52-87F9-B05FC4B6A3BF}" destId="{518CFE9D-80AC-4FD6-A0E3-96A9D734E75F}" srcOrd="12" destOrd="0" parTransId="{7C0A5F22-7D81-4F2F-A8E6-D919A09A9FA8}" sibTransId="{D337C0A4-7546-4208-A239-9BF8F5E104DE}"/>
    <dgm:cxn modelId="{0630547C-32E2-42CB-B35B-90CE1249E032}" srcId="{26830B50-906A-4D52-87F9-B05FC4B6A3BF}" destId="{DA113C63-2657-4C6A-91E2-D96B7D34AC61}" srcOrd="4" destOrd="0" parTransId="{057FA2DE-A1D3-4EA0-B8B5-B25776D07F47}" sibTransId="{2A5424F5-96C5-41E4-A740-FD33C862DD94}"/>
    <dgm:cxn modelId="{CE8CCF8A-8839-5042-B92D-050575FF4903}" type="presOf" srcId="{A7FE3250-241D-41BB-95D5-DCC285DABFE2}" destId="{A49DE02C-C978-1B4E-AAF9-A1DD7CA40B61}" srcOrd="0" destOrd="0" presId="urn:microsoft.com/office/officeart/2008/layout/LinedList"/>
    <dgm:cxn modelId="{8A314E93-A33A-4DEB-B031-5BB9111B6971}" srcId="{26830B50-906A-4D52-87F9-B05FC4B6A3BF}" destId="{F041206D-66F2-4267-864F-B04A0BEFBA7D}" srcOrd="7" destOrd="0" parTransId="{94AA3C1A-7FEF-40CC-82FD-F7D338DA233A}" sibTransId="{F524F8D8-B245-46B5-A52A-F0C600B87236}"/>
    <dgm:cxn modelId="{3D0D069B-679F-7849-9FA6-DB446DCBE2B1}" type="presOf" srcId="{518CFE9D-80AC-4FD6-A0E3-96A9D734E75F}" destId="{EA6143E4-2058-6940-9E90-B72676CB9347}" srcOrd="0" destOrd="0" presId="urn:microsoft.com/office/officeart/2008/layout/LinedList"/>
    <dgm:cxn modelId="{38D2D69D-DA68-714C-ADB4-893E0DF3A5CA}" type="presOf" srcId="{B809DD0C-3725-47AF-A5BA-3A4658B640C7}" destId="{10368F64-4C9B-9C4A-B038-44D559AD9812}" srcOrd="0" destOrd="0" presId="urn:microsoft.com/office/officeart/2008/layout/LinedList"/>
    <dgm:cxn modelId="{D9484D9E-965F-D746-A7C4-41C62B1C5585}" type="presOf" srcId="{05C1E552-A56F-F141-B318-7259B940AEB0}" destId="{3C3E32ED-8ECD-0343-8068-CA3F717F901C}" srcOrd="0" destOrd="0" presId="urn:microsoft.com/office/officeart/2008/layout/LinedList"/>
    <dgm:cxn modelId="{6FA3779E-EE76-4C62-B45A-2F8D178632F6}" srcId="{26830B50-906A-4D52-87F9-B05FC4B6A3BF}" destId="{A7FE3250-241D-41BB-95D5-DCC285DABFE2}" srcOrd="3" destOrd="0" parTransId="{EBD67938-B24E-433D-B8F9-5E4451C42C68}" sibTransId="{D377A1BF-E9FE-48E2-A0D4-C19E83677C69}"/>
    <dgm:cxn modelId="{CD7929B7-B54B-B84B-AFFF-75D18DCB75F7}" srcId="{26830B50-906A-4D52-87F9-B05FC4B6A3BF}" destId="{875684B9-6F2B-F042-AC9B-B537B543FA30}" srcOrd="1" destOrd="0" parTransId="{15FA1C77-FE50-1E41-9AA9-7F45C41F8041}" sibTransId="{C3A72EFE-5BA8-5F45-AB64-3DFA3241A54A}"/>
    <dgm:cxn modelId="{13B0F1BC-9A69-4078-B91E-9A0EEC9AA11E}" srcId="{26830B50-906A-4D52-87F9-B05FC4B6A3BF}" destId="{712BDB3B-5FFD-4643-8894-C1214CF25F95}" srcOrd="11" destOrd="0" parTransId="{BB0CF8A6-413C-4A81-B986-FD5BAE0C15A7}" sibTransId="{DAB5103C-2EFD-4CB5-BA4F-2C9B9082C749}"/>
    <dgm:cxn modelId="{9628C5CD-CCEE-CD46-9BAD-C57612C9C87F}" type="presOf" srcId="{DA113C63-2657-4C6A-91E2-D96B7D34AC61}" destId="{FB9C5E6A-58DB-DD49-90AA-01DE8822E94A}" srcOrd="0" destOrd="0" presId="urn:microsoft.com/office/officeart/2008/layout/LinedList"/>
    <dgm:cxn modelId="{85B1CDD7-D621-4BDF-B64A-A2D9323E0322}" srcId="{26830B50-906A-4D52-87F9-B05FC4B6A3BF}" destId="{0036CF00-B55F-4477-BE4C-54F12235D685}" srcOrd="6" destOrd="0" parTransId="{64E38C24-F024-478D-A677-D8B4E9F62822}" sibTransId="{25D2C207-F1D9-4F13-B652-643AE8969E04}"/>
    <dgm:cxn modelId="{52A9F2D7-E6C7-4754-A1BB-AE512D8CC93E}" srcId="{26830B50-906A-4D52-87F9-B05FC4B6A3BF}" destId="{A38A8782-BC80-4538-86B7-41606237F6A3}" srcOrd="10" destOrd="0" parTransId="{F8E52DAE-4562-40C9-A8BC-802139E8B667}" sibTransId="{38AF6002-FBE7-46CA-A533-10C8CC874068}"/>
    <dgm:cxn modelId="{C895C4E2-04F6-9C4E-97CB-D740CC81074D}" type="presOf" srcId="{16F6B780-6A80-4300-B8DE-D894BA6DFFA9}" destId="{5FD599D5-9DE2-764F-8344-4C0A3ED248D9}" srcOrd="0" destOrd="0" presId="urn:microsoft.com/office/officeart/2008/layout/LinedList"/>
    <dgm:cxn modelId="{FD7BDBE8-515E-C545-8B71-72E911855E24}" type="presOf" srcId="{A38A8782-BC80-4538-86B7-41606237F6A3}" destId="{8E546376-8428-CC4D-B90C-D126274D88CA}" srcOrd="0" destOrd="0" presId="urn:microsoft.com/office/officeart/2008/layout/LinedList"/>
    <dgm:cxn modelId="{2791B0FD-9754-4DB7-9243-39B6D2F7D4B2}" srcId="{26830B50-906A-4D52-87F9-B05FC4B6A3BF}" destId="{79846335-DA50-49E8-96BC-AA002DBCCB7A}" srcOrd="2" destOrd="0" parTransId="{EFB39808-8CDE-4340-963A-78A50FA36195}" sibTransId="{03563CB8-DB2B-45A3-91DA-1D0EB6DCCD52}"/>
    <dgm:cxn modelId="{7B6C6277-D4D1-9E44-BE29-517E2C201F17}" type="presParOf" srcId="{B4C0D206-41AF-E24D-AD47-B0F091D86842}" destId="{866DC06E-E2F7-014A-AED6-DB9D2CF41560}" srcOrd="0" destOrd="0" presId="urn:microsoft.com/office/officeart/2008/layout/LinedList"/>
    <dgm:cxn modelId="{19C3BBE8-7F78-1B48-BFB5-2EEE12B69CAE}" type="presParOf" srcId="{B4C0D206-41AF-E24D-AD47-B0F091D86842}" destId="{B032FA24-A339-2345-8A31-558FB9285546}" srcOrd="1" destOrd="0" presId="urn:microsoft.com/office/officeart/2008/layout/LinedList"/>
    <dgm:cxn modelId="{C0B72026-22EF-594D-A71B-19905427F7F7}" type="presParOf" srcId="{B032FA24-A339-2345-8A31-558FB9285546}" destId="{0EAB94D3-3DAE-B64C-95D5-3AF90641ABDE}" srcOrd="0" destOrd="0" presId="urn:microsoft.com/office/officeart/2008/layout/LinedList"/>
    <dgm:cxn modelId="{AF0C34B7-3EE9-EB45-991B-53A7684CDE32}" type="presParOf" srcId="{B032FA24-A339-2345-8A31-558FB9285546}" destId="{47C49A49-63C0-2C4C-88B6-93D641E50628}" srcOrd="1" destOrd="0" presId="urn:microsoft.com/office/officeart/2008/layout/LinedList"/>
    <dgm:cxn modelId="{B4FFE43E-A2BB-2B4A-AA0E-56FC8334B8DD}" type="presParOf" srcId="{B4C0D206-41AF-E24D-AD47-B0F091D86842}" destId="{2442F692-EABE-C24F-96F0-B5B387391B80}" srcOrd="2" destOrd="0" presId="urn:microsoft.com/office/officeart/2008/layout/LinedList"/>
    <dgm:cxn modelId="{80CA949C-1848-904C-B722-10A81E4D6585}" type="presParOf" srcId="{B4C0D206-41AF-E24D-AD47-B0F091D86842}" destId="{E3F7F761-F79D-B840-AB74-17C560A3FC06}" srcOrd="3" destOrd="0" presId="urn:microsoft.com/office/officeart/2008/layout/LinedList"/>
    <dgm:cxn modelId="{83BAF1A1-36FB-FD47-ACA0-0B75C1DF00B7}" type="presParOf" srcId="{E3F7F761-F79D-B840-AB74-17C560A3FC06}" destId="{A7B86603-78F7-2845-90B2-438B01DB0043}" srcOrd="0" destOrd="0" presId="urn:microsoft.com/office/officeart/2008/layout/LinedList"/>
    <dgm:cxn modelId="{97C00A66-E8D9-2F48-A01B-5B11C94C5519}" type="presParOf" srcId="{E3F7F761-F79D-B840-AB74-17C560A3FC06}" destId="{E3C31D09-2AA2-3C4C-A671-E407377816EE}" srcOrd="1" destOrd="0" presId="urn:microsoft.com/office/officeart/2008/layout/LinedList"/>
    <dgm:cxn modelId="{3D27813E-690D-0246-9EAD-B09D2AD28F82}" type="presParOf" srcId="{B4C0D206-41AF-E24D-AD47-B0F091D86842}" destId="{69425A5D-D388-454A-816A-CD20D67BF737}" srcOrd="4" destOrd="0" presId="urn:microsoft.com/office/officeart/2008/layout/LinedList"/>
    <dgm:cxn modelId="{BBA30F9B-4E08-634D-87F3-60785384A6CE}" type="presParOf" srcId="{B4C0D206-41AF-E24D-AD47-B0F091D86842}" destId="{9717E87F-C7BC-734E-B5CD-4B512707727F}" srcOrd="5" destOrd="0" presId="urn:microsoft.com/office/officeart/2008/layout/LinedList"/>
    <dgm:cxn modelId="{476B9F9A-73EF-0541-B089-B9849FC86170}" type="presParOf" srcId="{9717E87F-C7BC-734E-B5CD-4B512707727F}" destId="{725F85C3-C3E2-0048-9C41-4BB5368E0F26}" srcOrd="0" destOrd="0" presId="urn:microsoft.com/office/officeart/2008/layout/LinedList"/>
    <dgm:cxn modelId="{73B9BCA8-8C49-EF43-A057-74D6C17C1246}" type="presParOf" srcId="{9717E87F-C7BC-734E-B5CD-4B512707727F}" destId="{0396FD10-4EAF-BC42-BF99-39126D4D0DF9}" srcOrd="1" destOrd="0" presId="urn:microsoft.com/office/officeart/2008/layout/LinedList"/>
    <dgm:cxn modelId="{1EF34AFC-7C1F-A749-A218-185B3471E7DD}" type="presParOf" srcId="{B4C0D206-41AF-E24D-AD47-B0F091D86842}" destId="{6124CFF2-5919-C14D-821A-614A9223F583}" srcOrd="6" destOrd="0" presId="urn:microsoft.com/office/officeart/2008/layout/LinedList"/>
    <dgm:cxn modelId="{182D9A1B-ED52-6C4B-A60A-4026446300F3}" type="presParOf" srcId="{B4C0D206-41AF-E24D-AD47-B0F091D86842}" destId="{C2B309EF-7A00-EC4A-A213-F00B432EBA3A}" srcOrd="7" destOrd="0" presId="urn:microsoft.com/office/officeart/2008/layout/LinedList"/>
    <dgm:cxn modelId="{C7DA9228-CC5D-B042-BCCA-1816485417B9}" type="presParOf" srcId="{C2B309EF-7A00-EC4A-A213-F00B432EBA3A}" destId="{A49DE02C-C978-1B4E-AAF9-A1DD7CA40B61}" srcOrd="0" destOrd="0" presId="urn:microsoft.com/office/officeart/2008/layout/LinedList"/>
    <dgm:cxn modelId="{95331B6A-01A2-FF4E-8BD8-7C28E411E0CD}" type="presParOf" srcId="{C2B309EF-7A00-EC4A-A213-F00B432EBA3A}" destId="{10C7ACAE-33DC-7948-8707-F79CFAD1D783}" srcOrd="1" destOrd="0" presId="urn:microsoft.com/office/officeart/2008/layout/LinedList"/>
    <dgm:cxn modelId="{9BA123CC-AF87-2A41-BAFB-4729767ED528}" type="presParOf" srcId="{B4C0D206-41AF-E24D-AD47-B0F091D86842}" destId="{255F6E05-3966-814B-B319-CE73AB0AFE9C}" srcOrd="8" destOrd="0" presId="urn:microsoft.com/office/officeart/2008/layout/LinedList"/>
    <dgm:cxn modelId="{250F0BF2-57C7-EC47-AA78-7A995A30FD57}" type="presParOf" srcId="{B4C0D206-41AF-E24D-AD47-B0F091D86842}" destId="{19ECD4CA-B35F-E840-9D60-A92328EA5CFA}" srcOrd="9" destOrd="0" presId="urn:microsoft.com/office/officeart/2008/layout/LinedList"/>
    <dgm:cxn modelId="{3F7FF29E-F9E3-3243-93CF-D5DD472C10C6}" type="presParOf" srcId="{19ECD4CA-B35F-E840-9D60-A92328EA5CFA}" destId="{FB9C5E6A-58DB-DD49-90AA-01DE8822E94A}" srcOrd="0" destOrd="0" presId="urn:microsoft.com/office/officeart/2008/layout/LinedList"/>
    <dgm:cxn modelId="{EF718463-9822-9048-98C1-560AD060A1DD}" type="presParOf" srcId="{19ECD4CA-B35F-E840-9D60-A92328EA5CFA}" destId="{05697063-0D1F-0B41-BCDF-3A181C28FFFC}" srcOrd="1" destOrd="0" presId="urn:microsoft.com/office/officeart/2008/layout/LinedList"/>
    <dgm:cxn modelId="{19A982CF-6A14-7A47-8380-3212BB661EB9}" type="presParOf" srcId="{B4C0D206-41AF-E24D-AD47-B0F091D86842}" destId="{A3B9F618-A137-184A-9E31-038F22A7A76D}" srcOrd="10" destOrd="0" presId="urn:microsoft.com/office/officeart/2008/layout/LinedList"/>
    <dgm:cxn modelId="{2BC04227-614B-4049-9713-520A889B05C4}" type="presParOf" srcId="{B4C0D206-41AF-E24D-AD47-B0F091D86842}" destId="{04799EBB-AF6E-6849-A22D-54B6119D7B05}" srcOrd="11" destOrd="0" presId="urn:microsoft.com/office/officeart/2008/layout/LinedList"/>
    <dgm:cxn modelId="{60AEEE48-864C-5B43-997A-9BC96BB62E08}" type="presParOf" srcId="{04799EBB-AF6E-6849-A22D-54B6119D7B05}" destId="{5FD599D5-9DE2-764F-8344-4C0A3ED248D9}" srcOrd="0" destOrd="0" presId="urn:microsoft.com/office/officeart/2008/layout/LinedList"/>
    <dgm:cxn modelId="{F5BD9B92-FEAA-674B-925B-D492F99A3A4A}" type="presParOf" srcId="{04799EBB-AF6E-6849-A22D-54B6119D7B05}" destId="{D31AA82F-FC13-7443-B51D-19E58CB659C0}" srcOrd="1" destOrd="0" presId="urn:microsoft.com/office/officeart/2008/layout/LinedList"/>
    <dgm:cxn modelId="{089D728F-1477-2846-8708-B1209B2A9811}" type="presParOf" srcId="{B4C0D206-41AF-E24D-AD47-B0F091D86842}" destId="{4D908B17-23E4-E74D-BE15-A2E25C3FB6E1}" srcOrd="12" destOrd="0" presId="urn:microsoft.com/office/officeart/2008/layout/LinedList"/>
    <dgm:cxn modelId="{B8972843-B89F-5846-9447-41F836EEE4CF}" type="presParOf" srcId="{B4C0D206-41AF-E24D-AD47-B0F091D86842}" destId="{F28C159C-25E7-834D-BC0F-83A1CFC026EE}" srcOrd="13" destOrd="0" presId="urn:microsoft.com/office/officeart/2008/layout/LinedList"/>
    <dgm:cxn modelId="{22911764-D781-F343-A404-3814B7BD1266}" type="presParOf" srcId="{F28C159C-25E7-834D-BC0F-83A1CFC026EE}" destId="{E3C1722E-A059-F349-9F55-FEE81B659387}" srcOrd="0" destOrd="0" presId="urn:microsoft.com/office/officeart/2008/layout/LinedList"/>
    <dgm:cxn modelId="{BBCA1BF5-D58B-EF4A-B212-DC468D4970D9}" type="presParOf" srcId="{F28C159C-25E7-834D-BC0F-83A1CFC026EE}" destId="{71B4BA14-9412-3B41-AE76-879B71839E6D}" srcOrd="1" destOrd="0" presId="urn:microsoft.com/office/officeart/2008/layout/LinedList"/>
    <dgm:cxn modelId="{72BA12B1-A7FF-874C-BA6A-53352F6606D6}" type="presParOf" srcId="{B4C0D206-41AF-E24D-AD47-B0F091D86842}" destId="{76822033-2B7A-4941-9130-CCD0CCDED133}" srcOrd="14" destOrd="0" presId="urn:microsoft.com/office/officeart/2008/layout/LinedList"/>
    <dgm:cxn modelId="{FEDE19BD-B555-B344-8C04-9D0A9BBCA622}" type="presParOf" srcId="{B4C0D206-41AF-E24D-AD47-B0F091D86842}" destId="{AF15D86D-2E34-5840-A04D-8D076941EBA9}" srcOrd="15" destOrd="0" presId="urn:microsoft.com/office/officeart/2008/layout/LinedList"/>
    <dgm:cxn modelId="{61C61D27-A0D1-FE4F-A1FA-344480970091}" type="presParOf" srcId="{AF15D86D-2E34-5840-A04D-8D076941EBA9}" destId="{02FD2CFD-0242-524D-A27B-9C9FF8DF0DEF}" srcOrd="0" destOrd="0" presId="urn:microsoft.com/office/officeart/2008/layout/LinedList"/>
    <dgm:cxn modelId="{E183EA0B-23CB-B949-A790-1AFD413D5EAB}" type="presParOf" srcId="{AF15D86D-2E34-5840-A04D-8D076941EBA9}" destId="{74AD18CB-3EB4-D147-8C33-C404FE521B1D}" srcOrd="1" destOrd="0" presId="urn:microsoft.com/office/officeart/2008/layout/LinedList"/>
    <dgm:cxn modelId="{EB35BF69-04F5-5E46-89C7-0ECA026E77F1}" type="presParOf" srcId="{B4C0D206-41AF-E24D-AD47-B0F091D86842}" destId="{2D1D5152-B1DC-7F49-9ED9-A041C0F46F85}" srcOrd="16" destOrd="0" presId="urn:microsoft.com/office/officeart/2008/layout/LinedList"/>
    <dgm:cxn modelId="{74897919-F704-0D49-BEE5-D6936421FD1B}" type="presParOf" srcId="{B4C0D206-41AF-E24D-AD47-B0F091D86842}" destId="{131ED5E2-5BB0-5A40-94BA-97B535A67ABA}" srcOrd="17" destOrd="0" presId="urn:microsoft.com/office/officeart/2008/layout/LinedList"/>
    <dgm:cxn modelId="{803BE98F-77DE-CD49-B242-A2FC1C40F7BC}" type="presParOf" srcId="{131ED5E2-5BB0-5A40-94BA-97B535A67ABA}" destId="{3C3E32ED-8ECD-0343-8068-CA3F717F901C}" srcOrd="0" destOrd="0" presId="urn:microsoft.com/office/officeart/2008/layout/LinedList"/>
    <dgm:cxn modelId="{33315647-19A5-F649-8887-9A03DBE34A91}" type="presParOf" srcId="{131ED5E2-5BB0-5A40-94BA-97B535A67ABA}" destId="{E45524E9-4D70-3D4A-A3E6-DBF3CA944669}" srcOrd="1" destOrd="0" presId="urn:microsoft.com/office/officeart/2008/layout/LinedList"/>
    <dgm:cxn modelId="{CE3C57F0-F2B0-9C43-8175-8400710E4E0C}" type="presParOf" srcId="{B4C0D206-41AF-E24D-AD47-B0F091D86842}" destId="{608F2F41-2146-D54C-B102-433B7A5467A5}" srcOrd="18" destOrd="0" presId="urn:microsoft.com/office/officeart/2008/layout/LinedList"/>
    <dgm:cxn modelId="{1263AEC6-5324-424F-A334-22792AF9A471}" type="presParOf" srcId="{B4C0D206-41AF-E24D-AD47-B0F091D86842}" destId="{CF874810-ED06-8447-BEAB-E08BD8521D6B}" srcOrd="19" destOrd="0" presId="urn:microsoft.com/office/officeart/2008/layout/LinedList"/>
    <dgm:cxn modelId="{1D4A91DF-EB32-C443-AF26-0276CD56C5C8}" type="presParOf" srcId="{CF874810-ED06-8447-BEAB-E08BD8521D6B}" destId="{10368F64-4C9B-9C4A-B038-44D559AD9812}" srcOrd="0" destOrd="0" presId="urn:microsoft.com/office/officeart/2008/layout/LinedList"/>
    <dgm:cxn modelId="{1E4CD653-E09F-7A48-946C-C97C5888FE6A}" type="presParOf" srcId="{CF874810-ED06-8447-BEAB-E08BD8521D6B}" destId="{26540B99-AFAF-DB4F-A10F-FEEFFB325F38}" srcOrd="1" destOrd="0" presId="urn:microsoft.com/office/officeart/2008/layout/LinedList"/>
    <dgm:cxn modelId="{DC6ADAA9-3E6F-2044-8BB5-B66B7F23BEC4}" type="presParOf" srcId="{B4C0D206-41AF-E24D-AD47-B0F091D86842}" destId="{D4B8CBFC-FF03-EC41-AA5F-76656458C780}" srcOrd="20" destOrd="0" presId="urn:microsoft.com/office/officeart/2008/layout/LinedList"/>
    <dgm:cxn modelId="{5ACDE49B-5833-FC48-9637-6B87E2E4866D}" type="presParOf" srcId="{B4C0D206-41AF-E24D-AD47-B0F091D86842}" destId="{23ECE755-E8BD-A348-9966-DEFF50445814}" srcOrd="21" destOrd="0" presId="urn:microsoft.com/office/officeart/2008/layout/LinedList"/>
    <dgm:cxn modelId="{120E3177-77FA-B44E-9355-6664F1373D47}" type="presParOf" srcId="{23ECE755-E8BD-A348-9966-DEFF50445814}" destId="{8E546376-8428-CC4D-B90C-D126274D88CA}" srcOrd="0" destOrd="0" presId="urn:microsoft.com/office/officeart/2008/layout/LinedList"/>
    <dgm:cxn modelId="{75F15691-7F9D-CC49-97BA-C34FF43EACA8}" type="presParOf" srcId="{23ECE755-E8BD-A348-9966-DEFF50445814}" destId="{DF71896D-481B-6F49-A994-D2001E45F8C2}" srcOrd="1" destOrd="0" presId="urn:microsoft.com/office/officeart/2008/layout/LinedList"/>
    <dgm:cxn modelId="{1315A619-8550-8440-86FF-1E23FB80D3D6}" type="presParOf" srcId="{B4C0D206-41AF-E24D-AD47-B0F091D86842}" destId="{7F261365-FA5D-304E-B7BB-697CC84F5BD5}" srcOrd="22" destOrd="0" presId="urn:microsoft.com/office/officeart/2008/layout/LinedList"/>
    <dgm:cxn modelId="{47953A6B-79BC-0042-96EE-9445BF897023}" type="presParOf" srcId="{B4C0D206-41AF-E24D-AD47-B0F091D86842}" destId="{331BBA45-0F2E-F242-BEB4-48D49A398A1D}" srcOrd="23" destOrd="0" presId="urn:microsoft.com/office/officeart/2008/layout/LinedList"/>
    <dgm:cxn modelId="{9EF49500-BC0A-984F-B421-193462B79F1B}" type="presParOf" srcId="{331BBA45-0F2E-F242-BEB4-48D49A398A1D}" destId="{1A827CD4-EDE5-5742-8D66-42F3CDF304AE}" srcOrd="0" destOrd="0" presId="urn:microsoft.com/office/officeart/2008/layout/LinedList"/>
    <dgm:cxn modelId="{6689621E-7A1D-B64A-8C50-2AD96DA81118}" type="presParOf" srcId="{331BBA45-0F2E-F242-BEB4-48D49A398A1D}" destId="{673C0535-6916-F346-83EC-194F6B3E350E}" srcOrd="1" destOrd="0" presId="urn:microsoft.com/office/officeart/2008/layout/LinedList"/>
    <dgm:cxn modelId="{549646AB-BCF6-C548-A202-65DF3E7748DD}" type="presParOf" srcId="{B4C0D206-41AF-E24D-AD47-B0F091D86842}" destId="{F56AFCDC-B9D3-8C4C-80D3-99BED044A6B6}" srcOrd="24" destOrd="0" presId="urn:microsoft.com/office/officeart/2008/layout/LinedList"/>
    <dgm:cxn modelId="{B0A6F8E0-DFB9-854C-98C6-23E08BD381F3}" type="presParOf" srcId="{B4C0D206-41AF-E24D-AD47-B0F091D86842}" destId="{DA1003F4-167C-E041-9206-8033F3499812}" srcOrd="25" destOrd="0" presId="urn:microsoft.com/office/officeart/2008/layout/LinedList"/>
    <dgm:cxn modelId="{CECF659D-7C5D-9D4D-8149-FDDEC90A2BCE}" type="presParOf" srcId="{DA1003F4-167C-E041-9206-8033F3499812}" destId="{EA6143E4-2058-6940-9E90-B72676CB9347}" srcOrd="0" destOrd="0" presId="urn:microsoft.com/office/officeart/2008/layout/LinedList"/>
    <dgm:cxn modelId="{8205B749-3E40-A543-BFDA-55CAD7E6A04F}" type="presParOf" srcId="{DA1003F4-167C-E041-9206-8033F3499812}" destId="{28D6BC3C-8954-4444-8AB6-2EA075DAE671}" srcOrd="1" destOrd="0" presId="urn:microsoft.com/office/officeart/2008/layout/Line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26830B50-906A-4D52-87F9-B05FC4B6A3B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24CC412-57F2-401E-BB9A-3DEDE2086358}">
      <dgm:prSet/>
      <dgm:spPr/>
      <dgm:t>
        <a:bodyPr/>
        <a:lstStyle/>
        <a:p>
          <a:r>
            <a:rPr lang="en-US" dirty="0">
              <a:solidFill>
                <a:schemeClr val="bg1">
                  <a:lumMod val="75000"/>
                </a:schemeClr>
              </a:solidFill>
            </a:rPr>
            <a:t>Functionality Tests</a:t>
          </a:r>
        </a:p>
      </dgm:t>
    </dgm:pt>
    <dgm:pt modelId="{E8AFD971-58C8-4E63-B1DF-C91F02F16E21}" type="parTrans" cxnId="{3F139048-8357-412C-9E1F-215C003FA3CD}">
      <dgm:prSet/>
      <dgm:spPr/>
      <dgm:t>
        <a:bodyPr/>
        <a:lstStyle/>
        <a:p>
          <a:endParaRPr lang="en-US">
            <a:solidFill>
              <a:schemeClr val="bg1">
                <a:lumMod val="75000"/>
              </a:schemeClr>
            </a:solidFill>
          </a:endParaRPr>
        </a:p>
      </dgm:t>
    </dgm:pt>
    <dgm:pt modelId="{EBDCC879-87F6-407E-AFA1-363855CE3411}" type="sibTrans" cxnId="{3F139048-8357-412C-9E1F-215C003FA3CD}">
      <dgm:prSet/>
      <dgm:spPr/>
      <dgm:t>
        <a:bodyPr/>
        <a:lstStyle/>
        <a:p>
          <a:endParaRPr lang="en-US">
            <a:solidFill>
              <a:schemeClr val="bg1">
                <a:lumMod val="75000"/>
              </a:schemeClr>
            </a:solidFill>
          </a:endParaRPr>
        </a:p>
      </dgm:t>
    </dgm:pt>
    <dgm:pt modelId="{A7FE3250-241D-41BB-95D5-DCC285DABFE2}">
      <dgm:prSet/>
      <dgm:spPr/>
      <dgm:t>
        <a:bodyPr/>
        <a:lstStyle/>
        <a:p>
          <a:r>
            <a:rPr lang="en-US" dirty="0">
              <a:solidFill>
                <a:schemeClr val="bg1">
                  <a:lumMod val="75000"/>
                </a:schemeClr>
              </a:solidFill>
            </a:rPr>
            <a:t>Robustness Tests</a:t>
          </a:r>
        </a:p>
      </dgm:t>
    </dgm:pt>
    <dgm:pt modelId="{EBD67938-B24E-433D-B8F9-5E4451C42C68}" type="parTrans" cxnId="{6FA3779E-EE76-4C62-B45A-2F8D178632F6}">
      <dgm:prSet/>
      <dgm:spPr/>
      <dgm:t>
        <a:bodyPr/>
        <a:lstStyle/>
        <a:p>
          <a:endParaRPr lang="en-US">
            <a:solidFill>
              <a:schemeClr val="bg1">
                <a:lumMod val="75000"/>
              </a:schemeClr>
            </a:solidFill>
          </a:endParaRPr>
        </a:p>
      </dgm:t>
    </dgm:pt>
    <dgm:pt modelId="{D377A1BF-E9FE-48E2-A0D4-C19E83677C69}" type="sibTrans" cxnId="{6FA3779E-EE76-4C62-B45A-2F8D178632F6}">
      <dgm:prSet/>
      <dgm:spPr/>
      <dgm:t>
        <a:bodyPr/>
        <a:lstStyle/>
        <a:p>
          <a:endParaRPr lang="en-US">
            <a:solidFill>
              <a:schemeClr val="bg1">
                <a:lumMod val="75000"/>
              </a:schemeClr>
            </a:solidFill>
          </a:endParaRPr>
        </a:p>
      </dgm:t>
    </dgm:pt>
    <dgm:pt modelId="{79846335-DA50-49E8-96BC-AA002DBCCB7A}">
      <dgm:prSet/>
      <dgm:spPr/>
      <dgm:t>
        <a:bodyPr/>
        <a:lstStyle/>
        <a:p>
          <a:r>
            <a:rPr lang="en-US" dirty="0">
              <a:solidFill>
                <a:schemeClr val="bg1">
                  <a:lumMod val="75000"/>
                </a:schemeClr>
              </a:solidFill>
            </a:rPr>
            <a:t>Interoperability Tests</a:t>
          </a:r>
        </a:p>
      </dgm:t>
    </dgm:pt>
    <dgm:pt modelId="{EFB39808-8CDE-4340-963A-78A50FA36195}" type="parTrans" cxnId="{2791B0FD-9754-4DB7-9243-39B6D2F7D4B2}">
      <dgm:prSet/>
      <dgm:spPr/>
      <dgm:t>
        <a:bodyPr/>
        <a:lstStyle/>
        <a:p>
          <a:endParaRPr lang="en-US">
            <a:solidFill>
              <a:schemeClr val="bg1">
                <a:lumMod val="75000"/>
              </a:schemeClr>
            </a:solidFill>
          </a:endParaRPr>
        </a:p>
      </dgm:t>
    </dgm:pt>
    <dgm:pt modelId="{03563CB8-DB2B-45A3-91DA-1D0EB6DCCD52}" type="sibTrans" cxnId="{2791B0FD-9754-4DB7-9243-39B6D2F7D4B2}">
      <dgm:prSet/>
      <dgm:spPr/>
      <dgm:t>
        <a:bodyPr/>
        <a:lstStyle/>
        <a:p>
          <a:endParaRPr lang="en-US">
            <a:solidFill>
              <a:schemeClr val="bg1">
                <a:lumMod val="75000"/>
              </a:schemeClr>
            </a:solidFill>
          </a:endParaRPr>
        </a:p>
      </dgm:t>
    </dgm:pt>
    <dgm:pt modelId="{DA113C63-2657-4C6A-91E2-D96B7D34AC61}">
      <dgm:prSet/>
      <dgm:spPr/>
      <dgm:t>
        <a:bodyPr/>
        <a:lstStyle/>
        <a:p>
          <a:r>
            <a:rPr lang="en-US" dirty="0">
              <a:solidFill>
                <a:schemeClr val="bg1">
                  <a:lumMod val="75000"/>
                </a:schemeClr>
              </a:solidFill>
            </a:rPr>
            <a:t>Performance Tests</a:t>
          </a:r>
        </a:p>
      </dgm:t>
    </dgm:pt>
    <dgm:pt modelId="{057FA2DE-A1D3-4EA0-B8B5-B25776D07F47}" type="parTrans" cxnId="{0630547C-32E2-42CB-B35B-90CE1249E032}">
      <dgm:prSet/>
      <dgm:spPr/>
      <dgm:t>
        <a:bodyPr/>
        <a:lstStyle/>
        <a:p>
          <a:endParaRPr lang="en-US">
            <a:solidFill>
              <a:schemeClr val="bg1">
                <a:lumMod val="75000"/>
              </a:schemeClr>
            </a:solidFill>
          </a:endParaRPr>
        </a:p>
      </dgm:t>
    </dgm:pt>
    <dgm:pt modelId="{2A5424F5-96C5-41E4-A740-FD33C862DD94}" type="sibTrans" cxnId="{0630547C-32E2-42CB-B35B-90CE1249E032}">
      <dgm:prSet/>
      <dgm:spPr/>
      <dgm:t>
        <a:bodyPr/>
        <a:lstStyle/>
        <a:p>
          <a:endParaRPr lang="en-US">
            <a:solidFill>
              <a:schemeClr val="bg1">
                <a:lumMod val="75000"/>
              </a:schemeClr>
            </a:solidFill>
          </a:endParaRPr>
        </a:p>
      </dgm:t>
    </dgm:pt>
    <dgm:pt modelId="{16F6B780-6A80-4300-B8DE-D894BA6DFFA9}">
      <dgm:prSet/>
      <dgm:spPr/>
      <dgm:t>
        <a:bodyPr/>
        <a:lstStyle/>
        <a:p>
          <a:r>
            <a:rPr lang="en-US" dirty="0">
              <a:solidFill>
                <a:schemeClr val="bg1">
                  <a:lumMod val="75000"/>
                </a:schemeClr>
              </a:solidFill>
            </a:rPr>
            <a:t>Scalability Tests</a:t>
          </a:r>
        </a:p>
      </dgm:t>
    </dgm:pt>
    <dgm:pt modelId="{B49DE912-24DC-42CD-BE67-7E8827815EB4}" type="parTrans" cxnId="{A0DA0970-863C-4CE2-9325-02F0EE947F33}">
      <dgm:prSet/>
      <dgm:spPr/>
      <dgm:t>
        <a:bodyPr/>
        <a:lstStyle/>
        <a:p>
          <a:endParaRPr lang="en-US">
            <a:solidFill>
              <a:schemeClr val="bg1">
                <a:lumMod val="75000"/>
              </a:schemeClr>
            </a:solidFill>
          </a:endParaRPr>
        </a:p>
      </dgm:t>
    </dgm:pt>
    <dgm:pt modelId="{A3E391F0-6013-41C7-9DA2-15736AFEFC2B}" type="sibTrans" cxnId="{A0DA0970-863C-4CE2-9325-02F0EE947F33}">
      <dgm:prSet/>
      <dgm:spPr/>
      <dgm:t>
        <a:bodyPr/>
        <a:lstStyle/>
        <a:p>
          <a:endParaRPr lang="en-US">
            <a:solidFill>
              <a:schemeClr val="bg1">
                <a:lumMod val="75000"/>
              </a:schemeClr>
            </a:solidFill>
          </a:endParaRPr>
        </a:p>
      </dgm:t>
    </dgm:pt>
    <dgm:pt modelId="{0036CF00-B55F-4477-BE4C-54F12235D685}">
      <dgm:prSet/>
      <dgm:spPr/>
      <dgm:t>
        <a:bodyPr/>
        <a:lstStyle/>
        <a:p>
          <a:r>
            <a:rPr lang="en-US" dirty="0">
              <a:solidFill>
                <a:schemeClr val="bg1">
                  <a:lumMod val="75000"/>
                </a:schemeClr>
              </a:solidFill>
            </a:rPr>
            <a:t>Stress Tests</a:t>
          </a:r>
        </a:p>
      </dgm:t>
    </dgm:pt>
    <dgm:pt modelId="{64E38C24-F024-478D-A677-D8B4E9F62822}" type="parTrans" cxnId="{85B1CDD7-D621-4BDF-B64A-A2D9323E0322}">
      <dgm:prSet/>
      <dgm:spPr/>
      <dgm:t>
        <a:bodyPr/>
        <a:lstStyle/>
        <a:p>
          <a:endParaRPr lang="en-US">
            <a:solidFill>
              <a:schemeClr val="bg1">
                <a:lumMod val="75000"/>
              </a:schemeClr>
            </a:solidFill>
          </a:endParaRPr>
        </a:p>
      </dgm:t>
    </dgm:pt>
    <dgm:pt modelId="{25D2C207-F1D9-4F13-B652-643AE8969E04}" type="sibTrans" cxnId="{85B1CDD7-D621-4BDF-B64A-A2D9323E0322}">
      <dgm:prSet/>
      <dgm:spPr/>
      <dgm:t>
        <a:bodyPr/>
        <a:lstStyle/>
        <a:p>
          <a:endParaRPr lang="en-US">
            <a:solidFill>
              <a:schemeClr val="bg1">
                <a:lumMod val="75000"/>
              </a:schemeClr>
            </a:solidFill>
          </a:endParaRPr>
        </a:p>
      </dgm:t>
    </dgm:pt>
    <dgm:pt modelId="{F041206D-66F2-4267-864F-B04A0BEFBA7D}">
      <dgm:prSet/>
      <dgm:spPr/>
      <dgm:t>
        <a:bodyPr/>
        <a:lstStyle/>
        <a:p>
          <a:r>
            <a:rPr lang="en-US" dirty="0">
              <a:solidFill>
                <a:schemeClr val="bg1">
                  <a:lumMod val="75000"/>
                </a:schemeClr>
              </a:solidFill>
            </a:rPr>
            <a:t>Load and Stability Tests</a:t>
          </a:r>
        </a:p>
      </dgm:t>
    </dgm:pt>
    <dgm:pt modelId="{94AA3C1A-7FEF-40CC-82FD-F7D338DA233A}" type="parTrans" cxnId="{8A314E93-A33A-4DEB-B031-5BB9111B6971}">
      <dgm:prSet/>
      <dgm:spPr/>
      <dgm:t>
        <a:bodyPr/>
        <a:lstStyle/>
        <a:p>
          <a:endParaRPr lang="en-US">
            <a:solidFill>
              <a:schemeClr val="bg1">
                <a:lumMod val="75000"/>
              </a:schemeClr>
            </a:solidFill>
          </a:endParaRPr>
        </a:p>
      </dgm:t>
    </dgm:pt>
    <dgm:pt modelId="{F524F8D8-B245-46B5-A52A-F0C600B87236}" type="sibTrans" cxnId="{8A314E93-A33A-4DEB-B031-5BB9111B6971}">
      <dgm:prSet/>
      <dgm:spPr/>
      <dgm:t>
        <a:bodyPr/>
        <a:lstStyle/>
        <a:p>
          <a:endParaRPr lang="en-US">
            <a:solidFill>
              <a:schemeClr val="bg1">
                <a:lumMod val="75000"/>
              </a:schemeClr>
            </a:solidFill>
          </a:endParaRPr>
        </a:p>
      </dgm:t>
    </dgm:pt>
    <dgm:pt modelId="{712BDB3B-5FFD-4643-8894-C1214CF25F95}">
      <dgm:prSet/>
      <dgm:spPr/>
      <dgm:t>
        <a:bodyPr/>
        <a:lstStyle/>
        <a:p>
          <a:r>
            <a:rPr lang="en-US" dirty="0">
              <a:solidFill>
                <a:schemeClr val="bg1">
                  <a:lumMod val="75000"/>
                </a:schemeClr>
              </a:solidFill>
            </a:rPr>
            <a:t>Regression Tests</a:t>
          </a:r>
        </a:p>
      </dgm:t>
    </dgm:pt>
    <dgm:pt modelId="{BB0CF8A6-413C-4A81-B986-FD5BAE0C15A7}" type="parTrans" cxnId="{13B0F1BC-9A69-4078-B91E-9A0EEC9AA11E}">
      <dgm:prSet/>
      <dgm:spPr/>
      <dgm:t>
        <a:bodyPr/>
        <a:lstStyle/>
        <a:p>
          <a:endParaRPr lang="en-US">
            <a:solidFill>
              <a:schemeClr val="bg1">
                <a:lumMod val="75000"/>
              </a:schemeClr>
            </a:solidFill>
          </a:endParaRPr>
        </a:p>
      </dgm:t>
    </dgm:pt>
    <dgm:pt modelId="{DAB5103C-2EFD-4CB5-BA4F-2C9B9082C749}" type="sibTrans" cxnId="{13B0F1BC-9A69-4078-B91E-9A0EEC9AA11E}">
      <dgm:prSet/>
      <dgm:spPr/>
      <dgm:t>
        <a:bodyPr/>
        <a:lstStyle/>
        <a:p>
          <a:endParaRPr lang="en-US">
            <a:solidFill>
              <a:schemeClr val="bg1">
                <a:lumMod val="75000"/>
              </a:schemeClr>
            </a:solidFill>
          </a:endParaRPr>
        </a:p>
      </dgm:t>
    </dgm:pt>
    <dgm:pt modelId="{B809DD0C-3725-47AF-A5BA-3A4658B640C7}">
      <dgm:prSet/>
      <dgm:spPr/>
      <dgm:t>
        <a:bodyPr/>
        <a:lstStyle/>
        <a:p>
          <a:r>
            <a:rPr lang="en-US" dirty="0">
              <a:solidFill>
                <a:schemeClr val="bg1">
                  <a:lumMod val="75000"/>
                </a:schemeClr>
              </a:solidFill>
            </a:rPr>
            <a:t>Regulatory Tests</a:t>
          </a:r>
        </a:p>
      </dgm:t>
    </dgm:pt>
    <dgm:pt modelId="{D67E8BA8-502C-47AC-B6E5-1E3268F9F7E8}" type="parTrans" cxnId="{7FDE9135-6A82-4797-817B-703D68605338}">
      <dgm:prSet/>
      <dgm:spPr/>
      <dgm:t>
        <a:bodyPr/>
        <a:lstStyle/>
        <a:p>
          <a:endParaRPr lang="en-US">
            <a:solidFill>
              <a:schemeClr val="bg1">
                <a:lumMod val="75000"/>
              </a:schemeClr>
            </a:solidFill>
          </a:endParaRPr>
        </a:p>
      </dgm:t>
    </dgm:pt>
    <dgm:pt modelId="{07652F3C-8780-49EB-B1F3-EF883BB775E9}" type="sibTrans" cxnId="{7FDE9135-6A82-4797-817B-703D68605338}">
      <dgm:prSet/>
      <dgm:spPr/>
      <dgm:t>
        <a:bodyPr/>
        <a:lstStyle/>
        <a:p>
          <a:endParaRPr lang="en-US">
            <a:solidFill>
              <a:schemeClr val="bg1">
                <a:lumMod val="75000"/>
              </a:schemeClr>
            </a:solidFill>
          </a:endParaRPr>
        </a:p>
      </dgm:t>
    </dgm:pt>
    <dgm:pt modelId="{A38A8782-BC80-4538-86B7-41606237F6A3}">
      <dgm:prSet/>
      <dgm:spPr/>
      <dgm:t>
        <a:bodyPr/>
        <a:lstStyle/>
        <a:p>
          <a:r>
            <a:rPr lang="en-US" dirty="0">
              <a:solidFill>
                <a:schemeClr val="bg1">
                  <a:lumMod val="75000"/>
                </a:schemeClr>
              </a:solidFill>
            </a:rPr>
            <a:t>Safety Assurance</a:t>
          </a:r>
        </a:p>
      </dgm:t>
    </dgm:pt>
    <dgm:pt modelId="{F8E52DAE-4562-40C9-A8BC-802139E8B667}" type="parTrans" cxnId="{52A9F2D7-E6C7-4754-A1BB-AE512D8CC93E}">
      <dgm:prSet/>
      <dgm:spPr/>
      <dgm:t>
        <a:bodyPr/>
        <a:lstStyle/>
        <a:p>
          <a:endParaRPr lang="en-US">
            <a:solidFill>
              <a:schemeClr val="bg1">
                <a:lumMod val="75000"/>
              </a:schemeClr>
            </a:solidFill>
          </a:endParaRPr>
        </a:p>
      </dgm:t>
    </dgm:pt>
    <dgm:pt modelId="{38AF6002-FBE7-46CA-A533-10C8CC874068}" type="sibTrans" cxnId="{52A9F2D7-E6C7-4754-A1BB-AE512D8CC93E}">
      <dgm:prSet/>
      <dgm:spPr/>
      <dgm:t>
        <a:bodyPr/>
        <a:lstStyle/>
        <a:p>
          <a:endParaRPr lang="en-US">
            <a:solidFill>
              <a:schemeClr val="bg1">
                <a:lumMod val="75000"/>
              </a:schemeClr>
            </a:solidFill>
          </a:endParaRPr>
        </a:p>
      </dgm:t>
    </dgm:pt>
    <dgm:pt modelId="{518CFE9D-80AC-4FD6-A0E3-96A9D734E75F}">
      <dgm:prSet/>
      <dgm:spPr/>
      <dgm:t>
        <a:bodyPr/>
        <a:lstStyle/>
        <a:p>
          <a:r>
            <a:rPr lang="en-US" dirty="0">
              <a:solidFill>
                <a:schemeClr val="bg1">
                  <a:lumMod val="75000"/>
                </a:schemeClr>
              </a:solidFill>
            </a:rPr>
            <a:t>Acceptance Testing</a:t>
          </a:r>
        </a:p>
      </dgm:t>
    </dgm:pt>
    <dgm:pt modelId="{7C0A5F22-7D81-4F2F-A8E6-D919A09A9FA8}" type="parTrans" cxnId="{6B106E54-9CBA-4F42-A623-1C732EF85141}">
      <dgm:prSet/>
      <dgm:spPr/>
      <dgm:t>
        <a:bodyPr/>
        <a:lstStyle/>
        <a:p>
          <a:endParaRPr lang="en-US">
            <a:solidFill>
              <a:schemeClr val="bg1">
                <a:lumMod val="75000"/>
              </a:schemeClr>
            </a:solidFill>
          </a:endParaRPr>
        </a:p>
      </dgm:t>
    </dgm:pt>
    <dgm:pt modelId="{D337C0A4-7546-4208-A239-9BF8F5E104DE}" type="sibTrans" cxnId="{6B106E54-9CBA-4F42-A623-1C732EF85141}">
      <dgm:prSet/>
      <dgm:spPr/>
      <dgm:t>
        <a:bodyPr/>
        <a:lstStyle/>
        <a:p>
          <a:endParaRPr lang="en-US">
            <a:solidFill>
              <a:schemeClr val="bg1">
                <a:lumMod val="75000"/>
              </a:schemeClr>
            </a:solidFill>
          </a:endParaRPr>
        </a:p>
      </dgm:t>
    </dgm:pt>
    <dgm:pt modelId="{875684B9-6F2B-F042-AC9B-B537B543FA30}">
      <dgm:prSet/>
      <dgm:spPr/>
      <dgm:t>
        <a:bodyPr/>
        <a:lstStyle/>
        <a:p>
          <a:r>
            <a:rPr lang="en-US" dirty="0">
              <a:solidFill>
                <a:schemeClr val="bg1">
                  <a:lumMod val="75000"/>
                </a:schemeClr>
              </a:solidFill>
            </a:rPr>
            <a:t>GUI Testing</a:t>
          </a:r>
        </a:p>
      </dgm:t>
    </dgm:pt>
    <dgm:pt modelId="{15FA1C77-FE50-1E41-9AA9-7F45C41F8041}" type="parTrans" cxnId="{CD7929B7-B54B-B84B-AFFF-75D18DCB75F7}">
      <dgm:prSet/>
      <dgm:spPr/>
      <dgm:t>
        <a:bodyPr/>
        <a:lstStyle/>
        <a:p>
          <a:endParaRPr lang="en-GB">
            <a:solidFill>
              <a:schemeClr val="bg1">
                <a:lumMod val="75000"/>
              </a:schemeClr>
            </a:solidFill>
          </a:endParaRPr>
        </a:p>
      </dgm:t>
    </dgm:pt>
    <dgm:pt modelId="{C3A72EFE-5BA8-5F45-AB64-3DFA3241A54A}" type="sibTrans" cxnId="{CD7929B7-B54B-B84B-AFFF-75D18DCB75F7}">
      <dgm:prSet/>
      <dgm:spPr/>
      <dgm:t>
        <a:bodyPr/>
        <a:lstStyle/>
        <a:p>
          <a:endParaRPr lang="en-GB">
            <a:solidFill>
              <a:schemeClr val="bg1">
                <a:lumMod val="75000"/>
              </a:schemeClr>
            </a:solidFill>
          </a:endParaRPr>
        </a:p>
      </dgm:t>
    </dgm:pt>
    <dgm:pt modelId="{05C1E552-A56F-F141-B318-7259B940AEB0}">
      <dgm:prSet/>
      <dgm:spPr/>
      <dgm:t>
        <a:bodyPr/>
        <a:lstStyle/>
        <a:p>
          <a:r>
            <a:rPr lang="en-US" dirty="0">
              <a:solidFill>
                <a:schemeClr val="bg1">
                  <a:lumMod val="75000"/>
                </a:schemeClr>
              </a:solidFill>
            </a:rPr>
            <a:t>Security Testing</a:t>
          </a:r>
        </a:p>
      </dgm:t>
    </dgm:pt>
    <dgm:pt modelId="{FCF9A927-41DC-D54F-B3FA-1FD339CFEE6A}" type="parTrans" cxnId="{69CDA020-2B9F-7C47-8FEE-7F7B0C2C34FC}">
      <dgm:prSet/>
      <dgm:spPr/>
      <dgm:t>
        <a:bodyPr/>
        <a:lstStyle/>
        <a:p>
          <a:endParaRPr lang="en-GB">
            <a:solidFill>
              <a:schemeClr val="bg1">
                <a:lumMod val="75000"/>
              </a:schemeClr>
            </a:solidFill>
          </a:endParaRPr>
        </a:p>
      </dgm:t>
    </dgm:pt>
    <dgm:pt modelId="{4F5F23F7-AF0E-F14B-A173-7F75D33D3277}" type="sibTrans" cxnId="{69CDA020-2B9F-7C47-8FEE-7F7B0C2C34FC}">
      <dgm:prSet/>
      <dgm:spPr/>
      <dgm:t>
        <a:bodyPr/>
        <a:lstStyle/>
        <a:p>
          <a:endParaRPr lang="en-GB">
            <a:solidFill>
              <a:schemeClr val="bg1">
                <a:lumMod val="75000"/>
              </a:schemeClr>
            </a:solidFill>
          </a:endParaRPr>
        </a:p>
      </dgm:t>
    </dgm:pt>
    <dgm:pt modelId="{B4C0D206-41AF-E24D-AD47-B0F091D86842}" type="pres">
      <dgm:prSet presAssocID="{26830B50-906A-4D52-87F9-B05FC4B6A3BF}" presName="vert0" presStyleCnt="0">
        <dgm:presLayoutVars>
          <dgm:dir/>
          <dgm:animOne val="branch"/>
          <dgm:animLvl val="lvl"/>
        </dgm:presLayoutVars>
      </dgm:prSet>
      <dgm:spPr/>
    </dgm:pt>
    <dgm:pt modelId="{866DC06E-E2F7-014A-AED6-DB9D2CF41560}" type="pres">
      <dgm:prSet presAssocID="{824CC412-57F2-401E-BB9A-3DEDE2086358}" presName="thickLine" presStyleLbl="alignNode1" presStyleIdx="0" presStyleCnt="13"/>
      <dgm:spPr/>
    </dgm:pt>
    <dgm:pt modelId="{B032FA24-A339-2345-8A31-558FB9285546}" type="pres">
      <dgm:prSet presAssocID="{824CC412-57F2-401E-BB9A-3DEDE2086358}" presName="horz1" presStyleCnt="0"/>
      <dgm:spPr/>
    </dgm:pt>
    <dgm:pt modelId="{0EAB94D3-3DAE-B64C-95D5-3AF90641ABDE}" type="pres">
      <dgm:prSet presAssocID="{824CC412-57F2-401E-BB9A-3DEDE2086358}" presName="tx1" presStyleLbl="revTx" presStyleIdx="0" presStyleCnt="13"/>
      <dgm:spPr/>
    </dgm:pt>
    <dgm:pt modelId="{47C49A49-63C0-2C4C-88B6-93D641E50628}" type="pres">
      <dgm:prSet presAssocID="{824CC412-57F2-401E-BB9A-3DEDE2086358}" presName="vert1" presStyleCnt="0"/>
      <dgm:spPr/>
    </dgm:pt>
    <dgm:pt modelId="{2442F692-EABE-C24F-96F0-B5B387391B80}" type="pres">
      <dgm:prSet presAssocID="{875684B9-6F2B-F042-AC9B-B537B543FA30}" presName="thickLine" presStyleLbl="alignNode1" presStyleIdx="1" presStyleCnt="13"/>
      <dgm:spPr/>
    </dgm:pt>
    <dgm:pt modelId="{E3F7F761-F79D-B840-AB74-17C560A3FC06}" type="pres">
      <dgm:prSet presAssocID="{875684B9-6F2B-F042-AC9B-B537B543FA30}" presName="horz1" presStyleCnt="0"/>
      <dgm:spPr/>
    </dgm:pt>
    <dgm:pt modelId="{A7B86603-78F7-2845-90B2-438B01DB0043}" type="pres">
      <dgm:prSet presAssocID="{875684B9-6F2B-F042-AC9B-B537B543FA30}" presName="tx1" presStyleLbl="revTx" presStyleIdx="1" presStyleCnt="13"/>
      <dgm:spPr/>
    </dgm:pt>
    <dgm:pt modelId="{E3C31D09-2AA2-3C4C-A671-E407377816EE}" type="pres">
      <dgm:prSet presAssocID="{875684B9-6F2B-F042-AC9B-B537B543FA30}" presName="vert1" presStyleCnt="0"/>
      <dgm:spPr/>
    </dgm:pt>
    <dgm:pt modelId="{69425A5D-D388-454A-816A-CD20D67BF737}" type="pres">
      <dgm:prSet presAssocID="{79846335-DA50-49E8-96BC-AA002DBCCB7A}" presName="thickLine" presStyleLbl="alignNode1" presStyleIdx="2" presStyleCnt="13"/>
      <dgm:spPr/>
    </dgm:pt>
    <dgm:pt modelId="{9717E87F-C7BC-734E-B5CD-4B512707727F}" type="pres">
      <dgm:prSet presAssocID="{79846335-DA50-49E8-96BC-AA002DBCCB7A}" presName="horz1" presStyleCnt="0"/>
      <dgm:spPr/>
    </dgm:pt>
    <dgm:pt modelId="{725F85C3-C3E2-0048-9C41-4BB5368E0F26}" type="pres">
      <dgm:prSet presAssocID="{79846335-DA50-49E8-96BC-AA002DBCCB7A}" presName="tx1" presStyleLbl="revTx" presStyleIdx="2" presStyleCnt="13"/>
      <dgm:spPr/>
    </dgm:pt>
    <dgm:pt modelId="{0396FD10-4EAF-BC42-BF99-39126D4D0DF9}" type="pres">
      <dgm:prSet presAssocID="{79846335-DA50-49E8-96BC-AA002DBCCB7A}" presName="vert1" presStyleCnt="0"/>
      <dgm:spPr/>
    </dgm:pt>
    <dgm:pt modelId="{6124CFF2-5919-C14D-821A-614A9223F583}" type="pres">
      <dgm:prSet presAssocID="{A7FE3250-241D-41BB-95D5-DCC285DABFE2}" presName="thickLine" presStyleLbl="alignNode1" presStyleIdx="3" presStyleCnt="13"/>
      <dgm:spPr/>
    </dgm:pt>
    <dgm:pt modelId="{C2B309EF-7A00-EC4A-A213-F00B432EBA3A}" type="pres">
      <dgm:prSet presAssocID="{A7FE3250-241D-41BB-95D5-DCC285DABFE2}" presName="horz1" presStyleCnt="0"/>
      <dgm:spPr/>
    </dgm:pt>
    <dgm:pt modelId="{A49DE02C-C978-1B4E-AAF9-A1DD7CA40B61}" type="pres">
      <dgm:prSet presAssocID="{A7FE3250-241D-41BB-95D5-DCC285DABFE2}" presName="tx1" presStyleLbl="revTx" presStyleIdx="3" presStyleCnt="13"/>
      <dgm:spPr/>
    </dgm:pt>
    <dgm:pt modelId="{10C7ACAE-33DC-7948-8707-F79CFAD1D783}" type="pres">
      <dgm:prSet presAssocID="{A7FE3250-241D-41BB-95D5-DCC285DABFE2}" presName="vert1" presStyleCnt="0"/>
      <dgm:spPr/>
    </dgm:pt>
    <dgm:pt modelId="{255F6E05-3966-814B-B319-CE73AB0AFE9C}" type="pres">
      <dgm:prSet presAssocID="{DA113C63-2657-4C6A-91E2-D96B7D34AC61}" presName="thickLine" presStyleLbl="alignNode1" presStyleIdx="4" presStyleCnt="13"/>
      <dgm:spPr/>
    </dgm:pt>
    <dgm:pt modelId="{19ECD4CA-B35F-E840-9D60-A92328EA5CFA}" type="pres">
      <dgm:prSet presAssocID="{DA113C63-2657-4C6A-91E2-D96B7D34AC61}" presName="horz1" presStyleCnt="0"/>
      <dgm:spPr/>
    </dgm:pt>
    <dgm:pt modelId="{FB9C5E6A-58DB-DD49-90AA-01DE8822E94A}" type="pres">
      <dgm:prSet presAssocID="{DA113C63-2657-4C6A-91E2-D96B7D34AC61}" presName="tx1" presStyleLbl="revTx" presStyleIdx="4" presStyleCnt="13"/>
      <dgm:spPr/>
    </dgm:pt>
    <dgm:pt modelId="{05697063-0D1F-0B41-BCDF-3A181C28FFFC}" type="pres">
      <dgm:prSet presAssocID="{DA113C63-2657-4C6A-91E2-D96B7D34AC61}" presName="vert1" presStyleCnt="0"/>
      <dgm:spPr/>
    </dgm:pt>
    <dgm:pt modelId="{A3B9F618-A137-184A-9E31-038F22A7A76D}" type="pres">
      <dgm:prSet presAssocID="{16F6B780-6A80-4300-B8DE-D894BA6DFFA9}" presName="thickLine" presStyleLbl="alignNode1" presStyleIdx="5" presStyleCnt="13"/>
      <dgm:spPr/>
    </dgm:pt>
    <dgm:pt modelId="{04799EBB-AF6E-6849-A22D-54B6119D7B05}" type="pres">
      <dgm:prSet presAssocID="{16F6B780-6A80-4300-B8DE-D894BA6DFFA9}" presName="horz1" presStyleCnt="0"/>
      <dgm:spPr/>
    </dgm:pt>
    <dgm:pt modelId="{5FD599D5-9DE2-764F-8344-4C0A3ED248D9}" type="pres">
      <dgm:prSet presAssocID="{16F6B780-6A80-4300-B8DE-D894BA6DFFA9}" presName="tx1" presStyleLbl="revTx" presStyleIdx="5" presStyleCnt="13"/>
      <dgm:spPr/>
    </dgm:pt>
    <dgm:pt modelId="{D31AA82F-FC13-7443-B51D-19E58CB659C0}" type="pres">
      <dgm:prSet presAssocID="{16F6B780-6A80-4300-B8DE-D894BA6DFFA9}" presName="vert1" presStyleCnt="0"/>
      <dgm:spPr/>
    </dgm:pt>
    <dgm:pt modelId="{4D908B17-23E4-E74D-BE15-A2E25C3FB6E1}" type="pres">
      <dgm:prSet presAssocID="{0036CF00-B55F-4477-BE4C-54F12235D685}" presName="thickLine" presStyleLbl="alignNode1" presStyleIdx="6" presStyleCnt="13"/>
      <dgm:spPr/>
    </dgm:pt>
    <dgm:pt modelId="{F28C159C-25E7-834D-BC0F-83A1CFC026EE}" type="pres">
      <dgm:prSet presAssocID="{0036CF00-B55F-4477-BE4C-54F12235D685}" presName="horz1" presStyleCnt="0"/>
      <dgm:spPr/>
    </dgm:pt>
    <dgm:pt modelId="{E3C1722E-A059-F349-9F55-FEE81B659387}" type="pres">
      <dgm:prSet presAssocID="{0036CF00-B55F-4477-BE4C-54F12235D685}" presName="tx1" presStyleLbl="revTx" presStyleIdx="6" presStyleCnt="13"/>
      <dgm:spPr/>
    </dgm:pt>
    <dgm:pt modelId="{71B4BA14-9412-3B41-AE76-879B71839E6D}" type="pres">
      <dgm:prSet presAssocID="{0036CF00-B55F-4477-BE4C-54F12235D685}" presName="vert1" presStyleCnt="0"/>
      <dgm:spPr/>
    </dgm:pt>
    <dgm:pt modelId="{76822033-2B7A-4941-9130-CCD0CCDED133}" type="pres">
      <dgm:prSet presAssocID="{F041206D-66F2-4267-864F-B04A0BEFBA7D}" presName="thickLine" presStyleLbl="alignNode1" presStyleIdx="7" presStyleCnt="13"/>
      <dgm:spPr/>
    </dgm:pt>
    <dgm:pt modelId="{AF15D86D-2E34-5840-A04D-8D076941EBA9}" type="pres">
      <dgm:prSet presAssocID="{F041206D-66F2-4267-864F-B04A0BEFBA7D}" presName="horz1" presStyleCnt="0"/>
      <dgm:spPr/>
    </dgm:pt>
    <dgm:pt modelId="{02FD2CFD-0242-524D-A27B-9C9FF8DF0DEF}" type="pres">
      <dgm:prSet presAssocID="{F041206D-66F2-4267-864F-B04A0BEFBA7D}" presName="tx1" presStyleLbl="revTx" presStyleIdx="7" presStyleCnt="13"/>
      <dgm:spPr/>
    </dgm:pt>
    <dgm:pt modelId="{74AD18CB-3EB4-D147-8C33-C404FE521B1D}" type="pres">
      <dgm:prSet presAssocID="{F041206D-66F2-4267-864F-B04A0BEFBA7D}" presName="vert1" presStyleCnt="0"/>
      <dgm:spPr/>
    </dgm:pt>
    <dgm:pt modelId="{2D1D5152-B1DC-7F49-9ED9-A041C0F46F85}" type="pres">
      <dgm:prSet presAssocID="{05C1E552-A56F-F141-B318-7259B940AEB0}" presName="thickLine" presStyleLbl="alignNode1" presStyleIdx="8" presStyleCnt="13"/>
      <dgm:spPr/>
    </dgm:pt>
    <dgm:pt modelId="{131ED5E2-5BB0-5A40-94BA-97B535A67ABA}" type="pres">
      <dgm:prSet presAssocID="{05C1E552-A56F-F141-B318-7259B940AEB0}" presName="horz1" presStyleCnt="0"/>
      <dgm:spPr/>
    </dgm:pt>
    <dgm:pt modelId="{3C3E32ED-8ECD-0343-8068-CA3F717F901C}" type="pres">
      <dgm:prSet presAssocID="{05C1E552-A56F-F141-B318-7259B940AEB0}" presName="tx1" presStyleLbl="revTx" presStyleIdx="8" presStyleCnt="13"/>
      <dgm:spPr/>
    </dgm:pt>
    <dgm:pt modelId="{E45524E9-4D70-3D4A-A3E6-DBF3CA944669}" type="pres">
      <dgm:prSet presAssocID="{05C1E552-A56F-F141-B318-7259B940AEB0}" presName="vert1" presStyleCnt="0"/>
      <dgm:spPr/>
    </dgm:pt>
    <dgm:pt modelId="{608F2F41-2146-D54C-B102-433B7A5467A5}" type="pres">
      <dgm:prSet presAssocID="{B809DD0C-3725-47AF-A5BA-3A4658B640C7}" presName="thickLine" presStyleLbl="alignNode1" presStyleIdx="9" presStyleCnt="13"/>
      <dgm:spPr/>
    </dgm:pt>
    <dgm:pt modelId="{CF874810-ED06-8447-BEAB-E08BD8521D6B}" type="pres">
      <dgm:prSet presAssocID="{B809DD0C-3725-47AF-A5BA-3A4658B640C7}" presName="horz1" presStyleCnt="0"/>
      <dgm:spPr/>
    </dgm:pt>
    <dgm:pt modelId="{10368F64-4C9B-9C4A-B038-44D559AD9812}" type="pres">
      <dgm:prSet presAssocID="{B809DD0C-3725-47AF-A5BA-3A4658B640C7}" presName="tx1" presStyleLbl="revTx" presStyleIdx="9" presStyleCnt="13"/>
      <dgm:spPr/>
    </dgm:pt>
    <dgm:pt modelId="{26540B99-AFAF-DB4F-A10F-FEEFFB325F38}" type="pres">
      <dgm:prSet presAssocID="{B809DD0C-3725-47AF-A5BA-3A4658B640C7}" presName="vert1" presStyleCnt="0"/>
      <dgm:spPr/>
    </dgm:pt>
    <dgm:pt modelId="{D4B8CBFC-FF03-EC41-AA5F-76656458C780}" type="pres">
      <dgm:prSet presAssocID="{A38A8782-BC80-4538-86B7-41606237F6A3}" presName="thickLine" presStyleLbl="alignNode1" presStyleIdx="10" presStyleCnt="13"/>
      <dgm:spPr/>
    </dgm:pt>
    <dgm:pt modelId="{23ECE755-E8BD-A348-9966-DEFF50445814}" type="pres">
      <dgm:prSet presAssocID="{A38A8782-BC80-4538-86B7-41606237F6A3}" presName="horz1" presStyleCnt="0"/>
      <dgm:spPr/>
    </dgm:pt>
    <dgm:pt modelId="{8E546376-8428-CC4D-B90C-D126274D88CA}" type="pres">
      <dgm:prSet presAssocID="{A38A8782-BC80-4538-86B7-41606237F6A3}" presName="tx1" presStyleLbl="revTx" presStyleIdx="10" presStyleCnt="13"/>
      <dgm:spPr/>
    </dgm:pt>
    <dgm:pt modelId="{DF71896D-481B-6F49-A994-D2001E45F8C2}" type="pres">
      <dgm:prSet presAssocID="{A38A8782-BC80-4538-86B7-41606237F6A3}" presName="vert1" presStyleCnt="0"/>
      <dgm:spPr/>
    </dgm:pt>
    <dgm:pt modelId="{7F261365-FA5D-304E-B7BB-697CC84F5BD5}" type="pres">
      <dgm:prSet presAssocID="{712BDB3B-5FFD-4643-8894-C1214CF25F95}" presName="thickLine" presStyleLbl="alignNode1" presStyleIdx="11" presStyleCnt="13"/>
      <dgm:spPr/>
    </dgm:pt>
    <dgm:pt modelId="{331BBA45-0F2E-F242-BEB4-48D49A398A1D}" type="pres">
      <dgm:prSet presAssocID="{712BDB3B-5FFD-4643-8894-C1214CF25F95}" presName="horz1" presStyleCnt="0"/>
      <dgm:spPr/>
    </dgm:pt>
    <dgm:pt modelId="{1A827CD4-EDE5-5742-8D66-42F3CDF304AE}" type="pres">
      <dgm:prSet presAssocID="{712BDB3B-5FFD-4643-8894-C1214CF25F95}" presName="tx1" presStyleLbl="revTx" presStyleIdx="11" presStyleCnt="13"/>
      <dgm:spPr/>
    </dgm:pt>
    <dgm:pt modelId="{673C0535-6916-F346-83EC-194F6B3E350E}" type="pres">
      <dgm:prSet presAssocID="{712BDB3B-5FFD-4643-8894-C1214CF25F95}" presName="vert1" presStyleCnt="0"/>
      <dgm:spPr/>
    </dgm:pt>
    <dgm:pt modelId="{F56AFCDC-B9D3-8C4C-80D3-99BED044A6B6}" type="pres">
      <dgm:prSet presAssocID="{518CFE9D-80AC-4FD6-A0E3-96A9D734E75F}" presName="thickLine" presStyleLbl="alignNode1" presStyleIdx="12" presStyleCnt="13"/>
      <dgm:spPr/>
    </dgm:pt>
    <dgm:pt modelId="{DA1003F4-167C-E041-9206-8033F3499812}" type="pres">
      <dgm:prSet presAssocID="{518CFE9D-80AC-4FD6-A0E3-96A9D734E75F}" presName="horz1" presStyleCnt="0"/>
      <dgm:spPr/>
    </dgm:pt>
    <dgm:pt modelId="{EA6143E4-2058-6940-9E90-B72676CB9347}" type="pres">
      <dgm:prSet presAssocID="{518CFE9D-80AC-4FD6-A0E3-96A9D734E75F}" presName="tx1" presStyleLbl="revTx" presStyleIdx="12" presStyleCnt="13"/>
      <dgm:spPr/>
    </dgm:pt>
    <dgm:pt modelId="{28D6BC3C-8954-4444-8AB6-2EA075DAE671}" type="pres">
      <dgm:prSet presAssocID="{518CFE9D-80AC-4FD6-A0E3-96A9D734E75F}" presName="vert1" presStyleCnt="0"/>
      <dgm:spPr/>
    </dgm:pt>
  </dgm:ptLst>
  <dgm:cxnLst>
    <dgm:cxn modelId="{85D3070A-8EBA-8249-A5E8-8B0A5364C967}" type="presOf" srcId="{875684B9-6F2B-F042-AC9B-B537B543FA30}" destId="{A7B86603-78F7-2845-90B2-438B01DB0043}" srcOrd="0" destOrd="0" presId="urn:microsoft.com/office/officeart/2008/layout/LinedList"/>
    <dgm:cxn modelId="{A3C0660C-ECDB-DC47-AF03-307E8961A162}" type="presOf" srcId="{0036CF00-B55F-4477-BE4C-54F12235D685}" destId="{E3C1722E-A059-F349-9F55-FEE81B659387}" srcOrd="0" destOrd="0" presId="urn:microsoft.com/office/officeart/2008/layout/LinedList"/>
    <dgm:cxn modelId="{03E9390D-E4CA-0240-828C-A613D8FDF7F6}" type="presOf" srcId="{79846335-DA50-49E8-96BC-AA002DBCCB7A}" destId="{725F85C3-C3E2-0048-9C41-4BB5368E0F26}" srcOrd="0" destOrd="0" presId="urn:microsoft.com/office/officeart/2008/layout/LinedList"/>
    <dgm:cxn modelId="{69CDA020-2B9F-7C47-8FEE-7F7B0C2C34FC}" srcId="{26830B50-906A-4D52-87F9-B05FC4B6A3BF}" destId="{05C1E552-A56F-F141-B318-7259B940AEB0}" srcOrd="8" destOrd="0" parTransId="{FCF9A927-41DC-D54F-B3FA-1FD339CFEE6A}" sibTransId="{4F5F23F7-AF0E-F14B-A173-7F75D33D3277}"/>
    <dgm:cxn modelId="{7FDE9135-6A82-4797-817B-703D68605338}" srcId="{26830B50-906A-4D52-87F9-B05FC4B6A3BF}" destId="{B809DD0C-3725-47AF-A5BA-3A4658B640C7}" srcOrd="9" destOrd="0" parTransId="{D67E8BA8-502C-47AC-B6E5-1E3268F9F7E8}" sibTransId="{07652F3C-8780-49EB-B1F3-EF883BB775E9}"/>
    <dgm:cxn modelId="{DAEFB23C-60B2-A94D-BB3B-3D84EA8DBAC1}" type="presOf" srcId="{712BDB3B-5FFD-4643-8894-C1214CF25F95}" destId="{1A827CD4-EDE5-5742-8D66-42F3CDF304AE}" srcOrd="0" destOrd="0" presId="urn:microsoft.com/office/officeart/2008/layout/LinedList"/>
    <dgm:cxn modelId="{6C8AB043-149E-1C40-83AC-60B894A3390A}" type="presOf" srcId="{F041206D-66F2-4267-864F-B04A0BEFBA7D}" destId="{02FD2CFD-0242-524D-A27B-9C9FF8DF0DEF}" srcOrd="0" destOrd="0" presId="urn:microsoft.com/office/officeart/2008/layout/LinedList"/>
    <dgm:cxn modelId="{3F139048-8357-412C-9E1F-215C003FA3CD}" srcId="{26830B50-906A-4D52-87F9-B05FC4B6A3BF}" destId="{824CC412-57F2-401E-BB9A-3DEDE2086358}" srcOrd="0" destOrd="0" parTransId="{E8AFD971-58C8-4E63-B1DF-C91F02F16E21}" sibTransId="{EBDCC879-87F6-407E-AFA1-363855CE3411}"/>
    <dgm:cxn modelId="{6596696B-0A78-0541-A966-9A62098CC294}" type="presOf" srcId="{26830B50-906A-4D52-87F9-B05FC4B6A3BF}" destId="{B4C0D206-41AF-E24D-AD47-B0F091D86842}" srcOrd="0" destOrd="0" presId="urn:microsoft.com/office/officeart/2008/layout/LinedList"/>
    <dgm:cxn modelId="{A0DA0970-863C-4CE2-9325-02F0EE947F33}" srcId="{26830B50-906A-4D52-87F9-B05FC4B6A3BF}" destId="{16F6B780-6A80-4300-B8DE-D894BA6DFFA9}" srcOrd="5" destOrd="0" parTransId="{B49DE912-24DC-42CD-BE67-7E8827815EB4}" sibTransId="{A3E391F0-6013-41C7-9DA2-15736AFEFC2B}"/>
    <dgm:cxn modelId="{542B0C70-598E-D14E-B151-DB4608D939E0}" type="presOf" srcId="{824CC412-57F2-401E-BB9A-3DEDE2086358}" destId="{0EAB94D3-3DAE-B64C-95D5-3AF90641ABDE}" srcOrd="0" destOrd="0" presId="urn:microsoft.com/office/officeart/2008/layout/LinedList"/>
    <dgm:cxn modelId="{6B106E54-9CBA-4F42-A623-1C732EF85141}" srcId="{26830B50-906A-4D52-87F9-B05FC4B6A3BF}" destId="{518CFE9D-80AC-4FD6-A0E3-96A9D734E75F}" srcOrd="12" destOrd="0" parTransId="{7C0A5F22-7D81-4F2F-A8E6-D919A09A9FA8}" sibTransId="{D337C0A4-7546-4208-A239-9BF8F5E104DE}"/>
    <dgm:cxn modelId="{0630547C-32E2-42CB-B35B-90CE1249E032}" srcId="{26830B50-906A-4D52-87F9-B05FC4B6A3BF}" destId="{DA113C63-2657-4C6A-91E2-D96B7D34AC61}" srcOrd="4" destOrd="0" parTransId="{057FA2DE-A1D3-4EA0-B8B5-B25776D07F47}" sibTransId="{2A5424F5-96C5-41E4-A740-FD33C862DD94}"/>
    <dgm:cxn modelId="{CE8CCF8A-8839-5042-B92D-050575FF4903}" type="presOf" srcId="{A7FE3250-241D-41BB-95D5-DCC285DABFE2}" destId="{A49DE02C-C978-1B4E-AAF9-A1DD7CA40B61}" srcOrd="0" destOrd="0" presId="urn:microsoft.com/office/officeart/2008/layout/LinedList"/>
    <dgm:cxn modelId="{8A314E93-A33A-4DEB-B031-5BB9111B6971}" srcId="{26830B50-906A-4D52-87F9-B05FC4B6A3BF}" destId="{F041206D-66F2-4267-864F-B04A0BEFBA7D}" srcOrd="7" destOrd="0" parTransId="{94AA3C1A-7FEF-40CC-82FD-F7D338DA233A}" sibTransId="{F524F8D8-B245-46B5-A52A-F0C600B87236}"/>
    <dgm:cxn modelId="{3D0D069B-679F-7849-9FA6-DB446DCBE2B1}" type="presOf" srcId="{518CFE9D-80AC-4FD6-A0E3-96A9D734E75F}" destId="{EA6143E4-2058-6940-9E90-B72676CB9347}" srcOrd="0" destOrd="0" presId="urn:microsoft.com/office/officeart/2008/layout/LinedList"/>
    <dgm:cxn modelId="{38D2D69D-DA68-714C-ADB4-893E0DF3A5CA}" type="presOf" srcId="{B809DD0C-3725-47AF-A5BA-3A4658B640C7}" destId="{10368F64-4C9B-9C4A-B038-44D559AD9812}" srcOrd="0" destOrd="0" presId="urn:microsoft.com/office/officeart/2008/layout/LinedList"/>
    <dgm:cxn modelId="{D9484D9E-965F-D746-A7C4-41C62B1C5585}" type="presOf" srcId="{05C1E552-A56F-F141-B318-7259B940AEB0}" destId="{3C3E32ED-8ECD-0343-8068-CA3F717F901C}" srcOrd="0" destOrd="0" presId="urn:microsoft.com/office/officeart/2008/layout/LinedList"/>
    <dgm:cxn modelId="{6FA3779E-EE76-4C62-B45A-2F8D178632F6}" srcId="{26830B50-906A-4D52-87F9-B05FC4B6A3BF}" destId="{A7FE3250-241D-41BB-95D5-DCC285DABFE2}" srcOrd="3" destOrd="0" parTransId="{EBD67938-B24E-433D-B8F9-5E4451C42C68}" sibTransId="{D377A1BF-E9FE-48E2-A0D4-C19E83677C69}"/>
    <dgm:cxn modelId="{CD7929B7-B54B-B84B-AFFF-75D18DCB75F7}" srcId="{26830B50-906A-4D52-87F9-B05FC4B6A3BF}" destId="{875684B9-6F2B-F042-AC9B-B537B543FA30}" srcOrd="1" destOrd="0" parTransId="{15FA1C77-FE50-1E41-9AA9-7F45C41F8041}" sibTransId="{C3A72EFE-5BA8-5F45-AB64-3DFA3241A54A}"/>
    <dgm:cxn modelId="{13B0F1BC-9A69-4078-B91E-9A0EEC9AA11E}" srcId="{26830B50-906A-4D52-87F9-B05FC4B6A3BF}" destId="{712BDB3B-5FFD-4643-8894-C1214CF25F95}" srcOrd="11" destOrd="0" parTransId="{BB0CF8A6-413C-4A81-B986-FD5BAE0C15A7}" sibTransId="{DAB5103C-2EFD-4CB5-BA4F-2C9B9082C749}"/>
    <dgm:cxn modelId="{9628C5CD-CCEE-CD46-9BAD-C57612C9C87F}" type="presOf" srcId="{DA113C63-2657-4C6A-91E2-D96B7D34AC61}" destId="{FB9C5E6A-58DB-DD49-90AA-01DE8822E94A}" srcOrd="0" destOrd="0" presId="urn:microsoft.com/office/officeart/2008/layout/LinedList"/>
    <dgm:cxn modelId="{85B1CDD7-D621-4BDF-B64A-A2D9323E0322}" srcId="{26830B50-906A-4D52-87F9-B05FC4B6A3BF}" destId="{0036CF00-B55F-4477-BE4C-54F12235D685}" srcOrd="6" destOrd="0" parTransId="{64E38C24-F024-478D-A677-D8B4E9F62822}" sibTransId="{25D2C207-F1D9-4F13-B652-643AE8969E04}"/>
    <dgm:cxn modelId="{52A9F2D7-E6C7-4754-A1BB-AE512D8CC93E}" srcId="{26830B50-906A-4D52-87F9-B05FC4B6A3BF}" destId="{A38A8782-BC80-4538-86B7-41606237F6A3}" srcOrd="10" destOrd="0" parTransId="{F8E52DAE-4562-40C9-A8BC-802139E8B667}" sibTransId="{38AF6002-FBE7-46CA-A533-10C8CC874068}"/>
    <dgm:cxn modelId="{C895C4E2-04F6-9C4E-97CB-D740CC81074D}" type="presOf" srcId="{16F6B780-6A80-4300-B8DE-D894BA6DFFA9}" destId="{5FD599D5-9DE2-764F-8344-4C0A3ED248D9}" srcOrd="0" destOrd="0" presId="urn:microsoft.com/office/officeart/2008/layout/LinedList"/>
    <dgm:cxn modelId="{FD7BDBE8-515E-C545-8B71-72E911855E24}" type="presOf" srcId="{A38A8782-BC80-4538-86B7-41606237F6A3}" destId="{8E546376-8428-CC4D-B90C-D126274D88CA}" srcOrd="0" destOrd="0" presId="urn:microsoft.com/office/officeart/2008/layout/LinedList"/>
    <dgm:cxn modelId="{2791B0FD-9754-4DB7-9243-39B6D2F7D4B2}" srcId="{26830B50-906A-4D52-87F9-B05FC4B6A3BF}" destId="{79846335-DA50-49E8-96BC-AA002DBCCB7A}" srcOrd="2" destOrd="0" parTransId="{EFB39808-8CDE-4340-963A-78A50FA36195}" sibTransId="{03563CB8-DB2B-45A3-91DA-1D0EB6DCCD52}"/>
    <dgm:cxn modelId="{7B6C6277-D4D1-9E44-BE29-517E2C201F17}" type="presParOf" srcId="{B4C0D206-41AF-E24D-AD47-B0F091D86842}" destId="{866DC06E-E2F7-014A-AED6-DB9D2CF41560}" srcOrd="0" destOrd="0" presId="urn:microsoft.com/office/officeart/2008/layout/LinedList"/>
    <dgm:cxn modelId="{19C3BBE8-7F78-1B48-BFB5-2EEE12B69CAE}" type="presParOf" srcId="{B4C0D206-41AF-E24D-AD47-B0F091D86842}" destId="{B032FA24-A339-2345-8A31-558FB9285546}" srcOrd="1" destOrd="0" presId="urn:microsoft.com/office/officeart/2008/layout/LinedList"/>
    <dgm:cxn modelId="{C0B72026-22EF-594D-A71B-19905427F7F7}" type="presParOf" srcId="{B032FA24-A339-2345-8A31-558FB9285546}" destId="{0EAB94D3-3DAE-B64C-95D5-3AF90641ABDE}" srcOrd="0" destOrd="0" presId="urn:microsoft.com/office/officeart/2008/layout/LinedList"/>
    <dgm:cxn modelId="{AF0C34B7-3EE9-EB45-991B-53A7684CDE32}" type="presParOf" srcId="{B032FA24-A339-2345-8A31-558FB9285546}" destId="{47C49A49-63C0-2C4C-88B6-93D641E50628}" srcOrd="1" destOrd="0" presId="urn:microsoft.com/office/officeart/2008/layout/LinedList"/>
    <dgm:cxn modelId="{B4FFE43E-A2BB-2B4A-AA0E-56FC8334B8DD}" type="presParOf" srcId="{B4C0D206-41AF-E24D-AD47-B0F091D86842}" destId="{2442F692-EABE-C24F-96F0-B5B387391B80}" srcOrd="2" destOrd="0" presId="urn:microsoft.com/office/officeart/2008/layout/LinedList"/>
    <dgm:cxn modelId="{80CA949C-1848-904C-B722-10A81E4D6585}" type="presParOf" srcId="{B4C0D206-41AF-E24D-AD47-B0F091D86842}" destId="{E3F7F761-F79D-B840-AB74-17C560A3FC06}" srcOrd="3" destOrd="0" presId="urn:microsoft.com/office/officeart/2008/layout/LinedList"/>
    <dgm:cxn modelId="{83BAF1A1-36FB-FD47-ACA0-0B75C1DF00B7}" type="presParOf" srcId="{E3F7F761-F79D-B840-AB74-17C560A3FC06}" destId="{A7B86603-78F7-2845-90B2-438B01DB0043}" srcOrd="0" destOrd="0" presId="urn:microsoft.com/office/officeart/2008/layout/LinedList"/>
    <dgm:cxn modelId="{97C00A66-E8D9-2F48-A01B-5B11C94C5519}" type="presParOf" srcId="{E3F7F761-F79D-B840-AB74-17C560A3FC06}" destId="{E3C31D09-2AA2-3C4C-A671-E407377816EE}" srcOrd="1" destOrd="0" presId="urn:microsoft.com/office/officeart/2008/layout/LinedList"/>
    <dgm:cxn modelId="{3D27813E-690D-0246-9EAD-B09D2AD28F82}" type="presParOf" srcId="{B4C0D206-41AF-E24D-AD47-B0F091D86842}" destId="{69425A5D-D388-454A-816A-CD20D67BF737}" srcOrd="4" destOrd="0" presId="urn:microsoft.com/office/officeart/2008/layout/LinedList"/>
    <dgm:cxn modelId="{BBA30F9B-4E08-634D-87F3-60785384A6CE}" type="presParOf" srcId="{B4C0D206-41AF-E24D-AD47-B0F091D86842}" destId="{9717E87F-C7BC-734E-B5CD-4B512707727F}" srcOrd="5" destOrd="0" presId="urn:microsoft.com/office/officeart/2008/layout/LinedList"/>
    <dgm:cxn modelId="{476B9F9A-73EF-0541-B089-B9849FC86170}" type="presParOf" srcId="{9717E87F-C7BC-734E-B5CD-4B512707727F}" destId="{725F85C3-C3E2-0048-9C41-4BB5368E0F26}" srcOrd="0" destOrd="0" presId="urn:microsoft.com/office/officeart/2008/layout/LinedList"/>
    <dgm:cxn modelId="{73B9BCA8-8C49-EF43-A057-74D6C17C1246}" type="presParOf" srcId="{9717E87F-C7BC-734E-B5CD-4B512707727F}" destId="{0396FD10-4EAF-BC42-BF99-39126D4D0DF9}" srcOrd="1" destOrd="0" presId="urn:microsoft.com/office/officeart/2008/layout/LinedList"/>
    <dgm:cxn modelId="{1EF34AFC-7C1F-A749-A218-185B3471E7DD}" type="presParOf" srcId="{B4C0D206-41AF-E24D-AD47-B0F091D86842}" destId="{6124CFF2-5919-C14D-821A-614A9223F583}" srcOrd="6" destOrd="0" presId="urn:microsoft.com/office/officeart/2008/layout/LinedList"/>
    <dgm:cxn modelId="{182D9A1B-ED52-6C4B-A60A-4026446300F3}" type="presParOf" srcId="{B4C0D206-41AF-E24D-AD47-B0F091D86842}" destId="{C2B309EF-7A00-EC4A-A213-F00B432EBA3A}" srcOrd="7" destOrd="0" presId="urn:microsoft.com/office/officeart/2008/layout/LinedList"/>
    <dgm:cxn modelId="{C7DA9228-CC5D-B042-BCCA-1816485417B9}" type="presParOf" srcId="{C2B309EF-7A00-EC4A-A213-F00B432EBA3A}" destId="{A49DE02C-C978-1B4E-AAF9-A1DD7CA40B61}" srcOrd="0" destOrd="0" presId="urn:microsoft.com/office/officeart/2008/layout/LinedList"/>
    <dgm:cxn modelId="{95331B6A-01A2-FF4E-8BD8-7C28E411E0CD}" type="presParOf" srcId="{C2B309EF-7A00-EC4A-A213-F00B432EBA3A}" destId="{10C7ACAE-33DC-7948-8707-F79CFAD1D783}" srcOrd="1" destOrd="0" presId="urn:microsoft.com/office/officeart/2008/layout/LinedList"/>
    <dgm:cxn modelId="{9BA123CC-AF87-2A41-BAFB-4729767ED528}" type="presParOf" srcId="{B4C0D206-41AF-E24D-AD47-B0F091D86842}" destId="{255F6E05-3966-814B-B319-CE73AB0AFE9C}" srcOrd="8" destOrd="0" presId="urn:microsoft.com/office/officeart/2008/layout/LinedList"/>
    <dgm:cxn modelId="{250F0BF2-57C7-EC47-AA78-7A995A30FD57}" type="presParOf" srcId="{B4C0D206-41AF-E24D-AD47-B0F091D86842}" destId="{19ECD4CA-B35F-E840-9D60-A92328EA5CFA}" srcOrd="9" destOrd="0" presId="urn:microsoft.com/office/officeart/2008/layout/LinedList"/>
    <dgm:cxn modelId="{3F7FF29E-F9E3-3243-93CF-D5DD472C10C6}" type="presParOf" srcId="{19ECD4CA-B35F-E840-9D60-A92328EA5CFA}" destId="{FB9C5E6A-58DB-DD49-90AA-01DE8822E94A}" srcOrd="0" destOrd="0" presId="urn:microsoft.com/office/officeart/2008/layout/LinedList"/>
    <dgm:cxn modelId="{EF718463-9822-9048-98C1-560AD060A1DD}" type="presParOf" srcId="{19ECD4CA-B35F-E840-9D60-A92328EA5CFA}" destId="{05697063-0D1F-0B41-BCDF-3A181C28FFFC}" srcOrd="1" destOrd="0" presId="urn:microsoft.com/office/officeart/2008/layout/LinedList"/>
    <dgm:cxn modelId="{19A982CF-6A14-7A47-8380-3212BB661EB9}" type="presParOf" srcId="{B4C0D206-41AF-E24D-AD47-B0F091D86842}" destId="{A3B9F618-A137-184A-9E31-038F22A7A76D}" srcOrd="10" destOrd="0" presId="urn:microsoft.com/office/officeart/2008/layout/LinedList"/>
    <dgm:cxn modelId="{2BC04227-614B-4049-9713-520A889B05C4}" type="presParOf" srcId="{B4C0D206-41AF-E24D-AD47-B0F091D86842}" destId="{04799EBB-AF6E-6849-A22D-54B6119D7B05}" srcOrd="11" destOrd="0" presId="urn:microsoft.com/office/officeart/2008/layout/LinedList"/>
    <dgm:cxn modelId="{60AEEE48-864C-5B43-997A-9BC96BB62E08}" type="presParOf" srcId="{04799EBB-AF6E-6849-A22D-54B6119D7B05}" destId="{5FD599D5-9DE2-764F-8344-4C0A3ED248D9}" srcOrd="0" destOrd="0" presId="urn:microsoft.com/office/officeart/2008/layout/LinedList"/>
    <dgm:cxn modelId="{F5BD9B92-FEAA-674B-925B-D492F99A3A4A}" type="presParOf" srcId="{04799EBB-AF6E-6849-A22D-54B6119D7B05}" destId="{D31AA82F-FC13-7443-B51D-19E58CB659C0}" srcOrd="1" destOrd="0" presId="urn:microsoft.com/office/officeart/2008/layout/LinedList"/>
    <dgm:cxn modelId="{089D728F-1477-2846-8708-B1209B2A9811}" type="presParOf" srcId="{B4C0D206-41AF-E24D-AD47-B0F091D86842}" destId="{4D908B17-23E4-E74D-BE15-A2E25C3FB6E1}" srcOrd="12" destOrd="0" presId="urn:microsoft.com/office/officeart/2008/layout/LinedList"/>
    <dgm:cxn modelId="{B8972843-B89F-5846-9447-41F836EEE4CF}" type="presParOf" srcId="{B4C0D206-41AF-E24D-AD47-B0F091D86842}" destId="{F28C159C-25E7-834D-BC0F-83A1CFC026EE}" srcOrd="13" destOrd="0" presId="urn:microsoft.com/office/officeart/2008/layout/LinedList"/>
    <dgm:cxn modelId="{22911764-D781-F343-A404-3814B7BD1266}" type="presParOf" srcId="{F28C159C-25E7-834D-BC0F-83A1CFC026EE}" destId="{E3C1722E-A059-F349-9F55-FEE81B659387}" srcOrd="0" destOrd="0" presId="urn:microsoft.com/office/officeart/2008/layout/LinedList"/>
    <dgm:cxn modelId="{BBCA1BF5-D58B-EF4A-B212-DC468D4970D9}" type="presParOf" srcId="{F28C159C-25E7-834D-BC0F-83A1CFC026EE}" destId="{71B4BA14-9412-3B41-AE76-879B71839E6D}" srcOrd="1" destOrd="0" presId="urn:microsoft.com/office/officeart/2008/layout/LinedList"/>
    <dgm:cxn modelId="{72BA12B1-A7FF-874C-BA6A-53352F6606D6}" type="presParOf" srcId="{B4C0D206-41AF-E24D-AD47-B0F091D86842}" destId="{76822033-2B7A-4941-9130-CCD0CCDED133}" srcOrd="14" destOrd="0" presId="urn:microsoft.com/office/officeart/2008/layout/LinedList"/>
    <dgm:cxn modelId="{FEDE19BD-B555-B344-8C04-9D0A9BBCA622}" type="presParOf" srcId="{B4C0D206-41AF-E24D-AD47-B0F091D86842}" destId="{AF15D86D-2E34-5840-A04D-8D076941EBA9}" srcOrd="15" destOrd="0" presId="urn:microsoft.com/office/officeart/2008/layout/LinedList"/>
    <dgm:cxn modelId="{61C61D27-A0D1-FE4F-A1FA-344480970091}" type="presParOf" srcId="{AF15D86D-2E34-5840-A04D-8D076941EBA9}" destId="{02FD2CFD-0242-524D-A27B-9C9FF8DF0DEF}" srcOrd="0" destOrd="0" presId="urn:microsoft.com/office/officeart/2008/layout/LinedList"/>
    <dgm:cxn modelId="{E183EA0B-23CB-B949-A790-1AFD413D5EAB}" type="presParOf" srcId="{AF15D86D-2E34-5840-A04D-8D076941EBA9}" destId="{74AD18CB-3EB4-D147-8C33-C404FE521B1D}" srcOrd="1" destOrd="0" presId="urn:microsoft.com/office/officeart/2008/layout/LinedList"/>
    <dgm:cxn modelId="{EB35BF69-04F5-5E46-89C7-0ECA026E77F1}" type="presParOf" srcId="{B4C0D206-41AF-E24D-AD47-B0F091D86842}" destId="{2D1D5152-B1DC-7F49-9ED9-A041C0F46F85}" srcOrd="16" destOrd="0" presId="urn:microsoft.com/office/officeart/2008/layout/LinedList"/>
    <dgm:cxn modelId="{74897919-F704-0D49-BEE5-D6936421FD1B}" type="presParOf" srcId="{B4C0D206-41AF-E24D-AD47-B0F091D86842}" destId="{131ED5E2-5BB0-5A40-94BA-97B535A67ABA}" srcOrd="17" destOrd="0" presId="urn:microsoft.com/office/officeart/2008/layout/LinedList"/>
    <dgm:cxn modelId="{803BE98F-77DE-CD49-B242-A2FC1C40F7BC}" type="presParOf" srcId="{131ED5E2-5BB0-5A40-94BA-97B535A67ABA}" destId="{3C3E32ED-8ECD-0343-8068-CA3F717F901C}" srcOrd="0" destOrd="0" presId="urn:microsoft.com/office/officeart/2008/layout/LinedList"/>
    <dgm:cxn modelId="{33315647-19A5-F649-8887-9A03DBE34A91}" type="presParOf" srcId="{131ED5E2-5BB0-5A40-94BA-97B535A67ABA}" destId="{E45524E9-4D70-3D4A-A3E6-DBF3CA944669}" srcOrd="1" destOrd="0" presId="urn:microsoft.com/office/officeart/2008/layout/LinedList"/>
    <dgm:cxn modelId="{CE3C57F0-F2B0-9C43-8175-8400710E4E0C}" type="presParOf" srcId="{B4C0D206-41AF-E24D-AD47-B0F091D86842}" destId="{608F2F41-2146-D54C-B102-433B7A5467A5}" srcOrd="18" destOrd="0" presId="urn:microsoft.com/office/officeart/2008/layout/LinedList"/>
    <dgm:cxn modelId="{1263AEC6-5324-424F-A334-22792AF9A471}" type="presParOf" srcId="{B4C0D206-41AF-E24D-AD47-B0F091D86842}" destId="{CF874810-ED06-8447-BEAB-E08BD8521D6B}" srcOrd="19" destOrd="0" presId="urn:microsoft.com/office/officeart/2008/layout/LinedList"/>
    <dgm:cxn modelId="{1D4A91DF-EB32-C443-AF26-0276CD56C5C8}" type="presParOf" srcId="{CF874810-ED06-8447-BEAB-E08BD8521D6B}" destId="{10368F64-4C9B-9C4A-B038-44D559AD9812}" srcOrd="0" destOrd="0" presId="urn:microsoft.com/office/officeart/2008/layout/LinedList"/>
    <dgm:cxn modelId="{1E4CD653-E09F-7A48-946C-C97C5888FE6A}" type="presParOf" srcId="{CF874810-ED06-8447-BEAB-E08BD8521D6B}" destId="{26540B99-AFAF-DB4F-A10F-FEEFFB325F38}" srcOrd="1" destOrd="0" presId="urn:microsoft.com/office/officeart/2008/layout/LinedList"/>
    <dgm:cxn modelId="{DC6ADAA9-3E6F-2044-8BB5-B66B7F23BEC4}" type="presParOf" srcId="{B4C0D206-41AF-E24D-AD47-B0F091D86842}" destId="{D4B8CBFC-FF03-EC41-AA5F-76656458C780}" srcOrd="20" destOrd="0" presId="urn:microsoft.com/office/officeart/2008/layout/LinedList"/>
    <dgm:cxn modelId="{5ACDE49B-5833-FC48-9637-6B87E2E4866D}" type="presParOf" srcId="{B4C0D206-41AF-E24D-AD47-B0F091D86842}" destId="{23ECE755-E8BD-A348-9966-DEFF50445814}" srcOrd="21" destOrd="0" presId="urn:microsoft.com/office/officeart/2008/layout/LinedList"/>
    <dgm:cxn modelId="{120E3177-77FA-B44E-9355-6664F1373D47}" type="presParOf" srcId="{23ECE755-E8BD-A348-9966-DEFF50445814}" destId="{8E546376-8428-CC4D-B90C-D126274D88CA}" srcOrd="0" destOrd="0" presId="urn:microsoft.com/office/officeart/2008/layout/LinedList"/>
    <dgm:cxn modelId="{75F15691-7F9D-CC49-97BA-C34FF43EACA8}" type="presParOf" srcId="{23ECE755-E8BD-A348-9966-DEFF50445814}" destId="{DF71896D-481B-6F49-A994-D2001E45F8C2}" srcOrd="1" destOrd="0" presId="urn:microsoft.com/office/officeart/2008/layout/LinedList"/>
    <dgm:cxn modelId="{1315A619-8550-8440-86FF-1E23FB80D3D6}" type="presParOf" srcId="{B4C0D206-41AF-E24D-AD47-B0F091D86842}" destId="{7F261365-FA5D-304E-B7BB-697CC84F5BD5}" srcOrd="22" destOrd="0" presId="urn:microsoft.com/office/officeart/2008/layout/LinedList"/>
    <dgm:cxn modelId="{47953A6B-79BC-0042-96EE-9445BF897023}" type="presParOf" srcId="{B4C0D206-41AF-E24D-AD47-B0F091D86842}" destId="{331BBA45-0F2E-F242-BEB4-48D49A398A1D}" srcOrd="23" destOrd="0" presId="urn:microsoft.com/office/officeart/2008/layout/LinedList"/>
    <dgm:cxn modelId="{9EF49500-BC0A-984F-B421-193462B79F1B}" type="presParOf" srcId="{331BBA45-0F2E-F242-BEB4-48D49A398A1D}" destId="{1A827CD4-EDE5-5742-8D66-42F3CDF304AE}" srcOrd="0" destOrd="0" presId="urn:microsoft.com/office/officeart/2008/layout/LinedList"/>
    <dgm:cxn modelId="{6689621E-7A1D-B64A-8C50-2AD96DA81118}" type="presParOf" srcId="{331BBA45-0F2E-F242-BEB4-48D49A398A1D}" destId="{673C0535-6916-F346-83EC-194F6B3E350E}" srcOrd="1" destOrd="0" presId="urn:microsoft.com/office/officeart/2008/layout/LinedList"/>
    <dgm:cxn modelId="{549646AB-BCF6-C548-A202-65DF3E7748DD}" type="presParOf" srcId="{B4C0D206-41AF-E24D-AD47-B0F091D86842}" destId="{F56AFCDC-B9D3-8C4C-80D3-99BED044A6B6}" srcOrd="24" destOrd="0" presId="urn:microsoft.com/office/officeart/2008/layout/LinedList"/>
    <dgm:cxn modelId="{B0A6F8E0-DFB9-854C-98C6-23E08BD381F3}" type="presParOf" srcId="{B4C0D206-41AF-E24D-AD47-B0F091D86842}" destId="{DA1003F4-167C-E041-9206-8033F3499812}" srcOrd="25" destOrd="0" presId="urn:microsoft.com/office/officeart/2008/layout/LinedList"/>
    <dgm:cxn modelId="{CECF659D-7C5D-9D4D-8149-FDDEC90A2BCE}" type="presParOf" srcId="{DA1003F4-167C-E041-9206-8033F3499812}" destId="{EA6143E4-2058-6940-9E90-B72676CB9347}" srcOrd="0" destOrd="0" presId="urn:microsoft.com/office/officeart/2008/layout/LinedList"/>
    <dgm:cxn modelId="{8205B749-3E40-A543-BFDA-55CAD7E6A04F}" type="presParOf" srcId="{DA1003F4-167C-E041-9206-8033F3499812}" destId="{28D6BC3C-8954-4444-8AB6-2EA075DAE671}" srcOrd="1" destOrd="0" presId="urn:microsoft.com/office/officeart/2008/layout/Line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9BE2CB82-9809-4690-B43F-A160AFD9479B}" type="doc">
      <dgm:prSet loTypeId="urn:microsoft.com/office/officeart/2005/8/layout/process4" loCatId="process" qsTypeId="urn:microsoft.com/office/officeart/2005/8/quickstyle/simple1" qsCatId="simple" csTypeId="urn:microsoft.com/office/officeart/2005/8/colors/colorful2" csCatId="colorful" phldr="1"/>
      <dgm:spPr/>
      <dgm:t>
        <a:bodyPr/>
        <a:lstStyle/>
        <a:p>
          <a:endParaRPr lang="en-US"/>
        </a:p>
      </dgm:t>
    </dgm:pt>
    <dgm:pt modelId="{13ED5116-5E0A-4444-AB1B-21064A7BC0B9}">
      <dgm:prSet/>
      <dgm:spPr/>
      <dgm:t>
        <a:bodyPr/>
        <a:lstStyle/>
        <a:p>
          <a:r>
            <a:rPr lang="en-US" altLang="en-NO" dirty="0"/>
            <a:t>Software </a:t>
          </a:r>
          <a:r>
            <a:rPr lang="en-US" altLang="en-NO" i="1" dirty="0"/>
            <a:t>safety</a:t>
          </a:r>
          <a:r>
            <a:rPr lang="en-US" altLang="en-NO" dirty="0"/>
            <a:t> is defined in terms of hazards</a:t>
          </a:r>
        </a:p>
      </dgm:t>
    </dgm:pt>
    <dgm:pt modelId="{1A4F9A94-019A-914F-8B64-954C120B1B78}" type="parTrans" cxnId="{91B19713-5E93-AC47-81FE-642237BAD724}">
      <dgm:prSet/>
      <dgm:spPr/>
      <dgm:t>
        <a:bodyPr/>
        <a:lstStyle/>
        <a:p>
          <a:endParaRPr lang="en-GB"/>
        </a:p>
      </dgm:t>
    </dgm:pt>
    <dgm:pt modelId="{169A734B-2229-8949-BD99-37769278E81A}" type="sibTrans" cxnId="{91B19713-5E93-AC47-81FE-642237BAD724}">
      <dgm:prSet/>
      <dgm:spPr/>
      <dgm:t>
        <a:bodyPr/>
        <a:lstStyle/>
        <a:p>
          <a:endParaRPr lang="en-GB"/>
        </a:p>
      </dgm:t>
    </dgm:pt>
    <dgm:pt modelId="{76549A42-BC44-1B4A-8AB9-38DD46923F1E}">
      <dgm:prSet/>
      <dgm:spPr/>
      <dgm:t>
        <a:bodyPr/>
        <a:lstStyle/>
        <a:p>
          <a:r>
            <a:rPr lang="en-US" altLang="en-NO" dirty="0"/>
            <a:t>A software in isolation cannot do physical damage. However, a software in the context of a system and an embedding environment could be vulnerable</a:t>
          </a:r>
        </a:p>
      </dgm:t>
    </dgm:pt>
    <dgm:pt modelId="{08EB51B3-8978-284F-AB63-D6CF3CD8D919}" type="parTrans" cxnId="{47253B7E-4E2A-D545-8DEF-72A2B68A9928}">
      <dgm:prSet/>
      <dgm:spPr/>
      <dgm:t>
        <a:bodyPr/>
        <a:lstStyle/>
        <a:p>
          <a:endParaRPr lang="en-GB"/>
        </a:p>
      </dgm:t>
    </dgm:pt>
    <dgm:pt modelId="{1DAC3BC8-911D-7841-8FA6-8DC9E54754A2}" type="sibTrans" cxnId="{47253B7E-4E2A-D545-8DEF-72A2B68A9928}">
      <dgm:prSet/>
      <dgm:spPr/>
      <dgm:t>
        <a:bodyPr/>
        <a:lstStyle/>
        <a:p>
          <a:endParaRPr lang="en-GB"/>
        </a:p>
      </dgm:t>
    </dgm:pt>
    <dgm:pt modelId="{C91AE978-C28E-C145-A80B-BA55E75D359F}">
      <dgm:prSet/>
      <dgm:spPr/>
      <dgm:t>
        <a:bodyPr/>
        <a:lstStyle/>
        <a:p>
          <a:r>
            <a:rPr lang="en-US" altLang="en-NO" dirty="0"/>
            <a:t>There are two basic tasks performed by a </a:t>
          </a:r>
          <a:r>
            <a:rPr lang="en-US" altLang="en-NO" b="1" dirty="0"/>
            <a:t>safety assurance</a:t>
          </a:r>
          <a:r>
            <a:rPr lang="en-US" altLang="en-NO" dirty="0"/>
            <a:t> engineering team:</a:t>
          </a:r>
        </a:p>
      </dgm:t>
    </dgm:pt>
    <dgm:pt modelId="{FA0DEA4E-B93E-9C4E-A524-7C84BBC0ECEE}" type="parTrans" cxnId="{5EF805C7-9C47-4B48-A5A1-D61F0BB165F9}">
      <dgm:prSet/>
      <dgm:spPr/>
      <dgm:t>
        <a:bodyPr/>
        <a:lstStyle/>
        <a:p>
          <a:endParaRPr lang="en-GB"/>
        </a:p>
      </dgm:t>
    </dgm:pt>
    <dgm:pt modelId="{FE587937-3A88-2049-AEA5-E087DCA7C253}" type="sibTrans" cxnId="{5EF805C7-9C47-4B48-A5A1-D61F0BB165F9}">
      <dgm:prSet/>
      <dgm:spPr/>
      <dgm:t>
        <a:bodyPr/>
        <a:lstStyle/>
        <a:p>
          <a:endParaRPr lang="en-GB"/>
        </a:p>
      </dgm:t>
    </dgm:pt>
    <dgm:pt modelId="{9196BB3E-2C79-3744-BC56-78B7933780CD}">
      <dgm:prSet/>
      <dgm:spPr/>
      <dgm:t>
        <a:bodyPr/>
        <a:lstStyle/>
        <a:p>
          <a:r>
            <a:rPr lang="en-US" altLang="en-NO" dirty="0"/>
            <a:t>Provide methods for identifying, tracking, evaluating, and eliminating hazards associated with a system</a:t>
          </a:r>
        </a:p>
      </dgm:t>
    </dgm:pt>
    <dgm:pt modelId="{0DD4C690-E071-3640-B5A4-ECE44A3F5FCB}" type="parTrans" cxnId="{62B91BE6-740F-1746-B516-09525A86753C}">
      <dgm:prSet/>
      <dgm:spPr/>
      <dgm:t>
        <a:bodyPr/>
        <a:lstStyle/>
        <a:p>
          <a:endParaRPr lang="en-GB"/>
        </a:p>
      </dgm:t>
    </dgm:pt>
    <dgm:pt modelId="{C8E483E2-0819-4742-9571-C1EE1130B707}" type="sibTrans" cxnId="{62B91BE6-740F-1746-B516-09525A86753C}">
      <dgm:prSet/>
      <dgm:spPr/>
      <dgm:t>
        <a:bodyPr/>
        <a:lstStyle/>
        <a:p>
          <a:endParaRPr lang="en-GB"/>
        </a:p>
      </dgm:t>
    </dgm:pt>
    <dgm:pt modelId="{307FD3A2-D599-F04B-99AA-0E89049A4230}">
      <dgm:prSet/>
      <dgm:spPr/>
      <dgm:t>
        <a:bodyPr/>
        <a:lstStyle/>
        <a:p>
          <a:r>
            <a:rPr lang="en-US" altLang="en-NO" dirty="0"/>
            <a:t>Ensure that safety is embedded into the design and implementation in a timely and cost effective manner, such that the risk created by the user/operator error is minimized</a:t>
          </a:r>
        </a:p>
      </dgm:t>
    </dgm:pt>
    <dgm:pt modelId="{F0B030C6-7DA8-4F41-9402-FA8D519CA56A}" type="parTrans" cxnId="{99E0EC31-00E8-6440-9FBC-2BA82062DB49}">
      <dgm:prSet/>
      <dgm:spPr/>
      <dgm:t>
        <a:bodyPr/>
        <a:lstStyle/>
        <a:p>
          <a:endParaRPr lang="en-GB"/>
        </a:p>
      </dgm:t>
    </dgm:pt>
    <dgm:pt modelId="{EBD0F39B-3314-FA4F-AAE2-970DC1C0A411}" type="sibTrans" cxnId="{99E0EC31-00E8-6440-9FBC-2BA82062DB49}">
      <dgm:prSet/>
      <dgm:spPr/>
      <dgm:t>
        <a:bodyPr/>
        <a:lstStyle/>
        <a:p>
          <a:endParaRPr lang="en-GB"/>
        </a:p>
      </dgm:t>
    </dgm:pt>
    <dgm:pt modelId="{F20591D3-0081-1841-9397-6C6682E63976}">
      <dgm:prSet/>
      <dgm:spPr/>
      <dgm:t>
        <a:bodyPr/>
        <a:lstStyle/>
        <a:p>
          <a:r>
            <a:rPr lang="en-US" altLang="en-NO" dirty="0"/>
            <a:t>A </a:t>
          </a:r>
          <a:r>
            <a:rPr lang="en-US" altLang="en-NO" i="1" dirty="0"/>
            <a:t>hazard</a:t>
          </a:r>
          <a:r>
            <a:rPr lang="en-US" altLang="en-NO" dirty="0"/>
            <a:t> is a state of a system or a physical situation which when combined with certain environmental conditions, could lead to an </a:t>
          </a:r>
          <a:r>
            <a:rPr lang="en-US" altLang="en-NO" i="1" dirty="0"/>
            <a:t>accident</a:t>
          </a:r>
          <a:r>
            <a:rPr lang="en-US" altLang="en-NO" dirty="0"/>
            <a:t> that results in death, injury, illness, damage or loss of property, or harm to the environment.</a:t>
          </a:r>
        </a:p>
      </dgm:t>
    </dgm:pt>
    <dgm:pt modelId="{AB06FE5B-C587-3049-8C46-47CE4BAC6279}" type="parTrans" cxnId="{B55068B2-8A63-FA4C-9F0A-558FE6B62C26}">
      <dgm:prSet/>
      <dgm:spPr/>
      <dgm:t>
        <a:bodyPr/>
        <a:lstStyle/>
        <a:p>
          <a:endParaRPr lang="en-GB"/>
        </a:p>
      </dgm:t>
    </dgm:pt>
    <dgm:pt modelId="{C4D4FF65-59D2-8E49-96D6-551D58CD629E}" type="sibTrans" cxnId="{B55068B2-8A63-FA4C-9F0A-558FE6B62C26}">
      <dgm:prSet/>
      <dgm:spPr/>
      <dgm:t>
        <a:bodyPr/>
        <a:lstStyle/>
        <a:p>
          <a:endParaRPr lang="en-GB"/>
        </a:p>
      </dgm:t>
    </dgm:pt>
    <dgm:pt modelId="{A8F655CA-0108-0B42-8CD6-E9DA2AD16BA8}" type="pres">
      <dgm:prSet presAssocID="{9BE2CB82-9809-4690-B43F-A160AFD9479B}" presName="Name0" presStyleCnt="0">
        <dgm:presLayoutVars>
          <dgm:dir/>
          <dgm:animLvl val="lvl"/>
          <dgm:resizeHandles val="exact"/>
        </dgm:presLayoutVars>
      </dgm:prSet>
      <dgm:spPr/>
    </dgm:pt>
    <dgm:pt modelId="{ACB2730A-A693-7349-9DCE-99B73C922029}" type="pres">
      <dgm:prSet presAssocID="{C91AE978-C28E-C145-A80B-BA55E75D359F}" presName="boxAndChildren" presStyleCnt="0"/>
      <dgm:spPr/>
    </dgm:pt>
    <dgm:pt modelId="{AC9E2C63-4318-0449-92E4-A6673AAD43E8}" type="pres">
      <dgm:prSet presAssocID="{C91AE978-C28E-C145-A80B-BA55E75D359F}" presName="parentTextBox" presStyleLbl="node1" presStyleIdx="0" presStyleCnt="4"/>
      <dgm:spPr/>
    </dgm:pt>
    <dgm:pt modelId="{59D1725F-A6B5-E14B-B8CC-8261A028DCC1}" type="pres">
      <dgm:prSet presAssocID="{C91AE978-C28E-C145-A80B-BA55E75D359F}" presName="entireBox" presStyleLbl="node1" presStyleIdx="0" presStyleCnt="4"/>
      <dgm:spPr/>
    </dgm:pt>
    <dgm:pt modelId="{C726FB08-FBAB-7C44-BC34-9690DC6D4CA4}" type="pres">
      <dgm:prSet presAssocID="{C91AE978-C28E-C145-A80B-BA55E75D359F}" presName="descendantBox" presStyleCnt="0"/>
      <dgm:spPr/>
    </dgm:pt>
    <dgm:pt modelId="{8CB2F4B6-7C07-E646-B145-CCC6E43FEA19}" type="pres">
      <dgm:prSet presAssocID="{9196BB3E-2C79-3744-BC56-78B7933780CD}" presName="childTextBox" presStyleLbl="fgAccFollowNode1" presStyleIdx="0" presStyleCnt="2">
        <dgm:presLayoutVars>
          <dgm:bulletEnabled val="1"/>
        </dgm:presLayoutVars>
      </dgm:prSet>
      <dgm:spPr/>
    </dgm:pt>
    <dgm:pt modelId="{E9211257-60DE-8F45-B94F-A1DFD707B5E7}" type="pres">
      <dgm:prSet presAssocID="{307FD3A2-D599-F04B-99AA-0E89049A4230}" presName="childTextBox" presStyleLbl="fgAccFollowNode1" presStyleIdx="1" presStyleCnt="2">
        <dgm:presLayoutVars>
          <dgm:bulletEnabled val="1"/>
        </dgm:presLayoutVars>
      </dgm:prSet>
      <dgm:spPr/>
    </dgm:pt>
    <dgm:pt modelId="{61942F40-D1D9-374C-A49E-3DDB0DF1295A}" type="pres">
      <dgm:prSet presAssocID="{1DAC3BC8-911D-7841-8FA6-8DC9E54754A2}" presName="sp" presStyleCnt="0"/>
      <dgm:spPr/>
    </dgm:pt>
    <dgm:pt modelId="{886C92D1-EB66-F64D-9565-6E6861CE2A5E}" type="pres">
      <dgm:prSet presAssocID="{76549A42-BC44-1B4A-8AB9-38DD46923F1E}" presName="arrowAndChildren" presStyleCnt="0"/>
      <dgm:spPr/>
    </dgm:pt>
    <dgm:pt modelId="{E3A9253F-B368-264C-9112-ADA818C59815}" type="pres">
      <dgm:prSet presAssocID="{76549A42-BC44-1B4A-8AB9-38DD46923F1E}" presName="parentTextArrow" presStyleLbl="node1" presStyleIdx="1" presStyleCnt="4"/>
      <dgm:spPr/>
    </dgm:pt>
    <dgm:pt modelId="{8B046A4F-723A-4446-A815-03F9098A6E12}" type="pres">
      <dgm:prSet presAssocID="{C4D4FF65-59D2-8E49-96D6-551D58CD629E}" presName="sp" presStyleCnt="0"/>
      <dgm:spPr/>
    </dgm:pt>
    <dgm:pt modelId="{24F2CA65-2E15-3F40-A384-952664DAF688}" type="pres">
      <dgm:prSet presAssocID="{F20591D3-0081-1841-9397-6C6682E63976}" presName="arrowAndChildren" presStyleCnt="0"/>
      <dgm:spPr/>
    </dgm:pt>
    <dgm:pt modelId="{9120E464-F7AB-E44C-B1EF-6927D7CF284C}" type="pres">
      <dgm:prSet presAssocID="{F20591D3-0081-1841-9397-6C6682E63976}" presName="parentTextArrow" presStyleLbl="node1" presStyleIdx="2" presStyleCnt="4"/>
      <dgm:spPr/>
    </dgm:pt>
    <dgm:pt modelId="{949E2D2E-81B1-314D-ACA5-C4CB5164F5FE}" type="pres">
      <dgm:prSet presAssocID="{169A734B-2229-8949-BD99-37769278E81A}" presName="sp" presStyleCnt="0"/>
      <dgm:spPr/>
    </dgm:pt>
    <dgm:pt modelId="{93A92156-989B-2943-B929-7FE9C0003D76}" type="pres">
      <dgm:prSet presAssocID="{13ED5116-5E0A-4444-AB1B-21064A7BC0B9}" presName="arrowAndChildren" presStyleCnt="0"/>
      <dgm:spPr/>
    </dgm:pt>
    <dgm:pt modelId="{44A38F74-9721-2D40-B7FB-A1DF3F617557}" type="pres">
      <dgm:prSet presAssocID="{13ED5116-5E0A-4444-AB1B-21064A7BC0B9}" presName="parentTextArrow" presStyleLbl="node1" presStyleIdx="3" presStyleCnt="4"/>
      <dgm:spPr/>
    </dgm:pt>
  </dgm:ptLst>
  <dgm:cxnLst>
    <dgm:cxn modelId="{91B19713-5E93-AC47-81FE-642237BAD724}" srcId="{9BE2CB82-9809-4690-B43F-A160AFD9479B}" destId="{13ED5116-5E0A-4444-AB1B-21064A7BC0B9}" srcOrd="0" destOrd="0" parTransId="{1A4F9A94-019A-914F-8B64-954C120B1B78}" sibTransId="{169A734B-2229-8949-BD99-37769278E81A}"/>
    <dgm:cxn modelId="{F9A62A19-1260-C848-B0B5-D00E0E5E897F}" type="presOf" srcId="{C91AE978-C28E-C145-A80B-BA55E75D359F}" destId="{AC9E2C63-4318-0449-92E4-A6673AAD43E8}" srcOrd="0" destOrd="0" presId="urn:microsoft.com/office/officeart/2005/8/layout/process4"/>
    <dgm:cxn modelId="{96DA362A-5756-5E44-881F-21D27DE38D52}" type="presOf" srcId="{307FD3A2-D599-F04B-99AA-0E89049A4230}" destId="{E9211257-60DE-8F45-B94F-A1DFD707B5E7}" srcOrd="0" destOrd="0" presId="urn:microsoft.com/office/officeart/2005/8/layout/process4"/>
    <dgm:cxn modelId="{99E0EC31-00E8-6440-9FBC-2BA82062DB49}" srcId="{C91AE978-C28E-C145-A80B-BA55E75D359F}" destId="{307FD3A2-D599-F04B-99AA-0E89049A4230}" srcOrd="1" destOrd="0" parTransId="{F0B030C6-7DA8-4F41-9402-FA8D519CA56A}" sibTransId="{EBD0F39B-3314-FA4F-AAE2-970DC1C0A411}"/>
    <dgm:cxn modelId="{4D869E3E-6EF1-EF4F-A1A0-C668CB1F4005}" type="presOf" srcId="{C91AE978-C28E-C145-A80B-BA55E75D359F}" destId="{59D1725F-A6B5-E14B-B8CC-8261A028DCC1}" srcOrd="1" destOrd="0" presId="urn:microsoft.com/office/officeart/2005/8/layout/process4"/>
    <dgm:cxn modelId="{223F0F44-52CE-BC45-9D1B-979111A01B40}" type="presOf" srcId="{F20591D3-0081-1841-9397-6C6682E63976}" destId="{9120E464-F7AB-E44C-B1EF-6927D7CF284C}" srcOrd="0" destOrd="0" presId="urn:microsoft.com/office/officeart/2005/8/layout/process4"/>
    <dgm:cxn modelId="{47253B7E-4E2A-D545-8DEF-72A2B68A9928}" srcId="{9BE2CB82-9809-4690-B43F-A160AFD9479B}" destId="{76549A42-BC44-1B4A-8AB9-38DD46923F1E}" srcOrd="2" destOrd="0" parTransId="{08EB51B3-8978-284F-AB63-D6CF3CD8D919}" sibTransId="{1DAC3BC8-911D-7841-8FA6-8DC9E54754A2}"/>
    <dgm:cxn modelId="{3E74CE86-B9C6-F342-B2DD-D834FBB357BD}" type="presOf" srcId="{9BE2CB82-9809-4690-B43F-A160AFD9479B}" destId="{A8F655CA-0108-0B42-8CD6-E9DA2AD16BA8}" srcOrd="0" destOrd="0" presId="urn:microsoft.com/office/officeart/2005/8/layout/process4"/>
    <dgm:cxn modelId="{BF348488-5200-5441-99B4-30D5E4AD2301}" type="presOf" srcId="{9196BB3E-2C79-3744-BC56-78B7933780CD}" destId="{8CB2F4B6-7C07-E646-B145-CCC6E43FEA19}" srcOrd="0" destOrd="0" presId="urn:microsoft.com/office/officeart/2005/8/layout/process4"/>
    <dgm:cxn modelId="{B55068B2-8A63-FA4C-9F0A-558FE6B62C26}" srcId="{9BE2CB82-9809-4690-B43F-A160AFD9479B}" destId="{F20591D3-0081-1841-9397-6C6682E63976}" srcOrd="1" destOrd="0" parTransId="{AB06FE5B-C587-3049-8C46-47CE4BAC6279}" sibTransId="{C4D4FF65-59D2-8E49-96D6-551D58CD629E}"/>
    <dgm:cxn modelId="{E9622FC0-4DB2-EF40-86FD-F6B12BA0F45D}" type="presOf" srcId="{76549A42-BC44-1B4A-8AB9-38DD46923F1E}" destId="{E3A9253F-B368-264C-9112-ADA818C59815}" srcOrd="0" destOrd="0" presId="urn:microsoft.com/office/officeart/2005/8/layout/process4"/>
    <dgm:cxn modelId="{5EF805C7-9C47-4B48-A5A1-D61F0BB165F9}" srcId="{9BE2CB82-9809-4690-B43F-A160AFD9479B}" destId="{C91AE978-C28E-C145-A80B-BA55E75D359F}" srcOrd="3" destOrd="0" parTransId="{FA0DEA4E-B93E-9C4E-A524-7C84BBC0ECEE}" sibTransId="{FE587937-3A88-2049-AEA5-E087DCA7C253}"/>
    <dgm:cxn modelId="{62B91BE6-740F-1746-B516-09525A86753C}" srcId="{C91AE978-C28E-C145-A80B-BA55E75D359F}" destId="{9196BB3E-2C79-3744-BC56-78B7933780CD}" srcOrd="0" destOrd="0" parTransId="{0DD4C690-E071-3640-B5A4-ECE44A3F5FCB}" sibTransId="{C8E483E2-0819-4742-9571-C1EE1130B707}"/>
    <dgm:cxn modelId="{E2FC32E7-ABE0-E740-AD4F-048CB796EEF6}" type="presOf" srcId="{13ED5116-5E0A-4444-AB1B-21064A7BC0B9}" destId="{44A38F74-9721-2D40-B7FB-A1DF3F617557}" srcOrd="0" destOrd="0" presId="urn:microsoft.com/office/officeart/2005/8/layout/process4"/>
    <dgm:cxn modelId="{F6EA197A-8BE7-BE4A-844A-C252824AA858}" type="presParOf" srcId="{A8F655CA-0108-0B42-8CD6-E9DA2AD16BA8}" destId="{ACB2730A-A693-7349-9DCE-99B73C922029}" srcOrd="0" destOrd="0" presId="urn:microsoft.com/office/officeart/2005/8/layout/process4"/>
    <dgm:cxn modelId="{FC8F9AB9-6FFC-3847-8576-03F220E3D4D7}" type="presParOf" srcId="{ACB2730A-A693-7349-9DCE-99B73C922029}" destId="{AC9E2C63-4318-0449-92E4-A6673AAD43E8}" srcOrd="0" destOrd="0" presId="urn:microsoft.com/office/officeart/2005/8/layout/process4"/>
    <dgm:cxn modelId="{7E56A2D2-1B68-2E43-9EE7-78CCED9D277F}" type="presParOf" srcId="{ACB2730A-A693-7349-9DCE-99B73C922029}" destId="{59D1725F-A6B5-E14B-B8CC-8261A028DCC1}" srcOrd="1" destOrd="0" presId="urn:microsoft.com/office/officeart/2005/8/layout/process4"/>
    <dgm:cxn modelId="{E5190D9B-2923-8B46-B098-E44071489780}" type="presParOf" srcId="{ACB2730A-A693-7349-9DCE-99B73C922029}" destId="{C726FB08-FBAB-7C44-BC34-9690DC6D4CA4}" srcOrd="2" destOrd="0" presId="urn:microsoft.com/office/officeart/2005/8/layout/process4"/>
    <dgm:cxn modelId="{DEF9D0BE-B865-E04E-AA1F-FFF1255FFD0B}" type="presParOf" srcId="{C726FB08-FBAB-7C44-BC34-9690DC6D4CA4}" destId="{8CB2F4B6-7C07-E646-B145-CCC6E43FEA19}" srcOrd="0" destOrd="0" presId="urn:microsoft.com/office/officeart/2005/8/layout/process4"/>
    <dgm:cxn modelId="{4BDD27BD-1EF9-F147-95EC-57924AA8D8EF}" type="presParOf" srcId="{C726FB08-FBAB-7C44-BC34-9690DC6D4CA4}" destId="{E9211257-60DE-8F45-B94F-A1DFD707B5E7}" srcOrd="1" destOrd="0" presId="urn:microsoft.com/office/officeart/2005/8/layout/process4"/>
    <dgm:cxn modelId="{AE4D2C91-59BD-2940-B7A2-3270D219E684}" type="presParOf" srcId="{A8F655CA-0108-0B42-8CD6-E9DA2AD16BA8}" destId="{61942F40-D1D9-374C-A49E-3DDB0DF1295A}" srcOrd="1" destOrd="0" presId="urn:microsoft.com/office/officeart/2005/8/layout/process4"/>
    <dgm:cxn modelId="{23484B1D-161F-E74C-B0ED-D4D4E2DAFE5A}" type="presParOf" srcId="{A8F655CA-0108-0B42-8CD6-E9DA2AD16BA8}" destId="{886C92D1-EB66-F64D-9565-6E6861CE2A5E}" srcOrd="2" destOrd="0" presId="urn:microsoft.com/office/officeart/2005/8/layout/process4"/>
    <dgm:cxn modelId="{2310345D-2C6A-C644-9787-3879B478C69F}" type="presParOf" srcId="{886C92D1-EB66-F64D-9565-6E6861CE2A5E}" destId="{E3A9253F-B368-264C-9112-ADA818C59815}" srcOrd="0" destOrd="0" presId="urn:microsoft.com/office/officeart/2005/8/layout/process4"/>
    <dgm:cxn modelId="{A021B998-DA4B-5948-9C91-B6DC81B406CD}" type="presParOf" srcId="{A8F655CA-0108-0B42-8CD6-E9DA2AD16BA8}" destId="{8B046A4F-723A-4446-A815-03F9098A6E12}" srcOrd="3" destOrd="0" presId="urn:microsoft.com/office/officeart/2005/8/layout/process4"/>
    <dgm:cxn modelId="{C4F32D01-61C5-C745-91D2-53F594A502E5}" type="presParOf" srcId="{A8F655CA-0108-0B42-8CD6-E9DA2AD16BA8}" destId="{24F2CA65-2E15-3F40-A384-952664DAF688}" srcOrd="4" destOrd="0" presId="urn:microsoft.com/office/officeart/2005/8/layout/process4"/>
    <dgm:cxn modelId="{92FCAD3B-184B-DA49-88AC-D3EF19314783}" type="presParOf" srcId="{24F2CA65-2E15-3F40-A384-952664DAF688}" destId="{9120E464-F7AB-E44C-B1EF-6927D7CF284C}" srcOrd="0" destOrd="0" presId="urn:microsoft.com/office/officeart/2005/8/layout/process4"/>
    <dgm:cxn modelId="{C6E0211E-6748-0B4A-B032-483F66F669C6}" type="presParOf" srcId="{A8F655CA-0108-0B42-8CD6-E9DA2AD16BA8}" destId="{949E2D2E-81B1-314D-ACA5-C4CB5164F5FE}" srcOrd="5" destOrd="0" presId="urn:microsoft.com/office/officeart/2005/8/layout/process4"/>
    <dgm:cxn modelId="{9A18BC02-0D02-1744-9F7E-4CB56869164C}" type="presParOf" srcId="{A8F655CA-0108-0B42-8CD6-E9DA2AD16BA8}" destId="{93A92156-989B-2943-B929-7FE9C0003D76}" srcOrd="6" destOrd="0" presId="urn:microsoft.com/office/officeart/2005/8/layout/process4"/>
    <dgm:cxn modelId="{7824C73D-F46D-EC4B-9953-F2774D365856}" type="presParOf" srcId="{93A92156-989B-2943-B929-7FE9C0003D76}" destId="{44A38F74-9721-2D40-B7FB-A1DF3F617557}" srcOrd="0" destOrd="0" presId="urn:microsoft.com/office/officeart/2005/8/layout/process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26830B50-906A-4D52-87F9-B05FC4B6A3B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24CC412-57F2-401E-BB9A-3DEDE2086358}">
      <dgm:prSet/>
      <dgm:spPr/>
      <dgm:t>
        <a:bodyPr/>
        <a:lstStyle/>
        <a:p>
          <a:r>
            <a:rPr lang="en-US" dirty="0">
              <a:solidFill>
                <a:schemeClr val="bg1">
                  <a:lumMod val="75000"/>
                </a:schemeClr>
              </a:solidFill>
            </a:rPr>
            <a:t>Functionality Tests</a:t>
          </a:r>
        </a:p>
      </dgm:t>
    </dgm:pt>
    <dgm:pt modelId="{E8AFD971-58C8-4E63-B1DF-C91F02F16E21}" type="parTrans" cxnId="{3F139048-8357-412C-9E1F-215C003FA3CD}">
      <dgm:prSet/>
      <dgm:spPr/>
      <dgm:t>
        <a:bodyPr/>
        <a:lstStyle/>
        <a:p>
          <a:endParaRPr lang="en-US">
            <a:solidFill>
              <a:schemeClr val="bg1">
                <a:lumMod val="75000"/>
              </a:schemeClr>
            </a:solidFill>
          </a:endParaRPr>
        </a:p>
      </dgm:t>
    </dgm:pt>
    <dgm:pt modelId="{EBDCC879-87F6-407E-AFA1-363855CE3411}" type="sibTrans" cxnId="{3F139048-8357-412C-9E1F-215C003FA3CD}">
      <dgm:prSet/>
      <dgm:spPr/>
      <dgm:t>
        <a:bodyPr/>
        <a:lstStyle/>
        <a:p>
          <a:endParaRPr lang="en-US">
            <a:solidFill>
              <a:schemeClr val="bg1">
                <a:lumMod val="75000"/>
              </a:schemeClr>
            </a:solidFill>
          </a:endParaRPr>
        </a:p>
      </dgm:t>
    </dgm:pt>
    <dgm:pt modelId="{A7FE3250-241D-41BB-95D5-DCC285DABFE2}">
      <dgm:prSet/>
      <dgm:spPr/>
      <dgm:t>
        <a:bodyPr/>
        <a:lstStyle/>
        <a:p>
          <a:r>
            <a:rPr lang="en-US" dirty="0">
              <a:solidFill>
                <a:schemeClr val="bg1">
                  <a:lumMod val="75000"/>
                </a:schemeClr>
              </a:solidFill>
            </a:rPr>
            <a:t>Robustness Tests</a:t>
          </a:r>
        </a:p>
      </dgm:t>
    </dgm:pt>
    <dgm:pt modelId="{EBD67938-B24E-433D-B8F9-5E4451C42C68}" type="parTrans" cxnId="{6FA3779E-EE76-4C62-B45A-2F8D178632F6}">
      <dgm:prSet/>
      <dgm:spPr/>
      <dgm:t>
        <a:bodyPr/>
        <a:lstStyle/>
        <a:p>
          <a:endParaRPr lang="en-US">
            <a:solidFill>
              <a:schemeClr val="bg1">
                <a:lumMod val="75000"/>
              </a:schemeClr>
            </a:solidFill>
          </a:endParaRPr>
        </a:p>
      </dgm:t>
    </dgm:pt>
    <dgm:pt modelId="{D377A1BF-E9FE-48E2-A0D4-C19E83677C69}" type="sibTrans" cxnId="{6FA3779E-EE76-4C62-B45A-2F8D178632F6}">
      <dgm:prSet/>
      <dgm:spPr/>
      <dgm:t>
        <a:bodyPr/>
        <a:lstStyle/>
        <a:p>
          <a:endParaRPr lang="en-US">
            <a:solidFill>
              <a:schemeClr val="bg1">
                <a:lumMod val="75000"/>
              </a:schemeClr>
            </a:solidFill>
          </a:endParaRPr>
        </a:p>
      </dgm:t>
    </dgm:pt>
    <dgm:pt modelId="{79846335-DA50-49E8-96BC-AA002DBCCB7A}">
      <dgm:prSet/>
      <dgm:spPr/>
      <dgm:t>
        <a:bodyPr/>
        <a:lstStyle/>
        <a:p>
          <a:r>
            <a:rPr lang="en-US" dirty="0">
              <a:solidFill>
                <a:schemeClr val="bg1">
                  <a:lumMod val="75000"/>
                </a:schemeClr>
              </a:solidFill>
            </a:rPr>
            <a:t>Interoperability Tests</a:t>
          </a:r>
        </a:p>
      </dgm:t>
    </dgm:pt>
    <dgm:pt modelId="{EFB39808-8CDE-4340-963A-78A50FA36195}" type="parTrans" cxnId="{2791B0FD-9754-4DB7-9243-39B6D2F7D4B2}">
      <dgm:prSet/>
      <dgm:spPr/>
      <dgm:t>
        <a:bodyPr/>
        <a:lstStyle/>
        <a:p>
          <a:endParaRPr lang="en-US">
            <a:solidFill>
              <a:schemeClr val="bg1">
                <a:lumMod val="75000"/>
              </a:schemeClr>
            </a:solidFill>
          </a:endParaRPr>
        </a:p>
      </dgm:t>
    </dgm:pt>
    <dgm:pt modelId="{03563CB8-DB2B-45A3-91DA-1D0EB6DCCD52}" type="sibTrans" cxnId="{2791B0FD-9754-4DB7-9243-39B6D2F7D4B2}">
      <dgm:prSet/>
      <dgm:spPr/>
      <dgm:t>
        <a:bodyPr/>
        <a:lstStyle/>
        <a:p>
          <a:endParaRPr lang="en-US">
            <a:solidFill>
              <a:schemeClr val="bg1">
                <a:lumMod val="75000"/>
              </a:schemeClr>
            </a:solidFill>
          </a:endParaRPr>
        </a:p>
      </dgm:t>
    </dgm:pt>
    <dgm:pt modelId="{DA113C63-2657-4C6A-91E2-D96B7D34AC61}">
      <dgm:prSet/>
      <dgm:spPr/>
      <dgm:t>
        <a:bodyPr/>
        <a:lstStyle/>
        <a:p>
          <a:r>
            <a:rPr lang="en-US" dirty="0">
              <a:solidFill>
                <a:schemeClr val="bg1">
                  <a:lumMod val="75000"/>
                </a:schemeClr>
              </a:solidFill>
            </a:rPr>
            <a:t>Performance Tests</a:t>
          </a:r>
        </a:p>
      </dgm:t>
    </dgm:pt>
    <dgm:pt modelId="{057FA2DE-A1D3-4EA0-B8B5-B25776D07F47}" type="parTrans" cxnId="{0630547C-32E2-42CB-B35B-90CE1249E032}">
      <dgm:prSet/>
      <dgm:spPr/>
      <dgm:t>
        <a:bodyPr/>
        <a:lstStyle/>
        <a:p>
          <a:endParaRPr lang="en-US">
            <a:solidFill>
              <a:schemeClr val="bg1">
                <a:lumMod val="75000"/>
              </a:schemeClr>
            </a:solidFill>
          </a:endParaRPr>
        </a:p>
      </dgm:t>
    </dgm:pt>
    <dgm:pt modelId="{2A5424F5-96C5-41E4-A740-FD33C862DD94}" type="sibTrans" cxnId="{0630547C-32E2-42CB-B35B-90CE1249E032}">
      <dgm:prSet/>
      <dgm:spPr/>
      <dgm:t>
        <a:bodyPr/>
        <a:lstStyle/>
        <a:p>
          <a:endParaRPr lang="en-US">
            <a:solidFill>
              <a:schemeClr val="bg1">
                <a:lumMod val="75000"/>
              </a:schemeClr>
            </a:solidFill>
          </a:endParaRPr>
        </a:p>
      </dgm:t>
    </dgm:pt>
    <dgm:pt modelId="{16F6B780-6A80-4300-B8DE-D894BA6DFFA9}">
      <dgm:prSet/>
      <dgm:spPr/>
      <dgm:t>
        <a:bodyPr/>
        <a:lstStyle/>
        <a:p>
          <a:r>
            <a:rPr lang="en-US" dirty="0">
              <a:solidFill>
                <a:schemeClr val="bg1">
                  <a:lumMod val="75000"/>
                </a:schemeClr>
              </a:solidFill>
            </a:rPr>
            <a:t>Scalability Tests</a:t>
          </a:r>
        </a:p>
      </dgm:t>
    </dgm:pt>
    <dgm:pt modelId="{B49DE912-24DC-42CD-BE67-7E8827815EB4}" type="parTrans" cxnId="{A0DA0970-863C-4CE2-9325-02F0EE947F33}">
      <dgm:prSet/>
      <dgm:spPr/>
      <dgm:t>
        <a:bodyPr/>
        <a:lstStyle/>
        <a:p>
          <a:endParaRPr lang="en-US">
            <a:solidFill>
              <a:schemeClr val="bg1">
                <a:lumMod val="75000"/>
              </a:schemeClr>
            </a:solidFill>
          </a:endParaRPr>
        </a:p>
      </dgm:t>
    </dgm:pt>
    <dgm:pt modelId="{A3E391F0-6013-41C7-9DA2-15736AFEFC2B}" type="sibTrans" cxnId="{A0DA0970-863C-4CE2-9325-02F0EE947F33}">
      <dgm:prSet/>
      <dgm:spPr/>
      <dgm:t>
        <a:bodyPr/>
        <a:lstStyle/>
        <a:p>
          <a:endParaRPr lang="en-US">
            <a:solidFill>
              <a:schemeClr val="bg1">
                <a:lumMod val="75000"/>
              </a:schemeClr>
            </a:solidFill>
          </a:endParaRPr>
        </a:p>
      </dgm:t>
    </dgm:pt>
    <dgm:pt modelId="{0036CF00-B55F-4477-BE4C-54F12235D685}">
      <dgm:prSet/>
      <dgm:spPr/>
      <dgm:t>
        <a:bodyPr/>
        <a:lstStyle/>
        <a:p>
          <a:r>
            <a:rPr lang="en-US" dirty="0">
              <a:solidFill>
                <a:schemeClr val="bg1">
                  <a:lumMod val="75000"/>
                </a:schemeClr>
              </a:solidFill>
            </a:rPr>
            <a:t>Stress Tests</a:t>
          </a:r>
        </a:p>
      </dgm:t>
    </dgm:pt>
    <dgm:pt modelId="{64E38C24-F024-478D-A677-D8B4E9F62822}" type="parTrans" cxnId="{85B1CDD7-D621-4BDF-B64A-A2D9323E0322}">
      <dgm:prSet/>
      <dgm:spPr/>
      <dgm:t>
        <a:bodyPr/>
        <a:lstStyle/>
        <a:p>
          <a:endParaRPr lang="en-US">
            <a:solidFill>
              <a:schemeClr val="bg1">
                <a:lumMod val="75000"/>
              </a:schemeClr>
            </a:solidFill>
          </a:endParaRPr>
        </a:p>
      </dgm:t>
    </dgm:pt>
    <dgm:pt modelId="{25D2C207-F1D9-4F13-B652-643AE8969E04}" type="sibTrans" cxnId="{85B1CDD7-D621-4BDF-B64A-A2D9323E0322}">
      <dgm:prSet/>
      <dgm:spPr/>
      <dgm:t>
        <a:bodyPr/>
        <a:lstStyle/>
        <a:p>
          <a:endParaRPr lang="en-US">
            <a:solidFill>
              <a:schemeClr val="bg1">
                <a:lumMod val="75000"/>
              </a:schemeClr>
            </a:solidFill>
          </a:endParaRPr>
        </a:p>
      </dgm:t>
    </dgm:pt>
    <dgm:pt modelId="{F041206D-66F2-4267-864F-B04A0BEFBA7D}">
      <dgm:prSet/>
      <dgm:spPr/>
      <dgm:t>
        <a:bodyPr/>
        <a:lstStyle/>
        <a:p>
          <a:r>
            <a:rPr lang="en-US" dirty="0">
              <a:solidFill>
                <a:schemeClr val="bg1">
                  <a:lumMod val="75000"/>
                </a:schemeClr>
              </a:solidFill>
            </a:rPr>
            <a:t>Load and Stability Tests</a:t>
          </a:r>
        </a:p>
      </dgm:t>
    </dgm:pt>
    <dgm:pt modelId="{94AA3C1A-7FEF-40CC-82FD-F7D338DA233A}" type="parTrans" cxnId="{8A314E93-A33A-4DEB-B031-5BB9111B6971}">
      <dgm:prSet/>
      <dgm:spPr/>
      <dgm:t>
        <a:bodyPr/>
        <a:lstStyle/>
        <a:p>
          <a:endParaRPr lang="en-US">
            <a:solidFill>
              <a:schemeClr val="bg1">
                <a:lumMod val="75000"/>
              </a:schemeClr>
            </a:solidFill>
          </a:endParaRPr>
        </a:p>
      </dgm:t>
    </dgm:pt>
    <dgm:pt modelId="{F524F8D8-B245-46B5-A52A-F0C600B87236}" type="sibTrans" cxnId="{8A314E93-A33A-4DEB-B031-5BB9111B6971}">
      <dgm:prSet/>
      <dgm:spPr/>
      <dgm:t>
        <a:bodyPr/>
        <a:lstStyle/>
        <a:p>
          <a:endParaRPr lang="en-US">
            <a:solidFill>
              <a:schemeClr val="bg1">
                <a:lumMod val="75000"/>
              </a:schemeClr>
            </a:solidFill>
          </a:endParaRPr>
        </a:p>
      </dgm:t>
    </dgm:pt>
    <dgm:pt modelId="{712BDB3B-5FFD-4643-8894-C1214CF25F95}">
      <dgm:prSet/>
      <dgm:spPr/>
      <dgm:t>
        <a:bodyPr/>
        <a:lstStyle/>
        <a:p>
          <a:r>
            <a:rPr lang="en-US" dirty="0">
              <a:solidFill>
                <a:schemeClr val="bg1">
                  <a:lumMod val="75000"/>
                </a:schemeClr>
              </a:solidFill>
            </a:rPr>
            <a:t>Regression Tests</a:t>
          </a:r>
        </a:p>
      </dgm:t>
    </dgm:pt>
    <dgm:pt modelId="{BB0CF8A6-413C-4A81-B986-FD5BAE0C15A7}" type="parTrans" cxnId="{13B0F1BC-9A69-4078-B91E-9A0EEC9AA11E}">
      <dgm:prSet/>
      <dgm:spPr/>
      <dgm:t>
        <a:bodyPr/>
        <a:lstStyle/>
        <a:p>
          <a:endParaRPr lang="en-US">
            <a:solidFill>
              <a:schemeClr val="bg1">
                <a:lumMod val="75000"/>
              </a:schemeClr>
            </a:solidFill>
          </a:endParaRPr>
        </a:p>
      </dgm:t>
    </dgm:pt>
    <dgm:pt modelId="{DAB5103C-2EFD-4CB5-BA4F-2C9B9082C749}" type="sibTrans" cxnId="{13B0F1BC-9A69-4078-B91E-9A0EEC9AA11E}">
      <dgm:prSet/>
      <dgm:spPr/>
      <dgm:t>
        <a:bodyPr/>
        <a:lstStyle/>
        <a:p>
          <a:endParaRPr lang="en-US">
            <a:solidFill>
              <a:schemeClr val="bg1">
                <a:lumMod val="75000"/>
              </a:schemeClr>
            </a:solidFill>
          </a:endParaRPr>
        </a:p>
      </dgm:t>
    </dgm:pt>
    <dgm:pt modelId="{B809DD0C-3725-47AF-A5BA-3A4658B640C7}">
      <dgm:prSet/>
      <dgm:spPr/>
      <dgm:t>
        <a:bodyPr/>
        <a:lstStyle/>
        <a:p>
          <a:r>
            <a:rPr lang="en-US" dirty="0">
              <a:solidFill>
                <a:schemeClr val="bg1">
                  <a:lumMod val="75000"/>
                </a:schemeClr>
              </a:solidFill>
            </a:rPr>
            <a:t>Regulatory Tests</a:t>
          </a:r>
        </a:p>
      </dgm:t>
    </dgm:pt>
    <dgm:pt modelId="{D67E8BA8-502C-47AC-B6E5-1E3268F9F7E8}" type="parTrans" cxnId="{7FDE9135-6A82-4797-817B-703D68605338}">
      <dgm:prSet/>
      <dgm:spPr/>
      <dgm:t>
        <a:bodyPr/>
        <a:lstStyle/>
        <a:p>
          <a:endParaRPr lang="en-US">
            <a:solidFill>
              <a:schemeClr val="bg1">
                <a:lumMod val="75000"/>
              </a:schemeClr>
            </a:solidFill>
          </a:endParaRPr>
        </a:p>
      </dgm:t>
    </dgm:pt>
    <dgm:pt modelId="{07652F3C-8780-49EB-B1F3-EF883BB775E9}" type="sibTrans" cxnId="{7FDE9135-6A82-4797-817B-703D68605338}">
      <dgm:prSet/>
      <dgm:spPr/>
      <dgm:t>
        <a:bodyPr/>
        <a:lstStyle/>
        <a:p>
          <a:endParaRPr lang="en-US">
            <a:solidFill>
              <a:schemeClr val="bg1">
                <a:lumMod val="75000"/>
              </a:schemeClr>
            </a:solidFill>
          </a:endParaRPr>
        </a:p>
      </dgm:t>
    </dgm:pt>
    <dgm:pt modelId="{A38A8782-BC80-4538-86B7-41606237F6A3}">
      <dgm:prSet/>
      <dgm:spPr/>
      <dgm:t>
        <a:bodyPr/>
        <a:lstStyle/>
        <a:p>
          <a:r>
            <a:rPr lang="en-US" dirty="0">
              <a:solidFill>
                <a:schemeClr val="bg1">
                  <a:lumMod val="75000"/>
                </a:schemeClr>
              </a:solidFill>
            </a:rPr>
            <a:t>Safety Assurance</a:t>
          </a:r>
        </a:p>
      </dgm:t>
    </dgm:pt>
    <dgm:pt modelId="{F8E52DAE-4562-40C9-A8BC-802139E8B667}" type="parTrans" cxnId="{52A9F2D7-E6C7-4754-A1BB-AE512D8CC93E}">
      <dgm:prSet/>
      <dgm:spPr/>
      <dgm:t>
        <a:bodyPr/>
        <a:lstStyle/>
        <a:p>
          <a:endParaRPr lang="en-US">
            <a:solidFill>
              <a:schemeClr val="bg1">
                <a:lumMod val="75000"/>
              </a:schemeClr>
            </a:solidFill>
          </a:endParaRPr>
        </a:p>
      </dgm:t>
    </dgm:pt>
    <dgm:pt modelId="{38AF6002-FBE7-46CA-A533-10C8CC874068}" type="sibTrans" cxnId="{52A9F2D7-E6C7-4754-A1BB-AE512D8CC93E}">
      <dgm:prSet/>
      <dgm:spPr/>
      <dgm:t>
        <a:bodyPr/>
        <a:lstStyle/>
        <a:p>
          <a:endParaRPr lang="en-US">
            <a:solidFill>
              <a:schemeClr val="bg1">
                <a:lumMod val="75000"/>
              </a:schemeClr>
            </a:solidFill>
          </a:endParaRPr>
        </a:p>
      </dgm:t>
    </dgm:pt>
    <dgm:pt modelId="{518CFE9D-80AC-4FD6-A0E3-96A9D734E75F}">
      <dgm:prSet/>
      <dgm:spPr/>
      <dgm:t>
        <a:bodyPr/>
        <a:lstStyle/>
        <a:p>
          <a:r>
            <a:rPr lang="en-US" dirty="0">
              <a:solidFill>
                <a:schemeClr val="bg1">
                  <a:lumMod val="75000"/>
                </a:schemeClr>
              </a:solidFill>
            </a:rPr>
            <a:t>Acceptance Testing</a:t>
          </a:r>
        </a:p>
      </dgm:t>
    </dgm:pt>
    <dgm:pt modelId="{7C0A5F22-7D81-4F2F-A8E6-D919A09A9FA8}" type="parTrans" cxnId="{6B106E54-9CBA-4F42-A623-1C732EF85141}">
      <dgm:prSet/>
      <dgm:spPr/>
      <dgm:t>
        <a:bodyPr/>
        <a:lstStyle/>
        <a:p>
          <a:endParaRPr lang="en-US">
            <a:solidFill>
              <a:schemeClr val="bg1">
                <a:lumMod val="75000"/>
              </a:schemeClr>
            </a:solidFill>
          </a:endParaRPr>
        </a:p>
      </dgm:t>
    </dgm:pt>
    <dgm:pt modelId="{D337C0A4-7546-4208-A239-9BF8F5E104DE}" type="sibTrans" cxnId="{6B106E54-9CBA-4F42-A623-1C732EF85141}">
      <dgm:prSet/>
      <dgm:spPr/>
      <dgm:t>
        <a:bodyPr/>
        <a:lstStyle/>
        <a:p>
          <a:endParaRPr lang="en-US">
            <a:solidFill>
              <a:schemeClr val="bg1">
                <a:lumMod val="75000"/>
              </a:schemeClr>
            </a:solidFill>
          </a:endParaRPr>
        </a:p>
      </dgm:t>
    </dgm:pt>
    <dgm:pt modelId="{875684B9-6F2B-F042-AC9B-B537B543FA30}">
      <dgm:prSet/>
      <dgm:spPr/>
      <dgm:t>
        <a:bodyPr/>
        <a:lstStyle/>
        <a:p>
          <a:r>
            <a:rPr lang="en-US" dirty="0">
              <a:solidFill>
                <a:schemeClr val="bg1">
                  <a:lumMod val="75000"/>
                </a:schemeClr>
              </a:solidFill>
            </a:rPr>
            <a:t>GUI Testing</a:t>
          </a:r>
        </a:p>
      </dgm:t>
    </dgm:pt>
    <dgm:pt modelId="{15FA1C77-FE50-1E41-9AA9-7F45C41F8041}" type="parTrans" cxnId="{CD7929B7-B54B-B84B-AFFF-75D18DCB75F7}">
      <dgm:prSet/>
      <dgm:spPr/>
      <dgm:t>
        <a:bodyPr/>
        <a:lstStyle/>
        <a:p>
          <a:endParaRPr lang="en-GB">
            <a:solidFill>
              <a:schemeClr val="bg1">
                <a:lumMod val="75000"/>
              </a:schemeClr>
            </a:solidFill>
          </a:endParaRPr>
        </a:p>
      </dgm:t>
    </dgm:pt>
    <dgm:pt modelId="{C3A72EFE-5BA8-5F45-AB64-3DFA3241A54A}" type="sibTrans" cxnId="{CD7929B7-B54B-B84B-AFFF-75D18DCB75F7}">
      <dgm:prSet/>
      <dgm:spPr/>
      <dgm:t>
        <a:bodyPr/>
        <a:lstStyle/>
        <a:p>
          <a:endParaRPr lang="en-GB">
            <a:solidFill>
              <a:schemeClr val="bg1">
                <a:lumMod val="75000"/>
              </a:schemeClr>
            </a:solidFill>
          </a:endParaRPr>
        </a:p>
      </dgm:t>
    </dgm:pt>
    <dgm:pt modelId="{05C1E552-A56F-F141-B318-7259B940AEB0}">
      <dgm:prSet/>
      <dgm:spPr/>
      <dgm:t>
        <a:bodyPr/>
        <a:lstStyle/>
        <a:p>
          <a:r>
            <a:rPr lang="en-US" dirty="0">
              <a:solidFill>
                <a:schemeClr val="bg1">
                  <a:lumMod val="75000"/>
                </a:schemeClr>
              </a:solidFill>
            </a:rPr>
            <a:t>Security Testing</a:t>
          </a:r>
        </a:p>
      </dgm:t>
    </dgm:pt>
    <dgm:pt modelId="{FCF9A927-41DC-D54F-B3FA-1FD339CFEE6A}" type="parTrans" cxnId="{69CDA020-2B9F-7C47-8FEE-7F7B0C2C34FC}">
      <dgm:prSet/>
      <dgm:spPr/>
      <dgm:t>
        <a:bodyPr/>
        <a:lstStyle/>
        <a:p>
          <a:endParaRPr lang="en-GB">
            <a:solidFill>
              <a:schemeClr val="bg1">
                <a:lumMod val="75000"/>
              </a:schemeClr>
            </a:solidFill>
          </a:endParaRPr>
        </a:p>
      </dgm:t>
    </dgm:pt>
    <dgm:pt modelId="{4F5F23F7-AF0E-F14B-A173-7F75D33D3277}" type="sibTrans" cxnId="{69CDA020-2B9F-7C47-8FEE-7F7B0C2C34FC}">
      <dgm:prSet/>
      <dgm:spPr/>
      <dgm:t>
        <a:bodyPr/>
        <a:lstStyle/>
        <a:p>
          <a:endParaRPr lang="en-GB">
            <a:solidFill>
              <a:schemeClr val="bg1">
                <a:lumMod val="75000"/>
              </a:schemeClr>
            </a:solidFill>
          </a:endParaRPr>
        </a:p>
      </dgm:t>
    </dgm:pt>
    <dgm:pt modelId="{B4C0D206-41AF-E24D-AD47-B0F091D86842}" type="pres">
      <dgm:prSet presAssocID="{26830B50-906A-4D52-87F9-B05FC4B6A3BF}" presName="vert0" presStyleCnt="0">
        <dgm:presLayoutVars>
          <dgm:dir/>
          <dgm:animOne val="branch"/>
          <dgm:animLvl val="lvl"/>
        </dgm:presLayoutVars>
      </dgm:prSet>
      <dgm:spPr/>
    </dgm:pt>
    <dgm:pt modelId="{866DC06E-E2F7-014A-AED6-DB9D2CF41560}" type="pres">
      <dgm:prSet presAssocID="{824CC412-57F2-401E-BB9A-3DEDE2086358}" presName="thickLine" presStyleLbl="alignNode1" presStyleIdx="0" presStyleCnt="13"/>
      <dgm:spPr/>
    </dgm:pt>
    <dgm:pt modelId="{B032FA24-A339-2345-8A31-558FB9285546}" type="pres">
      <dgm:prSet presAssocID="{824CC412-57F2-401E-BB9A-3DEDE2086358}" presName="horz1" presStyleCnt="0"/>
      <dgm:spPr/>
    </dgm:pt>
    <dgm:pt modelId="{0EAB94D3-3DAE-B64C-95D5-3AF90641ABDE}" type="pres">
      <dgm:prSet presAssocID="{824CC412-57F2-401E-BB9A-3DEDE2086358}" presName="tx1" presStyleLbl="revTx" presStyleIdx="0" presStyleCnt="13"/>
      <dgm:spPr/>
    </dgm:pt>
    <dgm:pt modelId="{47C49A49-63C0-2C4C-88B6-93D641E50628}" type="pres">
      <dgm:prSet presAssocID="{824CC412-57F2-401E-BB9A-3DEDE2086358}" presName="vert1" presStyleCnt="0"/>
      <dgm:spPr/>
    </dgm:pt>
    <dgm:pt modelId="{2442F692-EABE-C24F-96F0-B5B387391B80}" type="pres">
      <dgm:prSet presAssocID="{875684B9-6F2B-F042-AC9B-B537B543FA30}" presName="thickLine" presStyleLbl="alignNode1" presStyleIdx="1" presStyleCnt="13"/>
      <dgm:spPr/>
    </dgm:pt>
    <dgm:pt modelId="{E3F7F761-F79D-B840-AB74-17C560A3FC06}" type="pres">
      <dgm:prSet presAssocID="{875684B9-6F2B-F042-AC9B-B537B543FA30}" presName="horz1" presStyleCnt="0"/>
      <dgm:spPr/>
    </dgm:pt>
    <dgm:pt modelId="{A7B86603-78F7-2845-90B2-438B01DB0043}" type="pres">
      <dgm:prSet presAssocID="{875684B9-6F2B-F042-AC9B-B537B543FA30}" presName="tx1" presStyleLbl="revTx" presStyleIdx="1" presStyleCnt="13"/>
      <dgm:spPr/>
    </dgm:pt>
    <dgm:pt modelId="{E3C31D09-2AA2-3C4C-A671-E407377816EE}" type="pres">
      <dgm:prSet presAssocID="{875684B9-6F2B-F042-AC9B-B537B543FA30}" presName="vert1" presStyleCnt="0"/>
      <dgm:spPr/>
    </dgm:pt>
    <dgm:pt modelId="{69425A5D-D388-454A-816A-CD20D67BF737}" type="pres">
      <dgm:prSet presAssocID="{79846335-DA50-49E8-96BC-AA002DBCCB7A}" presName="thickLine" presStyleLbl="alignNode1" presStyleIdx="2" presStyleCnt="13"/>
      <dgm:spPr/>
    </dgm:pt>
    <dgm:pt modelId="{9717E87F-C7BC-734E-B5CD-4B512707727F}" type="pres">
      <dgm:prSet presAssocID="{79846335-DA50-49E8-96BC-AA002DBCCB7A}" presName="horz1" presStyleCnt="0"/>
      <dgm:spPr/>
    </dgm:pt>
    <dgm:pt modelId="{725F85C3-C3E2-0048-9C41-4BB5368E0F26}" type="pres">
      <dgm:prSet presAssocID="{79846335-DA50-49E8-96BC-AA002DBCCB7A}" presName="tx1" presStyleLbl="revTx" presStyleIdx="2" presStyleCnt="13"/>
      <dgm:spPr/>
    </dgm:pt>
    <dgm:pt modelId="{0396FD10-4EAF-BC42-BF99-39126D4D0DF9}" type="pres">
      <dgm:prSet presAssocID="{79846335-DA50-49E8-96BC-AA002DBCCB7A}" presName="vert1" presStyleCnt="0"/>
      <dgm:spPr/>
    </dgm:pt>
    <dgm:pt modelId="{6124CFF2-5919-C14D-821A-614A9223F583}" type="pres">
      <dgm:prSet presAssocID="{A7FE3250-241D-41BB-95D5-DCC285DABFE2}" presName="thickLine" presStyleLbl="alignNode1" presStyleIdx="3" presStyleCnt="13"/>
      <dgm:spPr/>
    </dgm:pt>
    <dgm:pt modelId="{C2B309EF-7A00-EC4A-A213-F00B432EBA3A}" type="pres">
      <dgm:prSet presAssocID="{A7FE3250-241D-41BB-95D5-DCC285DABFE2}" presName="horz1" presStyleCnt="0"/>
      <dgm:spPr/>
    </dgm:pt>
    <dgm:pt modelId="{A49DE02C-C978-1B4E-AAF9-A1DD7CA40B61}" type="pres">
      <dgm:prSet presAssocID="{A7FE3250-241D-41BB-95D5-DCC285DABFE2}" presName="tx1" presStyleLbl="revTx" presStyleIdx="3" presStyleCnt="13"/>
      <dgm:spPr/>
    </dgm:pt>
    <dgm:pt modelId="{10C7ACAE-33DC-7948-8707-F79CFAD1D783}" type="pres">
      <dgm:prSet presAssocID="{A7FE3250-241D-41BB-95D5-DCC285DABFE2}" presName="vert1" presStyleCnt="0"/>
      <dgm:spPr/>
    </dgm:pt>
    <dgm:pt modelId="{255F6E05-3966-814B-B319-CE73AB0AFE9C}" type="pres">
      <dgm:prSet presAssocID="{DA113C63-2657-4C6A-91E2-D96B7D34AC61}" presName="thickLine" presStyleLbl="alignNode1" presStyleIdx="4" presStyleCnt="13"/>
      <dgm:spPr/>
    </dgm:pt>
    <dgm:pt modelId="{19ECD4CA-B35F-E840-9D60-A92328EA5CFA}" type="pres">
      <dgm:prSet presAssocID="{DA113C63-2657-4C6A-91E2-D96B7D34AC61}" presName="horz1" presStyleCnt="0"/>
      <dgm:spPr/>
    </dgm:pt>
    <dgm:pt modelId="{FB9C5E6A-58DB-DD49-90AA-01DE8822E94A}" type="pres">
      <dgm:prSet presAssocID="{DA113C63-2657-4C6A-91E2-D96B7D34AC61}" presName="tx1" presStyleLbl="revTx" presStyleIdx="4" presStyleCnt="13"/>
      <dgm:spPr/>
    </dgm:pt>
    <dgm:pt modelId="{05697063-0D1F-0B41-BCDF-3A181C28FFFC}" type="pres">
      <dgm:prSet presAssocID="{DA113C63-2657-4C6A-91E2-D96B7D34AC61}" presName="vert1" presStyleCnt="0"/>
      <dgm:spPr/>
    </dgm:pt>
    <dgm:pt modelId="{A3B9F618-A137-184A-9E31-038F22A7A76D}" type="pres">
      <dgm:prSet presAssocID="{16F6B780-6A80-4300-B8DE-D894BA6DFFA9}" presName="thickLine" presStyleLbl="alignNode1" presStyleIdx="5" presStyleCnt="13"/>
      <dgm:spPr/>
    </dgm:pt>
    <dgm:pt modelId="{04799EBB-AF6E-6849-A22D-54B6119D7B05}" type="pres">
      <dgm:prSet presAssocID="{16F6B780-6A80-4300-B8DE-D894BA6DFFA9}" presName="horz1" presStyleCnt="0"/>
      <dgm:spPr/>
    </dgm:pt>
    <dgm:pt modelId="{5FD599D5-9DE2-764F-8344-4C0A3ED248D9}" type="pres">
      <dgm:prSet presAssocID="{16F6B780-6A80-4300-B8DE-D894BA6DFFA9}" presName="tx1" presStyleLbl="revTx" presStyleIdx="5" presStyleCnt="13"/>
      <dgm:spPr/>
    </dgm:pt>
    <dgm:pt modelId="{D31AA82F-FC13-7443-B51D-19E58CB659C0}" type="pres">
      <dgm:prSet presAssocID="{16F6B780-6A80-4300-B8DE-D894BA6DFFA9}" presName="vert1" presStyleCnt="0"/>
      <dgm:spPr/>
    </dgm:pt>
    <dgm:pt modelId="{4D908B17-23E4-E74D-BE15-A2E25C3FB6E1}" type="pres">
      <dgm:prSet presAssocID="{0036CF00-B55F-4477-BE4C-54F12235D685}" presName="thickLine" presStyleLbl="alignNode1" presStyleIdx="6" presStyleCnt="13"/>
      <dgm:spPr/>
    </dgm:pt>
    <dgm:pt modelId="{F28C159C-25E7-834D-BC0F-83A1CFC026EE}" type="pres">
      <dgm:prSet presAssocID="{0036CF00-B55F-4477-BE4C-54F12235D685}" presName="horz1" presStyleCnt="0"/>
      <dgm:spPr/>
    </dgm:pt>
    <dgm:pt modelId="{E3C1722E-A059-F349-9F55-FEE81B659387}" type="pres">
      <dgm:prSet presAssocID="{0036CF00-B55F-4477-BE4C-54F12235D685}" presName="tx1" presStyleLbl="revTx" presStyleIdx="6" presStyleCnt="13"/>
      <dgm:spPr/>
    </dgm:pt>
    <dgm:pt modelId="{71B4BA14-9412-3B41-AE76-879B71839E6D}" type="pres">
      <dgm:prSet presAssocID="{0036CF00-B55F-4477-BE4C-54F12235D685}" presName="vert1" presStyleCnt="0"/>
      <dgm:spPr/>
    </dgm:pt>
    <dgm:pt modelId="{76822033-2B7A-4941-9130-CCD0CCDED133}" type="pres">
      <dgm:prSet presAssocID="{F041206D-66F2-4267-864F-B04A0BEFBA7D}" presName="thickLine" presStyleLbl="alignNode1" presStyleIdx="7" presStyleCnt="13"/>
      <dgm:spPr/>
    </dgm:pt>
    <dgm:pt modelId="{AF15D86D-2E34-5840-A04D-8D076941EBA9}" type="pres">
      <dgm:prSet presAssocID="{F041206D-66F2-4267-864F-B04A0BEFBA7D}" presName="horz1" presStyleCnt="0"/>
      <dgm:spPr/>
    </dgm:pt>
    <dgm:pt modelId="{02FD2CFD-0242-524D-A27B-9C9FF8DF0DEF}" type="pres">
      <dgm:prSet presAssocID="{F041206D-66F2-4267-864F-B04A0BEFBA7D}" presName="tx1" presStyleLbl="revTx" presStyleIdx="7" presStyleCnt="13"/>
      <dgm:spPr/>
    </dgm:pt>
    <dgm:pt modelId="{74AD18CB-3EB4-D147-8C33-C404FE521B1D}" type="pres">
      <dgm:prSet presAssocID="{F041206D-66F2-4267-864F-B04A0BEFBA7D}" presName="vert1" presStyleCnt="0"/>
      <dgm:spPr/>
    </dgm:pt>
    <dgm:pt modelId="{2D1D5152-B1DC-7F49-9ED9-A041C0F46F85}" type="pres">
      <dgm:prSet presAssocID="{05C1E552-A56F-F141-B318-7259B940AEB0}" presName="thickLine" presStyleLbl="alignNode1" presStyleIdx="8" presStyleCnt="13"/>
      <dgm:spPr/>
    </dgm:pt>
    <dgm:pt modelId="{131ED5E2-5BB0-5A40-94BA-97B535A67ABA}" type="pres">
      <dgm:prSet presAssocID="{05C1E552-A56F-F141-B318-7259B940AEB0}" presName="horz1" presStyleCnt="0"/>
      <dgm:spPr/>
    </dgm:pt>
    <dgm:pt modelId="{3C3E32ED-8ECD-0343-8068-CA3F717F901C}" type="pres">
      <dgm:prSet presAssocID="{05C1E552-A56F-F141-B318-7259B940AEB0}" presName="tx1" presStyleLbl="revTx" presStyleIdx="8" presStyleCnt="13"/>
      <dgm:spPr/>
    </dgm:pt>
    <dgm:pt modelId="{E45524E9-4D70-3D4A-A3E6-DBF3CA944669}" type="pres">
      <dgm:prSet presAssocID="{05C1E552-A56F-F141-B318-7259B940AEB0}" presName="vert1" presStyleCnt="0"/>
      <dgm:spPr/>
    </dgm:pt>
    <dgm:pt modelId="{608F2F41-2146-D54C-B102-433B7A5467A5}" type="pres">
      <dgm:prSet presAssocID="{B809DD0C-3725-47AF-A5BA-3A4658B640C7}" presName="thickLine" presStyleLbl="alignNode1" presStyleIdx="9" presStyleCnt="13"/>
      <dgm:spPr/>
    </dgm:pt>
    <dgm:pt modelId="{CF874810-ED06-8447-BEAB-E08BD8521D6B}" type="pres">
      <dgm:prSet presAssocID="{B809DD0C-3725-47AF-A5BA-3A4658B640C7}" presName="horz1" presStyleCnt="0"/>
      <dgm:spPr/>
    </dgm:pt>
    <dgm:pt modelId="{10368F64-4C9B-9C4A-B038-44D559AD9812}" type="pres">
      <dgm:prSet presAssocID="{B809DD0C-3725-47AF-A5BA-3A4658B640C7}" presName="tx1" presStyleLbl="revTx" presStyleIdx="9" presStyleCnt="13"/>
      <dgm:spPr/>
    </dgm:pt>
    <dgm:pt modelId="{26540B99-AFAF-DB4F-A10F-FEEFFB325F38}" type="pres">
      <dgm:prSet presAssocID="{B809DD0C-3725-47AF-A5BA-3A4658B640C7}" presName="vert1" presStyleCnt="0"/>
      <dgm:spPr/>
    </dgm:pt>
    <dgm:pt modelId="{D4B8CBFC-FF03-EC41-AA5F-76656458C780}" type="pres">
      <dgm:prSet presAssocID="{A38A8782-BC80-4538-86B7-41606237F6A3}" presName="thickLine" presStyleLbl="alignNode1" presStyleIdx="10" presStyleCnt="13"/>
      <dgm:spPr/>
    </dgm:pt>
    <dgm:pt modelId="{23ECE755-E8BD-A348-9966-DEFF50445814}" type="pres">
      <dgm:prSet presAssocID="{A38A8782-BC80-4538-86B7-41606237F6A3}" presName="horz1" presStyleCnt="0"/>
      <dgm:spPr/>
    </dgm:pt>
    <dgm:pt modelId="{8E546376-8428-CC4D-B90C-D126274D88CA}" type="pres">
      <dgm:prSet presAssocID="{A38A8782-BC80-4538-86B7-41606237F6A3}" presName="tx1" presStyleLbl="revTx" presStyleIdx="10" presStyleCnt="13"/>
      <dgm:spPr/>
    </dgm:pt>
    <dgm:pt modelId="{DF71896D-481B-6F49-A994-D2001E45F8C2}" type="pres">
      <dgm:prSet presAssocID="{A38A8782-BC80-4538-86B7-41606237F6A3}" presName="vert1" presStyleCnt="0"/>
      <dgm:spPr/>
    </dgm:pt>
    <dgm:pt modelId="{7F261365-FA5D-304E-B7BB-697CC84F5BD5}" type="pres">
      <dgm:prSet presAssocID="{712BDB3B-5FFD-4643-8894-C1214CF25F95}" presName="thickLine" presStyleLbl="alignNode1" presStyleIdx="11" presStyleCnt="13"/>
      <dgm:spPr/>
    </dgm:pt>
    <dgm:pt modelId="{331BBA45-0F2E-F242-BEB4-48D49A398A1D}" type="pres">
      <dgm:prSet presAssocID="{712BDB3B-5FFD-4643-8894-C1214CF25F95}" presName="horz1" presStyleCnt="0"/>
      <dgm:spPr/>
    </dgm:pt>
    <dgm:pt modelId="{1A827CD4-EDE5-5742-8D66-42F3CDF304AE}" type="pres">
      <dgm:prSet presAssocID="{712BDB3B-5FFD-4643-8894-C1214CF25F95}" presName="tx1" presStyleLbl="revTx" presStyleIdx="11" presStyleCnt="13"/>
      <dgm:spPr/>
    </dgm:pt>
    <dgm:pt modelId="{673C0535-6916-F346-83EC-194F6B3E350E}" type="pres">
      <dgm:prSet presAssocID="{712BDB3B-5FFD-4643-8894-C1214CF25F95}" presName="vert1" presStyleCnt="0"/>
      <dgm:spPr/>
    </dgm:pt>
    <dgm:pt modelId="{F56AFCDC-B9D3-8C4C-80D3-99BED044A6B6}" type="pres">
      <dgm:prSet presAssocID="{518CFE9D-80AC-4FD6-A0E3-96A9D734E75F}" presName="thickLine" presStyleLbl="alignNode1" presStyleIdx="12" presStyleCnt="13"/>
      <dgm:spPr/>
    </dgm:pt>
    <dgm:pt modelId="{DA1003F4-167C-E041-9206-8033F3499812}" type="pres">
      <dgm:prSet presAssocID="{518CFE9D-80AC-4FD6-A0E3-96A9D734E75F}" presName="horz1" presStyleCnt="0"/>
      <dgm:spPr/>
    </dgm:pt>
    <dgm:pt modelId="{EA6143E4-2058-6940-9E90-B72676CB9347}" type="pres">
      <dgm:prSet presAssocID="{518CFE9D-80AC-4FD6-A0E3-96A9D734E75F}" presName="tx1" presStyleLbl="revTx" presStyleIdx="12" presStyleCnt="13"/>
      <dgm:spPr/>
    </dgm:pt>
    <dgm:pt modelId="{28D6BC3C-8954-4444-8AB6-2EA075DAE671}" type="pres">
      <dgm:prSet presAssocID="{518CFE9D-80AC-4FD6-A0E3-96A9D734E75F}" presName="vert1" presStyleCnt="0"/>
      <dgm:spPr/>
    </dgm:pt>
  </dgm:ptLst>
  <dgm:cxnLst>
    <dgm:cxn modelId="{85D3070A-8EBA-8249-A5E8-8B0A5364C967}" type="presOf" srcId="{875684B9-6F2B-F042-AC9B-B537B543FA30}" destId="{A7B86603-78F7-2845-90B2-438B01DB0043}" srcOrd="0" destOrd="0" presId="urn:microsoft.com/office/officeart/2008/layout/LinedList"/>
    <dgm:cxn modelId="{A3C0660C-ECDB-DC47-AF03-307E8961A162}" type="presOf" srcId="{0036CF00-B55F-4477-BE4C-54F12235D685}" destId="{E3C1722E-A059-F349-9F55-FEE81B659387}" srcOrd="0" destOrd="0" presId="urn:microsoft.com/office/officeart/2008/layout/LinedList"/>
    <dgm:cxn modelId="{03E9390D-E4CA-0240-828C-A613D8FDF7F6}" type="presOf" srcId="{79846335-DA50-49E8-96BC-AA002DBCCB7A}" destId="{725F85C3-C3E2-0048-9C41-4BB5368E0F26}" srcOrd="0" destOrd="0" presId="urn:microsoft.com/office/officeart/2008/layout/LinedList"/>
    <dgm:cxn modelId="{69CDA020-2B9F-7C47-8FEE-7F7B0C2C34FC}" srcId="{26830B50-906A-4D52-87F9-B05FC4B6A3BF}" destId="{05C1E552-A56F-F141-B318-7259B940AEB0}" srcOrd="8" destOrd="0" parTransId="{FCF9A927-41DC-D54F-B3FA-1FD339CFEE6A}" sibTransId="{4F5F23F7-AF0E-F14B-A173-7F75D33D3277}"/>
    <dgm:cxn modelId="{7FDE9135-6A82-4797-817B-703D68605338}" srcId="{26830B50-906A-4D52-87F9-B05FC4B6A3BF}" destId="{B809DD0C-3725-47AF-A5BA-3A4658B640C7}" srcOrd="9" destOrd="0" parTransId="{D67E8BA8-502C-47AC-B6E5-1E3268F9F7E8}" sibTransId="{07652F3C-8780-49EB-B1F3-EF883BB775E9}"/>
    <dgm:cxn modelId="{DAEFB23C-60B2-A94D-BB3B-3D84EA8DBAC1}" type="presOf" srcId="{712BDB3B-5FFD-4643-8894-C1214CF25F95}" destId="{1A827CD4-EDE5-5742-8D66-42F3CDF304AE}" srcOrd="0" destOrd="0" presId="urn:microsoft.com/office/officeart/2008/layout/LinedList"/>
    <dgm:cxn modelId="{6C8AB043-149E-1C40-83AC-60B894A3390A}" type="presOf" srcId="{F041206D-66F2-4267-864F-B04A0BEFBA7D}" destId="{02FD2CFD-0242-524D-A27B-9C9FF8DF0DEF}" srcOrd="0" destOrd="0" presId="urn:microsoft.com/office/officeart/2008/layout/LinedList"/>
    <dgm:cxn modelId="{3F139048-8357-412C-9E1F-215C003FA3CD}" srcId="{26830B50-906A-4D52-87F9-B05FC4B6A3BF}" destId="{824CC412-57F2-401E-BB9A-3DEDE2086358}" srcOrd="0" destOrd="0" parTransId="{E8AFD971-58C8-4E63-B1DF-C91F02F16E21}" sibTransId="{EBDCC879-87F6-407E-AFA1-363855CE3411}"/>
    <dgm:cxn modelId="{6596696B-0A78-0541-A966-9A62098CC294}" type="presOf" srcId="{26830B50-906A-4D52-87F9-B05FC4B6A3BF}" destId="{B4C0D206-41AF-E24D-AD47-B0F091D86842}" srcOrd="0" destOrd="0" presId="urn:microsoft.com/office/officeart/2008/layout/LinedList"/>
    <dgm:cxn modelId="{A0DA0970-863C-4CE2-9325-02F0EE947F33}" srcId="{26830B50-906A-4D52-87F9-B05FC4B6A3BF}" destId="{16F6B780-6A80-4300-B8DE-D894BA6DFFA9}" srcOrd="5" destOrd="0" parTransId="{B49DE912-24DC-42CD-BE67-7E8827815EB4}" sibTransId="{A3E391F0-6013-41C7-9DA2-15736AFEFC2B}"/>
    <dgm:cxn modelId="{542B0C70-598E-D14E-B151-DB4608D939E0}" type="presOf" srcId="{824CC412-57F2-401E-BB9A-3DEDE2086358}" destId="{0EAB94D3-3DAE-B64C-95D5-3AF90641ABDE}" srcOrd="0" destOrd="0" presId="urn:microsoft.com/office/officeart/2008/layout/LinedList"/>
    <dgm:cxn modelId="{6B106E54-9CBA-4F42-A623-1C732EF85141}" srcId="{26830B50-906A-4D52-87F9-B05FC4B6A3BF}" destId="{518CFE9D-80AC-4FD6-A0E3-96A9D734E75F}" srcOrd="12" destOrd="0" parTransId="{7C0A5F22-7D81-4F2F-A8E6-D919A09A9FA8}" sibTransId="{D337C0A4-7546-4208-A239-9BF8F5E104DE}"/>
    <dgm:cxn modelId="{0630547C-32E2-42CB-B35B-90CE1249E032}" srcId="{26830B50-906A-4D52-87F9-B05FC4B6A3BF}" destId="{DA113C63-2657-4C6A-91E2-D96B7D34AC61}" srcOrd="4" destOrd="0" parTransId="{057FA2DE-A1D3-4EA0-B8B5-B25776D07F47}" sibTransId="{2A5424F5-96C5-41E4-A740-FD33C862DD94}"/>
    <dgm:cxn modelId="{CE8CCF8A-8839-5042-B92D-050575FF4903}" type="presOf" srcId="{A7FE3250-241D-41BB-95D5-DCC285DABFE2}" destId="{A49DE02C-C978-1B4E-AAF9-A1DD7CA40B61}" srcOrd="0" destOrd="0" presId="urn:microsoft.com/office/officeart/2008/layout/LinedList"/>
    <dgm:cxn modelId="{8A314E93-A33A-4DEB-B031-5BB9111B6971}" srcId="{26830B50-906A-4D52-87F9-B05FC4B6A3BF}" destId="{F041206D-66F2-4267-864F-B04A0BEFBA7D}" srcOrd="7" destOrd="0" parTransId="{94AA3C1A-7FEF-40CC-82FD-F7D338DA233A}" sibTransId="{F524F8D8-B245-46B5-A52A-F0C600B87236}"/>
    <dgm:cxn modelId="{3D0D069B-679F-7849-9FA6-DB446DCBE2B1}" type="presOf" srcId="{518CFE9D-80AC-4FD6-A0E3-96A9D734E75F}" destId="{EA6143E4-2058-6940-9E90-B72676CB9347}" srcOrd="0" destOrd="0" presId="urn:microsoft.com/office/officeart/2008/layout/LinedList"/>
    <dgm:cxn modelId="{38D2D69D-DA68-714C-ADB4-893E0DF3A5CA}" type="presOf" srcId="{B809DD0C-3725-47AF-A5BA-3A4658B640C7}" destId="{10368F64-4C9B-9C4A-B038-44D559AD9812}" srcOrd="0" destOrd="0" presId="urn:microsoft.com/office/officeart/2008/layout/LinedList"/>
    <dgm:cxn modelId="{D9484D9E-965F-D746-A7C4-41C62B1C5585}" type="presOf" srcId="{05C1E552-A56F-F141-B318-7259B940AEB0}" destId="{3C3E32ED-8ECD-0343-8068-CA3F717F901C}" srcOrd="0" destOrd="0" presId="urn:microsoft.com/office/officeart/2008/layout/LinedList"/>
    <dgm:cxn modelId="{6FA3779E-EE76-4C62-B45A-2F8D178632F6}" srcId="{26830B50-906A-4D52-87F9-B05FC4B6A3BF}" destId="{A7FE3250-241D-41BB-95D5-DCC285DABFE2}" srcOrd="3" destOrd="0" parTransId="{EBD67938-B24E-433D-B8F9-5E4451C42C68}" sibTransId="{D377A1BF-E9FE-48E2-A0D4-C19E83677C69}"/>
    <dgm:cxn modelId="{CD7929B7-B54B-B84B-AFFF-75D18DCB75F7}" srcId="{26830B50-906A-4D52-87F9-B05FC4B6A3BF}" destId="{875684B9-6F2B-F042-AC9B-B537B543FA30}" srcOrd="1" destOrd="0" parTransId="{15FA1C77-FE50-1E41-9AA9-7F45C41F8041}" sibTransId="{C3A72EFE-5BA8-5F45-AB64-3DFA3241A54A}"/>
    <dgm:cxn modelId="{13B0F1BC-9A69-4078-B91E-9A0EEC9AA11E}" srcId="{26830B50-906A-4D52-87F9-B05FC4B6A3BF}" destId="{712BDB3B-5FFD-4643-8894-C1214CF25F95}" srcOrd="11" destOrd="0" parTransId="{BB0CF8A6-413C-4A81-B986-FD5BAE0C15A7}" sibTransId="{DAB5103C-2EFD-4CB5-BA4F-2C9B9082C749}"/>
    <dgm:cxn modelId="{9628C5CD-CCEE-CD46-9BAD-C57612C9C87F}" type="presOf" srcId="{DA113C63-2657-4C6A-91E2-D96B7D34AC61}" destId="{FB9C5E6A-58DB-DD49-90AA-01DE8822E94A}" srcOrd="0" destOrd="0" presId="urn:microsoft.com/office/officeart/2008/layout/LinedList"/>
    <dgm:cxn modelId="{85B1CDD7-D621-4BDF-B64A-A2D9323E0322}" srcId="{26830B50-906A-4D52-87F9-B05FC4B6A3BF}" destId="{0036CF00-B55F-4477-BE4C-54F12235D685}" srcOrd="6" destOrd="0" parTransId="{64E38C24-F024-478D-A677-D8B4E9F62822}" sibTransId="{25D2C207-F1D9-4F13-B652-643AE8969E04}"/>
    <dgm:cxn modelId="{52A9F2D7-E6C7-4754-A1BB-AE512D8CC93E}" srcId="{26830B50-906A-4D52-87F9-B05FC4B6A3BF}" destId="{A38A8782-BC80-4538-86B7-41606237F6A3}" srcOrd="10" destOrd="0" parTransId="{F8E52DAE-4562-40C9-A8BC-802139E8B667}" sibTransId="{38AF6002-FBE7-46CA-A533-10C8CC874068}"/>
    <dgm:cxn modelId="{C895C4E2-04F6-9C4E-97CB-D740CC81074D}" type="presOf" srcId="{16F6B780-6A80-4300-B8DE-D894BA6DFFA9}" destId="{5FD599D5-9DE2-764F-8344-4C0A3ED248D9}" srcOrd="0" destOrd="0" presId="urn:microsoft.com/office/officeart/2008/layout/LinedList"/>
    <dgm:cxn modelId="{FD7BDBE8-515E-C545-8B71-72E911855E24}" type="presOf" srcId="{A38A8782-BC80-4538-86B7-41606237F6A3}" destId="{8E546376-8428-CC4D-B90C-D126274D88CA}" srcOrd="0" destOrd="0" presId="urn:microsoft.com/office/officeart/2008/layout/LinedList"/>
    <dgm:cxn modelId="{2791B0FD-9754-4DB7-9243-39B6D2F7D4B2}" srcId="{26830B50-906A-4D52-87F9-B05FC4B6A3BF}" destId="{79846335-DA50-49E8-96BC-AA002DBCCB7A}" srcOrd="2" destOrd="0" parTransId="{EFB39808-8CDE-4340-963A-78A50FA36195}" sibTransId="{03563CB8-DB2B-45A3-91DA-1D0EB6DCCD52}"/>
    <dgm:cxn modelId="{7B6C6277-D4D1-9E44-BE29-517E2C201F17}" type="presParOf" srcId="{B4C0D206-41AF-E24D-AD47-B0F091D86842}" destId="{866DC06E-E2F7-014A-AED6-DB9D2CF41560}" srcOrd="0" destOrd="0" presId="urn:microsoft.com/office/officeart/2008/layout/LinedList"/>
    <dgm:cxn modelId="{19C3BBE8-7F78-1B48-BFB5-2EEE12B69CAE}" type="presParOf" srcId="{B4C0D206-41AF-E24D-AD47-B0F091D86842}" destId="{B032FA24-A339-2345-8A31-558FB9285546}" srcOrd="1" destOrd="0" presId="urn:microsoft.com/office/officeart/2008/layout/LinedList"/>
    <dgm:cxn modelId="{C0B72026-22EF-594D-A71B-19905427F7F7}" type="presParOf" srcId="{B032FA24-A339-2345-8A31-558FB9285546}" destId="{0EAB94D3-3DAE-B64C-95D5-3AF90641ABDE}" srcOrd="0" destOrd="0" presId="urn:microsoft.com/office/officeart/2008/layout/LinedList"/>
    <dgm:cxn modelId="{AF0C34B7-3EE9-EB45-991B-53A7684CDE32}" type="presParOf" srcId="{B032FA24-A339-2345-8A31-558FB9285546}" destId="{47C49A49-63C0-2C4C-88B6-93D641E50628}" srcOrd="1" destOrd="0" presId="urn:microsoft.com/office/officeart/2008/layout/LinedList"/>
    <dgm:cxn modelId="{B4FFE43E-A2BB-2B4A-AA0E-56FC8334B8DD}" type="presParOf" srcId="{B4C0D206-41AF-E24D-AD47-B0F091D86842}" destId="{2442F692-EABE-C24F-96F0-B5B387391B80}" srcOrd="2" destOrd="0" presId="urn:microsoft.com/office/officeart/2008/layout/LinedList"/>
    <dgm:cxn modelId="{80CA949C-1848-904C-B722-10A81E4D6585}" type="presParOf" srcId="{B4C0D206-41AF-E24D-AD47-B0F091D86842}" destId="{E3F7F761-F79D-B840-AB74-17C560A3FC06}" srcOrd="3" destOrd="0" presId="urn:microsoft.com/office/officeart/2008/layout/LinedList"/>
    <dgm:cxn modelId="{83BAF1A1-36FB-FD47-ACA0-0B75C1DF00B7}" type="presParOf" srcId="{E3F7F761-F79D-B840-AB74-17C560A3FC06}" destId="{A7B86603-78F7-2845-90B2-438B01DB0043}" srcOrd="0" destOrd="0" presId="urn:microsoft.com/office/officeart/2008/layout/LinedList"/>
    <dgm:cxn modelId="{97C00A66-E8D9-2F48-A01B-5B11C94C5519}" type="presParOf" srcId="{E3F7F761-F79D-B840-AB74-17C560A3FC06}" destId="{E3C31D09-2AA2-3C4C-A671-E407377816EE}" srcOrd="1" destOrd="0" presId="urn:microsoft.com/office/officeart/2008/layout/LinedList"/>
    <dgm:cxn modelId="{3D27813E-690D-0246-9EAD-B09D2AD28F82}" type="presParOf" srcId="{B4C0D206-41AF-E24D-AD47-B0F091D86842}" destId="{69425A5D-D388-454A-816A-CD20D67BF737}" srcOrd="4" destOrd="0" presId="urn:microsoft.com/office/officeart/2008/layout/LinedList"/>
    <dgm:cxn modelId="{BBA30F9B-4E08-634D-87F3-60785384A6CE}" type="presParOf" srcId="{B4C0D206-41AF-E24D-AD47-B0F091D86842}" destId="{9717E87F-C7BC-734E-B5CD-4B512707727F}" srcOrd="5" destOrd="0" presId="urn:microsoft.com/office/officeart/2008/layout/LinedList"/>
    <dgm:cxn modelId="{476B9F9A-73EF-0541-B089-B9849FC86170}" type="presParOf" srcId="{9717E87F-C7BC-734E-B5CD-4B512707727F}" destId="{725F85C3-C3E2-0048-9C41-4BB5368E0F26}" srcOrd="0" destOrd="0" presId="urn:microsoft.com/office/officeart/2008/layout/LinedList"/>
    <dgm:cxn modelId="{73B9BCA8-8C49-EF43-A057-74D6C17C1246}" type="presParOf" srcId="{9717E87F-C7BC-734E-B5CD-4B512707727F}" destId="{0396FD10-4EAF-BC42-BF99-39126D4D0DF9}" srcOrd="1" destOrd="0" presId="urn:microsoft.com/office/officeart/2008/layout/LinedList"/>
    <dgm:cxn modelId="{1EF34AFC-7C1F-A749-A218-185B3471E7DD}" type="presParOf" srcId="{B4C0D206-41AF-E24D-AD47-B0F091D86842}" destId="{6124CFF2-5919-C14D-821A-614A9223F583}" srcOrd="6" destOrd="0" presId="urn:microsoft.com/office/officeart/2008/layout/LinedList"/>
    <dgm:cxn modelId="{182D9A1B-ED52-6C4B-A60A-4026446300F3}" type="presParOf" srcId="{B4C0D206-41AF-E24D-AD47-B0F091D86842}" destId="{C2B309EF-7A00-EC4A-A213-F00B432EBA3A}" srcOrd="7" destOrd="0" presId="urn:microsoft.com/office/officeart/2008/layout/LinedList"/>
    <dgm:cxn modelId="{C7DA9228-CC5D-B042-BCCA-1816485417B9}" type="presParOf" srcId="{C2B309EF-7A00-EC4A-A213-F00B432EBA3A}" destId="{A49DE02C-C978-1B4E-AAF9-A1DD7CA40B61}" srcOrd="0" destOrd="0" presId="urn:microsoft.com/office/officeart/2008/layout/LinedList"/>
    <dgm:cxn modelId="{95331B6A-01A2-FF4E-8BD8-7C28E411E0CD}" type="presParOf" srcId="{C2B309EF-7A00-EC4A-A213-F00B432EBA3A}" destId="{10C7ACAE-33DC-7948-8707-F79CFAD1D783}" srcOrd="1" destOrd="0" presId="urn:microsoft.com/office/officeart/2008/layout/LinedList"/>
    <dgm:cxn modelId="{9BA123CC-AF87-2A41-BAFB-4729767ED528}" type="presParOf" srcId="{B4C0D206-41AF-E24D-AD47-B0F091D86842}" destId="{255F6E05-3966-814B-B319-CE73AB0AFE9C}" srcOrd="8" destOrd="0" presId="urn:microsoft.com/office/officeart/2008/layout/LinedList"/>
    <dgm:cxn modelId="{250F0BF2-57C7-EC47-AA78-7A995A30FD57}" type="presParOf" srcId="{B4C0D206-41AF-E24D-AD47-B0F091D86842}" destId="{19ECD4CA-B35F-E840-9D60-A92328EA5CFA}" srcOrd="9" destOrd="0" presId="urn:microsoft.com/office/officeart/2008/layout/LinedList"/>
    <dgm:cxn modelId="{3F7FF29E-F9E3-3243-93CF-D5DD472C10C6}" type="presParOf" srcId="{19ECD4CA-B35F-E840-9D60-A92328EA5CFA}" destId="{FB9C5E6A-58DB-DD49-90AA-01DE8822E94A}" srcOrd="0" destOrd="0" presId="urn:microsoft.com/office/officeart/2008/layout/LinedList"/>
    <dgm:cxn modelId="{EF718463-9822-9048-98C1-560AD060A1DD}" type="presParOf" srcId="{19ECD4CA-B35F-E840-9D60-A92328EA5CFA}" destId="{05697063-0D1F-0B41-BCDF-3A181C28FFFC}" srcOrd="1" destOrd="0" presId="urn:microsoft.com/office/officeart/2008/layout/LinedList"/>
    <dgm:cxn modelId="{19A982CF-6A14-7A47-8380-3212BB661EB9}" type="presParOf" srcId="{B4C0D206-41AF-E24D-AD47-B0F091D86842}" destId="{A3B9F618-A137-184A-9E31-038F22A7A76D}" srcOrd="10" destOrd="0" presId="urn:microsoft.com/office/officeart/2008/layout/LinedList"/>
    <dgm:cxn modelId="{2BC04227-614B-4049-9713-520A889B05C4}" type="presParOf" srcId="{B4C0D206-41AF-E24D-AD47-B0F091D86842}" destId="{04799EBB-AF6E-6849-A22D-54B6119D7B05}" srcOrd="11" destOrd="0" presId="urn:microsoft.com/office/officeart/2008/layout/LinedList"/>
    <dgm:cxn modelId="{60AEEE48-864C-5B43-997A-9BC96BB62E08}" type="presParOf" srcId="{04799EBB-AF6E-6849-A22D-54B6119D7B05}" destId="{5FD599D5-9DE2-764F-8344-4C0A3ED248D9}" srcOrd="0" destOrd="0" presId="urn:microsoft.com/office/officeart/2008/layout/LinedList"/>
    <dgm:cxn modelId="{F5BD9B92-FEAA-674B-925B-D492F99A3A4A}" type="presParOf" srcId="{04799EBB-AF6E-6849-A22D-54B6119D7B05}" destId="{D31AA82F-FC13-7443-B51D-19E58CB659C0}" srcOrd="1" destOrd="0" presId="urn:microsoft.com/office/officeart/2008/layout/LinedList"/>
    <dgm:cxn modelId="{089D728F-1477-2846-8708-B1209B2A9811}" type="presParOf" srcId="{B4C0D206-41AF-E24D-AD47-B0F091D86842}" destId="{4D908B17-23E4-E74D-BE15-A2E25C3FB6E1}" srcOrd="12" destOrd="0" presId="urn:microsoft.com/office/officeart/2008/layout/LinedList"/>
    <dgm:cxn modelId="{B8972843-B89F-5846-9447-41F836EEE4CF}" type="presParOf" srcId="{B4C0D206-41AF-E24D-AD47-B0F091D86842}" destId="{F28C159C-25E7-834D-BC0F-83A1CFC026EE}" srcOrd="13" destOrd="0" presId="urn:microsoft.com/office/officeart/2008/layout/LinedList"/>
    <dgm:cxn modelId="{22911764-D781-F343-A404-3814B7BD1266}" type="presParOf" srcId="{F28C159C-25E7-834D-BC0F-83A1CFC026EE}" destId="{E3C1722E-A059-F349-9F55-FEE81B659387}" srcOrd="0" destOrd="0" presId="urn:microsoft.com/office/officeart/2008/layout/LinedList"/>
    <dgm:cxn modelId="{BBCA1BF5-D58B-EF4A-B212-DC468D4970D9}" type="presParOf" srcId="{F28C159C-25E7-834D-BC0F-83A1CFC026EE}" destId="{71B4BA14-9412-3B41-AE76-879B71839E6D}" srcOrd="1" destOrd="0" presId="urn:microsoft.com/office/officeart/2008/layout/LinedList"/>
    <dgm:cxn modelId="{72BA12B1-A7FF-874C-BA6A-53352F6606D6}" type="presParOf" srcId="{B4C0D206-41AF-E24D-AD47-B0F091D86842}" destId="{76822033-2B7A-4941-9130-CCD0CCDED133}" srcOrd="14" destOrd="0" presId="urn:microsoft.com/office/officeart/2008/layout/LinedList"/>
    <dgm:cxn modelId="{FEDE19BD-B555-B344-8C04-9D0A9BBCA622}" type="presParOf" srcId="{B4C0D206-41AF-E24D-AD47-B0F091D86842}" destId="{AF15D86D-2E34-5840-A04D-8D076941EBA9}" srcOrd="15" destOrd="0" presId="urn:microsoft.com/office/officeart/2008/layout/LinedList"/>
    <dgm:cxn modelId="{61C61D27-A0D1-FE4F-A1FA-344480970091}" type="presParOf" srcId="{AF15D86D-2E34-5840-A04D-8D076941EBA9}" destId="{02FD2CFD-0242-524D-A27B-9C9FF8DF0DEF}" srcOrd="0" destOrd="0" presId="urn:microsoft.com/office/officeart/2008/layout/LinedList"/>
    <dgm:cxn modelId="{E183EA0B-23CB-B949-A790-1AFD413D5EAB}" type="presParOf" srcId="{AF15D86D-2E34-5840-A04D-8D076941EBA9}" destId="{74AD18CB-3EB4-D147-8C33-C404FE521B1D}" srcOrd="1" destOrd="0" presId="urn:microsoft.com/office/officeart/2008/layout/LinedList"/>
    <dgm:cxn modelId="{EB35BF69-04F5-5E46-89C7-0ECA026E77F1}" type="presParOf" srcId="{B4C0D206-41AF-E24D-AD47-B0F091D86842}" destId="{2D1D5152-B1DC-7F49-9ED9-A041C0F46F85}" srcOrd="16" destOrd="0" presId="urn:microsoft.com/office/officeart/2008/layout/LinedList"/>
    <dgm:cxn modelId="{74897919-F704-0D49-BEE5-D6936421FD1B}" type="presParOf" srcId="{B4C0D206-41AF-E24D-AD47-B0F091D86842}" destId="{131ED5E2-5BB0-5A40-94BA-97B535A67ABA}" srcOrd="17" destOrd="0" presId="urn:microsoft.com/office/officeart/2008/layout/LinedList"/>
    <dgm:cxn modelId="{803BE98F-77DE-CD49-B242-A2FC1C40F7BC}" type="presParOf" srcId="{131ED5E2-5BB0-5A40-94BA-97B535A67ABA}" destId="{3C3E32ED-8ECD-0343-8068-CA3F717F901C}" srcOrd="0" destOrd="0" presId="urn:microsoft.com/office/officeart/2008/layout/LinedList"/>
    <dgm:cxn modelId="{33315647-19A5-F649-8887-9A03DBE34A91}" type="presParOf" srcId="{131ED5E2-5BB0-5A40-94BA-97B535A67ABA}" destId="{E45524E9-4D70-3D4A-A3E6-DBF3CA944669}" srcOrd="1" destOrd="0" presId="urn:microsoft.com/office/officeart/2008/layout/LinedList"/>
    <dgm:cxn modelId="{CE3C57F0-F2B0-9C43-8175-8400710E4E0C}" type="presParOf" srcId="{B4C0D206-41AF-E24D-AD47-B0F091D86842}" destId="{608F2F41-2146-D54C-B102-433B7A5467A5}" srcOrd="18" destOrd="0" presId="urn:microsoft.com/office/officeart/2008/layout/LinedList"/>
    <dgm:cxn modelId="{1263AEC6-5324-424F-A334-22792AF9A471}" type="presParOf" srcId="{B4C0D206-41AF-E24D-AD47-B0F091D86842}" destId="{CF874810-ED06-8447-BEAB-E08BD8521D6B}" srcOrd="19" destOrd="0" presId="urn:microsoft.com/office/officeart/2008/layout/LinedList"/>
    <dgm:cxn modelId="{1D4A91DF-EB32-C443-AF26-0276CD56C5C8}" type="presParOf" srcId="{CF874810-ED06-8447-BEAB-E08BD8521D6B}" destId="{10368F64-4C9B-9C4A-B038-44D559AD9812}" srcOrd="0" destOrd="0" presId="urn:microsoft.com/office/officeart/2008/layout/LinedList"/>
    <dgm:cxn modelId="{1E4CD653-E09F-7A48-946C-C97C5888FE6A}" type="presParOf" srcId="{CF874810-ED06-8447-BEAB-E08BD8521D6B}" destId="{26540B99-AFAF-DB4F-A10F-FEEFFB325F38}" srcOrd="1" destOrd="0" presId="urn:microsoft.com/office/officeart/2008/layout/LinedList"/>
    <dgm:cxn modelId="{DC6ADAA9-3E6F-2044-8BB5-B66B7F23BEC4}" type="presParOf" srcId="{B4C0D206-41AF-E24D-AD47-B0F091D86842}" destId="{D4B8CBFC-FF03-EC41-AA5F-76656458C780}" srcOrd="20" destOrd="0" presId="urn:microsoft.com/office/officeart/2008/layout/LinedList"/>
    <dgm:cxn modelId="{5ACDE49B-5833-FC48-9637-6B87E2E4866D}" type="presParOf" srcId="{B4C0D206-41AF-E24D-AD47-B0F091D86842}" destId="{23ECE755-E8BD-A348-9966-DEFF50445814}" srcOrd="21" destOrd="0" presId="urn:microsoft.com/office/officeart/2008/layout/LinedList"/>
    <dgm:cxn modelId="{120E3177-77FA-B44E-9355-6664F1373D47}" type="presParOf" srcId="{23ECE755-E8BD-A348-9966-DEFF50445814}" destId="{8E546376-8428-CC4D-B90C-D126274D88CA}" srcOrd="0" destOrd="0" presId="urn:microsoft.com/office/officeart/2008/layout/LinedList"/>
    <dgm:cxn modelId="{75F15691-7F9D-CC49-97BA-C34FF43EACA8}" type="presParOf" srcId="{23ECE755-E8BD-A348-9966-DEFF50445814}" destId="{DF71896D-481B-6F49-A994-D2001E45F8C2}" srcOrd="1" destOrd="0" presId="urn:microsoft.com/office/officeart/2008/layout/LinedList"/>
    <dgm:cxn modelId="{1315A619-8550-8440-86FF-1E23FB80D3D6}" type="presParOf" srcId="{B4C0D206-41AF-E24D-AD47-B0F091D86842}" destId="{7F261365-FA5D-304E-B7BB-697CC84F5BD5}" srcOrd="22" destOrd="0" presId="urn:microsoft.com/office/officeart/2008/layout/LinedList"/>
    <dgm:cxn modelId="{47953A6B-79BC-0042-96EE-9445BF897023}" type="presParOf" srcId="{B4C0D206-41AF-E24D-AD47-B0F091D86842}" destId="{331BBA45-0F2E-F242-BEB4-48D49A398A1D}" srcOrd="23" destOrd="0" presId="urn:microsoft.com/office/officeart/2008/layout/LinedList"/>
    <dgm:cxn modelId="{9EF49500-BC0A-984F-B421-193462B79F1B}" type="presParOf" srcId="{331BBA45-0F2E-F242-BEB4-48D49A398A1D}" destId="{1A827CD4-EDE5-5742-8D66-42F3CDF304AE}" srcOrd="0" destOrd="0" presId="urn:microsoft.com/office/officeart/2008/layout/LinedList"/>
    <dgm:cxn modelId="{6689621E-7A1D-B64A-8C50-2AD96DA81118}" type="presParOf" srcId="{331BBA45-0F2E-F242-BEB4-48D49A398A1D}" destId="{673C0535-6916-F346-83EC-194F6B3E350E}" srcOrd="1" destOrd="0" presId="urn:microsoft.com/office/officeart/2008/layout/LinedList"/>
    <dgm:cxn modelId="{549646AB-BCF6-C548-A202-65DF3E7748DD}" type="presParOf" srcId="{B4C0D206-41AF-E24D-AD47-B0F091D86842}" destId="{F56AFCDC-B9D3-8C4C-80D3-99BED044A6B6}" srcOrd="24" destOrd="0" presId="urn:microsoft.com/office/officeart/2008/layout/LinedList"/>
    <dgm:cxn modelId="{B0A6F8E0-DFB9-854C-98C6-23E08BD381F3}" type="presParOf" srcId="{B4C0D206-41AF-E24D-AD47-B0F091D86842}" destId="{DA1003F4-167C-E041-9206-8033F3499812}" srcOrd="25" destOrd="0" presId="urn:microsoft.com/office/officeart/2008/layout/LinedList"/>
    <dgm:cxn modelId="{CECF659D-7C5D-9D4D-8149-FDDEC90A2BCE}" type="presParOf" srcId="{DA1003F4-167C-E041-9206-8033F3499812}" destId="{EA6143E4-2058-6940-9E90-B72676CB9347}" srcOrd="0" destOrd="0" presId="urn:microsoft.com/office/officeart/2008/layout/LinedList"/>
    <dgm:cxn modelId="{8205B749-3E40-A543-BFDA-55CAD7E6A04F}" type="presParOf" srcId="{DA1003F4-167C-E041-9206-8033F3499812}" destId="{28D6BC3C-8954-4444-8AB6-2EA075DAE671}" srcOrd="1" destOrd="0" presId="urn:microsoft.com/office/officeart/2008/layout/Line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26830B50-906A-4D52-87F9-B05FC4B6A3B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24CC412-57F2-401E-BB9A-3DEDE2086358}">
      <dgm:prSet/>
      <dgm:spPr/>
      <dgm:t>
        <a:bodyPr/>
        <a:lstStyle/>
        <a:p>
          <a:r>
            <a:rPr lang="en-US" dirty="0">
              <a:solidFill>
                <a:schemeClr val="bg1">
                  <a:lumMod val="75000"/>
                </a:schemeClr>
              </a:solidFill>
            </a:rPr>
            <a:t>Functionality Tests</a:t>
          </a:r>
        </a:p>
      </dgm:t>
    </dgm:pt>
    <dgm:pt modelId="{E8AFD971-58C8-4E63-B1DF-C91F02F16E21}" type="parTrans" cxnId="{3F139048-8357-412C-9E1F-215C003FA3CD}">
      <dgm:prSet/>
      <dgm:spPr/>
      <dgm:t>
        <a:bodyPr/>
        <a:lstStyle/>
        <a:p>
          <a:endParaRPr lang="en-US">
            <a:solidFill>
              <a:schemeClr val="bg1">
                <a:lumMod val="75000"/>
              </a:schemeClr>
            </a:solidFill>
          </a:endParaRPr>
        </a:p>
      </dgm:t>
    </dgm:pt>
    <dgm:pt modelId="{EBDCC879-87F6-407E-AFA1-363855CE3411}" type="sibTrans" cxnId="{3F139048-8357-412C-9E1F-215C003FA3CD}">
      <dgm:prSet/>
      <dgm:spPr/>
      <dgm:t>
        <a:bodyPr/>
        <a:lstStyle/>
        <a:p>
          <a:endParaRPr lang="en-US">
            <a:solidFill>
              <a:schemeClr val="bg1">
                <a:lumMod val="75000"/>
              </a:schemeClr>
            </a:solidFill>
          </a:endParaRPr>
        </a:p>
      </dgm:t>
    </dgm:pt>
    <dgm:pt modelId="{A7FE3250-241D-41BB-95D5-DCC285DABFE2}">
      <dgm:prSet/>
      <dgm:spPr/>
      <dgm:t>
        <a:bodyPr/>
        <a:lstStyle/>
        <a:p>
          <a:r>
            <a:rPr lang="en-US" dirty="0">
              <a:solidFill>
                <a:schemeClr val="bg1">
                  <a:lumMod val="75000"/>
                </a:schemeClr>
              </a:solidFill>
            </a:rPr>
            <a:t>Robustness Tests</a:t>
          </a:r>
        </a:p>
      </dgm:t>
    </dgm:pt>
    <dgm:pt modelId="{EBD67938-B24E-433D-B8F9-5E4451C42C68}" type="parTrans" cxnId="{6FA3779E-EE76-4C62-B45A-2F8D178632F6}">
      <dgm:prSet/>
      <dgm:spPr/>
      <dgm:t>
        <a:bodyPr/>
        <a:lstStyle/>
        <a:p>
          <a:endParaRPr lang="en-US">
            <a:solidFill>
              <a:schemeClr val="bg1">
                <a:lumMod val="75000"/>
              </a:schemeClr>
            </a:solidFill>
          </a:endParaRPr>
        </a:p>
      </dgm:t>
    </dgm:pt>
    <dgm:pt modelId="{D377A1BF-E9FE-48E2-A0D4-C19E83677C69}" type="sibTrans" cxnId="{6FA3779E-EE76-4C62-B45A-2F8D178632F6}">
      <dgm:prSet/>
      <dgm:spPr/>
      <dgm:t>
        <a:bodyPr/>
        <a:lstStyle/>
        <a:p>
          <a:endParaRPr lang="en-US">
            <a:solidFill>
              <a:schemeClr val="bg1">
                <a:lumMod val="75000"/>
              </a:schemeClr>
            </a:solidFill>
          </a:endParaRPr>
        </a:p>
      </dgm:t>
    </dgm:pt>
    <dgm:pt modelId="{79846335-DA50-49E8-96BC-AA002DBCCB7A}">
      <dgm:prSet/>
      <dgm:spPr/>
      <dgm:t>
        <a:bodyPr/>
        <a:lstStyle/>
        <a:p>
          <a:r>
            <a:rPr lang="en-US" dirty="0">
              <a:solidFill>
                <a:schemeClr val="bg1">
                  <a:lumMod val="75000"/>
                </a:schemeClr>
              </a:solidFill>
            </a:rPr>
            <a:t>Interoperability Tests</a:t>
          </a:r>
        </a:p>
      </dgm:t>
    </dgm:pt>
    <dgm:pt modelId="{EFB39808-8CDE-4340-963A-78A50FA36195}" type="parTrans" cxnId="{2791B0FD-9754-4DB7-9243-39B6D2F7D4B2}">
      <dgm:prSet/>
      <dgm:spPr/>
      <dgm:t>
        <a:bodyPr/>
        <a:lstStyle/>
        <a:p>
          <a:endParaRPr lang="en-US">
            <a:solidFill>
              <a:schemeClr val="bg1">
                <a:lumMod val="75000"/>
              </a:schemeClr>
            </a:solidFill>
          </a:endParaRPr>
        </a:p>
      </dgm:t>
    </dgm:pt>
    <dgm:pt modelId="{03563CB8-DB2B-45A3-91DA-1D0EB6DCCD52}" type="sibTrans" cxnId="{2791B0FD-9754-4DB7-9243-39B6D2F7D4B2}">
      <dgm:prSet/>
      <dgm:spPr/>
      <dgm:t>
        <a:bodyPr/>
        <a:lstStyle/>
        <a:p>
          <a:endParaRPr lang="en-US">
            <a:solidFill>
              <a:schemeClr val="bg1">
                <a:lumMod val="75000"/>
              </a:schemeClr>
            </a:solidFill>
          </a:endParaRPr>
        </a:p>
      </dgm:t>
    </dgm:pt>
    <dgm:pt modelId="{DA113C63-2657-4C6A-91E2-D96B7D34AC61}">
      <dgm:prSet/>
      <dgm:spPr/>
      <dgm:t>
        <a:bodyPr/>
        <a:lstStyle/>
        <a:p>
          <a:r>
            <a:rPr lang="en-US" dirty="0">
              <a:solidFill>
                <a:schemeClr val="bg1">
                  <a:lumMod val="75000"/>
                </a:schemeClr>
              </a:solidFill>
            </a:rPr>
            <a:t>Performance Tests</a:t>
          </a:r>
        </a:p>
      </dgm:t>
    </dgm:pt>
    <dgm:pt modelId="{057FA2DE-A1D3-4EA0-B8B5-B25776D07F47}" type="parTrans" cxnId="{0630547C-32E2-42CB-B35B-90CE1249E032}">
      <dgm:prSet/>
      <dgm:spPr/>
      <dgm:t>
        <a:bodyPr/>
        <a:lstStyle/>
        <a:p>
          <a:endParaRPr lang="en-US">
            <a:solidFill>
              <a:schemeClr val="bg1">
                <a:lumMod val="75000"/>
              </a:schemeClr>
            </a:solidFill>
          </a:endParaRPr>
        </a:p>
      </dgm:t>
    </dgm:pt>
    <dgm:pt modelId="{2A5424F5-96C5-41E4-A740-FD33C862DD94}" type="sibTrans" cxnId="{0630547C-32E2-42CB-B35B-90CE1249E032}">
      <dgm:prSet/>
      <dgm:spPr/>
      <dgm:t>
        <a:bodyPr/>
        <a:lstStyle/>
        <a:p>
          <a:endParaRPr lang="en-US">
            <a:solidFill>
              <a:schemeClr val="bg1">
                <a:lumMod val="75000"/>
              </a:schemeClr>
            </a:solidFill>
          </a:endParaRPr>
        </a:p>
      </dgm:t>
    </dgm:pt>
    <dgm:pt modelId="{16F6B780-6A80-4300-B8DE-D894BA6DFFA9}">
      <dgm:prSet/>
      <dgm:spPr/>
      <dgm:t>
        <a:bodyPr/>
        <a:lstStyle/>
        <a:p>
          <a:r>
            <a:rPr lang="en-US" dirty="0">
              <a:solidFill>
                <a:schemeClr val="bg1">
                  <a:lumMod val="75000"/>
                </a:schemeClr>
              </a:solidFill>
            </a:rPr>
            <a:t>Scalability Tests</a:t>
          </a:r>
        </a:p>
      </dgm:t>
    </dgm:pt>
    <dgm:pt modelId="{B49DE912-24DC-42CD-BE67-7E8827815EB4}" type="parTrans" cxnId="{A0DA0970-863C-4CE2-9325-02F0EE947F33}">
      <dgm:prSet/>
      <dgm:spPr/>
      <dgm:t>
        <a:bodyPr/>
        <a:lstStyle/>
        <a:p>
          <a:endParaRPr lang="en-US">
            <a:solidFill>
              <a:schemeClr val="bg1">
                <a:lumMod val="75000"/>
              </a:schemeClr>
            </a:solidFill>
          </a:endParaRPr>
        </a:p>
      </dgm:t>
    </dgm:pt>
    <dgm:pt modelId="{A3E391F0-6013-41C7-9DA2-15736AFEFC2B}" type="sibTrans" cxnId="{A0DA0970-863C-4CE2-9325-02F0EE947F33}">
      <dgm:prSet/>
      <dgm:spPr/>
      <dgm:t>
        <a:bodyPr/>
        <a:lstStyle/>
        <a:p>
          <a:endParaRPr lang="en-US">
            <a:solidFill>
              <a:schemeClr val="bg1">
                <a:lumMod val="75000"/>
              </a:schemeClr>
            </a:solidFill>
          </a:endParaRPr>
        </a:p>
      </dgm:t>
    </dgm:pt>
    <dgm:pt modelId="{0036CF00-B55F-4477-BE4C-54F12235D685}">
      <dgm:prSet/>
      <dgm:spPr/>
      <dgm:t>
        <a:bodyPr/>
        <a:lstStyle/>
        <a:p>
          <a:r>
            <a:rPr lang="en-US" dirty="0">
              <a:solidFill>
                <a:schemeClr val="bg1">
                  <a:lumMod val="75000"/>
                </a:schemeClr>
              </a:solidFill>
            </a:rPr>
            <a:t>Stress Tests</a:t>
          </a:r>
        </a:p>
      </dgm:t>
    </dgm:pt>
    <dgm:pt modelId="{64E38C24-F024-478D-A677-D8B4E9F62822}" type="parTrans" cxnId="{85B1CDD7-D621-4BDF-B64A-A2D9323E0322}">
      <dgm:prSet/>
      <dgm:spPr/>
      <dgm:t>
        <a:bodyPr/>
        <a:lstStyle/>
        <a:p>
          <a:endParaRPr lang="en-US">
            <a:solidFill>
              <a:schemeClr val="bg1">
                <a:lumMod val="75000"/>
              </a:schemeClr>
            </a:solidFill>
          </a:endParaRPr>
        </a:p>
      </dgm:t>
    </dgm:pt>
    <dgm:pt modelId="{25D2C207-F1D9-4F13-B652-643AE8969E04}" type="sibTrans" cxnId="{85B1CDD7-D621-4BDF-B64A-A2D9323E0322}">
      <dgm:prSet/>
      <dgm:spPr/>
      <dgm:t>
        <a:bodyPr/>
        <a:lstStyle/>
        <a:p>
          <a:endParaRPr lang="en-US">
            <a:solidFill>
              <a:schemeClr val="bg1">
                <a:lumMod val="75000"/>
              </a:schemeClr>
            </a:solidFill>
          </a:endParaRPr>
        </a:p>
      </dgm:t>
    </dgm:pt>
    <dgm:pt modelId="{F041206D-66F2-4267-864F-B04A0BEFBA7D}">
      <dgm:prSet/>
      <dgm:spPr/>
      <dgm:t>
        <a:bodyPr/>
        <a:lstStyle/>
        <a:p>
          <a:r>
            <a:rPr lang="en-US" dirty="0">
              <a:solidFill>
                <a:schemeClr val="bg1">
                  <a:lumMod val="75000"/>
                </a:schemeClr>
              </a:solidFill>
            </a:rPr>
            <a:t>Load and Stability Tests</a:t>
          </a:r>
        </a:p>
      </dgm:t>
    </dgm:pt>
    <dgm:pt modelId="{94AA3C1A-7FEF-40CC-82FD-F7D338DA233A}" type="parTrans" cxnId="{8A314E93-A33A-4DEB-B031-5BB9111B6971}">
      <dgm:prSet/>
      <dgm:spPr/>
      <dgm:t>
        <a:bodyPr/>
        <a:lstStyle/>
        <a:p>
          <a:endParaRPr lang="en-US">
            <a:solidFill>
              <a:schemeClr val="bg1">
                <a:lumMod val="75000"/>
              </a:schemeClr>
            </a:solidFill>
          </a:endParaRPr>
        </a:p>
      </dgm:t>
    </dgm:pt>
    <dgm:pt modelId="{F524F8D8-B245-46B5-A52A-F0C600B87236}" type="sibTrans" cxnId="{8A314E93-A33A-4DEB-B031-5BB9111B6971}">
      <dgm:prSet/>
      <dgm:spPr/>
      <dgm:t>
        <a:bodyPr/>
        <a:lstStyle/>
        <a:p>
          <a:endParaRPr lang="en-US">
            <a:solidFill>
              <a:schemeClr val="bg1">
                <a:lumMod val="75000"/>
              </a:schemeClr>
            </a:solidFill>
          </a:endParaRPr>
        </a:p>
      </dgm:t>
    </dgm:pt>
    <dgm:pt modelId="{712BDB3B-5FFD-4643-8894-C1214CF25F95}">
      <dgm:prSet/>
      <dgm:spPr/>
      <dgm:t>
        <a:bodyPr/>
        <a:lstStyle/>
        <a:p>
          <a:r>
            <a:rPr lang="en-US" dirty="0">
              <a:solidFill>
                <a:schemeClr val="bg1">
                  <a:lumMod val="75000"/>
                </a:schemeClr>
              </a:solidFill>
            </a:rPr>
            <a:t>Regression Tests</a:t>
          </a:r>
        </a:p>
      </dgm:t>
    </dgm:pt>
    <dgm:pt modelId="{BB0CF8A6-413C-4A81-B986-FD5BAE0C15A7}" type="parTrans" cxnId="{13B0F1BC-9A69-4078-B91E-9A0EEC9AA11E}">
      <dgm:prSet/>
      <dgm:spPr/>
      <dgm:t>
        <a:bodyPr/>
        <a:lstStyle/>
        <a:p>
          <a:endParaRPr lang="en-US">
            <a:solidFill>
              <a:schemeClr val="bg1">
                <a:lumMod val="75000"/>
              </a:schemeClr>
            </a:solidFill>
          </a:endParaRPr>
        </a:p>
      </dgm:t>
    </dgm:pt>
    <dgm:pt modelId="{DAB5103C-2EFD-4CB5-BA4F-2C9B9082C749}" type="sibTrans" cxnId="{13B0F1BC-9A69-4078-B91E-9A0EEC9AA11E}">
      <dgm:prSet/>
      <dgm:spPr/>
      <dgm:t>
        <a:bodyPr/>
        <a:lstStyle/>
        <a:p>
          <a:endParaRPr lang="en-US">
            <a:solidFill>
              <a:schemeClr val="bg1">
                <a:lumMod val="75000"/>
              </a:schemeClr>
            </a:solidFill>
          </a:endParaRPr>
        </a:p>
      </dgm:t>
    </dgm:pt>
    <dgm:pt modelId="{B809DD0C-3725-47AF-A5BA-3A4658B640C7}">
      <dgm:prSet/>
      <dgm:spPr/>
      <dgm:t>
        <a:bodyPr/>
        <a:lstStyle/>
        <a:p>
          <a:r>
            <a:rPr lang="en-US" dirty="0">
              <a:solidFill>
                <a:schemeClr val="bg1">
                  <a:lumMod val="75000"/>
                </a:schemeClr>
              </a:solidFill>
            </a:rPr>
            <a:t>Regulatory Tests</a:t>
          </a:r>
        </a:p>
      </dgm:t>
    </dgm:pt>
    <dgm:pt modelId="{D67E8BA8-502C-47AC-B6E5-1E3268F9F7E8}" type="parTrans" cxnId="{7FDE9135-6A82-4797-817B-703D68605338}">
      <dgm:prSet/>
      <dgm:spPr/>
      <dgm:t>
        <a:bodyPr/>
        <a:lstStyle/>
        <a:p>
          <a:endParaRPr lang="en-US">
            <a:solidFill>
              <a:schemeClr val="bg1">
                <a:lumMod val="75000"/>
              </a:schemeClr>
            </a:solidFill>
          </a:endParaRPr>
        </a:p>
      </dgm:t>
    </dgm:pt>
    <dgm:pt modelId="{07652F3C-8780-49EB-B1F3-EF883BB775E9}" type="sibTrans" cxnId="{7FDE9135-6A82-4797-817B-703D68605338}">
      <dgm:prSet/>
      <dgm:spPr/>
      <dgm:t>
        <a:bodyPr/>
        <a:lstStyle/>
        <a:p>
          <a:endParaRPr lang="en-US">
            <a:solidFill>
              <a:schemeClr val="bg1">
                <a:lumMod val="75000"/>
              </a:schemeClr>
            </a:solidFill>
          </a:endParaRPr>
        </a:p>
      </dgm:t>
    </dgm:pt>
    <dgm:pt modelId="{A38A8782-BC80-4538-86B7-41606237F6A3}">
      <dgm:prSet/>
      <dgm:spPr/>
      <dgm:t>
        <a:bodyPr/>
        <a:lstStyle/>
        <a:p>
          <a:r>
            <a:rPr lang="en-US" dirty="0">
              <a:solidFill>
                <a:schemeClr val="bg1">
                  <a:lumMod val="75000"/>
                </a:schemeClr>
              </a:solidFill>
            </a:rPr>
            <a:t>Safety Assurance</a:t>
          </a:r>
        </a:p>
      </dgm:t>
    </dgm:pt>
    <dgm:pt modelId="{F8E52DAE-4562-40C9-A8BC-802139E8B667}" type="parTrans" cxnId="{52A9F2D7-E6C7-4754-A1BB-AE512D8CC93E}">
      <dgm:prSet/>
      <dgm:spPr/>
      <dgm:t>
        <a:bodyPr/>
        <a:lstStyle/>
        <a:p>
          <a:endParaRPr lang="en-US">
            <a:solidFill>
              <a:schemeClr val="bg1">
                <a:lumMod val="75000"/>
              </a:schemeClr>
            </a:solidFill>
          </a:endParaRPr>
        </a:p>
      </dgm:t>
    </dgm:pt>
    <dgm:pt modelId="{38AF6002-FBE7-46CA-A533-10C8CC874068}" type="sibTrans" cxnId="{52A9F2D7-E6C7-4754-A1BB-AE512D8CC93E}">
      <dgm:prSet/>
      <dgm:spPr/>
      <dgm:t>
        <a:bodyPr/>
        <a:lstStyle/>
        <a:p>
          <a:endParaRPr lang="en-US">
            <a:solidFill>
              <a:schemeClr val="bg1">
                <a:lumMod val="75000"/>
              </a:schemeClr>
            </a:solidFill>
          </a:endParaRPr>
        </a:p>
      </dgm:t>
    </dgm:pt>
    <dgm:pt modelId="{518CFE9D-80AC-4FD6-A0E3-96A9D734E75F}">
      <dgm:prSet/>
      <dgm:spPr/>
      <dgm:t>
        <a:bodyPr/>
        <a:lstStyle/>
        <a:p>
          <a:r>
            <a:rPr lang="en-US" dirty="0">
              <a:solidFill>
                <a:schemeClr val="bg1">
                  <a:lumMod val="75000"/>
                </a:schemeClr>
              </a:solidFill>
            </a:rPr>
            <a:t>Acceptance Testing</a:t>
          </a:r>
        </a:p>
      </dgm:t>
    </dgm:pt>
    <dgm:pt modelId="{7C0A5F22-7D81-4F2F-A8E6-D919A09A9FA8}" type="parTrans" cxnId="{6B106E54-9CBA-4F42-A623-1C732EF85141}">
      <dgm:prSet/>
      <dgm:spPr/>
      <dgm:t>
        <a:bodyPr/>
        <a:lstStyle/>
        <a:p>
          <a:endParaRPr lang="en-US">
            <a:solidFill>
              <a:schemeClr val="bg1">
                <a:lumMod val="75000"/>
              </a:schemeClr>
            </a:solidFill>
          </a:endParaRPr>
        </a:p>
      </dgm:t>
    </dgm:pt>
    <dgm:pt modelId="{D337C0A4-7546-4208-A239-9BF8F5E104DE}" type="sibTrans" cxnId="{6B106E54-9CBA-4F42-A623-1C732EF85141}">
      <dgm:prSet/>
      <dgm:spPr/>
      <dgm:t>
        <a:bodyPr/>
        <a:lstStyle/>
        <a:p>
          <a:endParaRPr lang="en-US">
            <a:solidFill>
              <a:schemeClr val="bg1">
                <a:lumMod val="75000"/>
              </a:schemeClr>
            </a:solidFill>
          </a:endParaRPr>
        </a:p>
      </dgm:t>
    </dgm:pt>
    <dgm:pt modelId="{875684B9-6F2B-F042-AC9B-B537B543FA30}">
      <dgm:prSet/>
      <dgm:spPr/>
      <dgm:t>
        <a:bodyPr/>
        <a:lstStyle/>
        <a:p>
          <a:r>
            <a:rPr lang="en-US" dirty="0">
              <a:solidFill>
                <a:schemeClr val="bg1">
                  <a:lumMod val="75000"/>
                </a:schemeClr>
              </a:solidFill>
            </a:rPr>
            <a:t>GUI Testing</a:t>
          </a:r>
        </a:p>
      </dgm:t>
    </dgm:pt>
    <dgm:pt modelId="{15FA1C77-FE50-1E41-9AA9-7F45C41F8041}" type="parTrans" cxnId="{CD7929B7-B54B-B84B-AFFF-75D18DCB75F7}">
      <dgm:prSet/>
      <dgm:spPr/>
      <dgm:t>
        <a:bodyPr/>
        <a:lstStyle/>
        <a:p>
          <a:endParaRPr lang="en-GB">
            <a:solidFill>
              <a:schemeClr val="bg1">
                <a:lumMod val="75000"/>
              </a:schemeClr>
            </a:solidFill>
          </a:endParaRPr>
        </a:p>
      </dgm:t>
    </dgm:pt>
    <dgm:pt modelId="{C3A72EFE-5BA8-5F45-AB64-3DFA3241A54A}" type="sibTrans" cxnId="{CD7929B7-B54B-B84B-AFFF-75D18DCB75F7}">
      <dgm:prSet/>
      <dgm:spPr/>
      <dgm:t>
        <a:bodyPr/>
        <a:lstStyle/>
        <a:p>
          <a:endParaRPr lang="en-GB">
            <a:solidFill>
              <a:schemeClr val="bg1">
                <a:lumMod val="75000"/>
              </a:schemeClr>
            </a:solidFill>
          </a:endParaRPr>
        </a:p>
      </dgm:t>
    </dgm:pt>
    <dgm:pt modelId="{05C1E552-A56F-F141-B318-7259B940AEB0}">
      <dgm:prSet/>
      <dgm:spPr/>
      <dgm:t>
        <a:bodyPr/>
        <a:lstStyle/>
        <a:p>
          <a:r>
            <a:rPr lang="en-US" dirty="0">
              <a:solidFill>
                <a:schemeClr val="bg1">
                  <a:lumMod val="75000"/>
                </a:schemeClr>
              </a:solidFill>
            </a:rPr>
            <a:t>Security Testing</a:t>
          </a:r>
        </a:p>
      </dgm:t>
    </dgm:pt>
    <dgm:pt modelId="{FCF9A927-41DC-D54F-B3FA-1FD339CFEE6A}" type="parTrans" cxnId="{69CDA020-2B9F-7C47-8FEE-7F7B0C2C34FC}">
      <dgm:prSet/>
      <dgm:spPr/>
      <dgm:t>
        <a:bodyPr/>
        <a:lstStyle/>
        <a:p>
          <a:endParaRPr lang="en-GB">
            <a:solidFill>
              <a:schemeClr val="bg1">
                <a:lumMod val="75000"/>
              </a:schemeClr>
            </a:solidFill>
          </a:endParaRPr>
        </a:p>
      </dgm:t>
    </dgm:pt>
    <dgm:pt modelId="{4F5F23F7-AF0E-F14B-A173-7F75D33D3277}" type="sibTrans" cxnId="{69CDA020-2B9F-7C47-8FEE-7F7B0C2C34FC}">
      <dgm:prSet/>
      <dgm:spPr/>
      <dgm:t>
        <a:bodyPr/>
        <a:lstStyle/>
        <a:p>
          <a:endParaRPr lang="en-GB">
            <a:solidFill>
              <a:schemeClr val="bg1">
                <a:lumMod val="75000"/>
              </a:schemeClr>
            </a:solidFill>
          </a:endParaRPr>
        </a:p>
      </dgm:t>
    </dgm:pt>
    <dgm:pt modelId="{B4C0D206-41AF-E24D-AD47-B0F091D86842}" type="pres">
      <dgm:prSet presAssocID="{26830B50-906A-4D52-87F9-B05FC4B6A3BF}" presName="vert0" presStyleCnt="0">
        <dgm:presLayoutVars>
          <dgm:dir/>
          <dgm:animOne val="branch"/>
          <dgm:animLvl val="lvl"/>
        </dgm:presLayoutVars>
      </dgm:prSet>
      <dgm:spPr/>
    </dgm:pt>
    <dgm:pt modelId="{866DC06E-E2F7-014A-AED6-DB9D2CF41560}" type="pres">
      <dgm:prSet presAssocID="{824CC412-57F2-401E-BB9A-3DEDE2086358}" presName="thickLine" presStyleLbl="alignNode1" presStyleIdx="0" presStyleCnt="13"/>
      <dgm:spPr/>
    </dgm:pt>
    <dgm:pt modelId="{B032FA24-A339-2345-8A31-558FB9285546}" type="pres">
      <dgm:prSet presAssocID="{824CC412-57F2-401E-BB9A-3DEDE2086358}" presName="horz1" presStyleCnt="0"/>
      <dgm:spPr/>
    </dgm:pt>
    <dgm:pt modelId="{0EAB94D3-3DAE-B64C-95D5-3AF90641ABDE}" type="pres">
      <dgm:prSet presAssocID="{824CC412-57F2-401E-BB9A-3DEDE2086358}" presName="tx1" presStyleLbl="revTx" presStyleIdx="0" presStyleCnt="13"/>
      <dgm:spPr/>
    </dgm:pt>
    <dgm:pt modelId="{47C49A49-63C0-2C4C-88B6-93D641E50628}" type="pres">
      <dgm:prSet presAssocID="{824CC412-57F2-401E-BB9A-3DEDE2086358}" presName="vert1" presStyleCnt="0"/>
      <dgm:spPr/>
    </dgm:pt>
    <dgm:pt modelId="{2442F692-EABE-C24F-96F0-B5B387391B80}" type="pres">
      <dgm:prSet presAssocID="{875684B9-6F2B-F042-AC9B-B537B543FA30}" presName="thickLine" presStyleLbl="alignNode1" presStyleIdx="1" presStyleCnt="13"/>
      <dgm:spPr/>
    </dgm:pt>
    <dgm:pt modelId="{E3F7F761-F79D-B840-AB74-17C560A3FC06}" type="pres">
      <dgm:prSet presAssocID="{875684B9-6F2B-F042-AC9B-B537B543FA30}" presName="horz1" presStyleCnt="0"/>
      <dgm:spPr/>
    </dgm:pt>
    <dgm:pt modelId="{A7B86603-78F7-2845-90B2-438B01DB0043}" type="pres">
      <dgm:prSet presAssocID="{875684B9-6F2B-F042-AC9B-B537B543FA30}" presName="tx1" presStyleLbl="revTx" presStyleIdx="1" presStyleCnt="13"/>
      <dgm:spPr/>
    </dgm:pt>
    <dgm:pt modelId="{E3C31D09-2AA2-3C4C-A671-E407377816EE}" type="pres">
      <dgm:prSet presAssocID="{875684B9-6F2B-F042-AC9B-B537B543FA30}" presName="vert1" presStyleCnt="0"/>
      <dgm:spPr/>
    </dgm:pt>
    <dgm:pt modelId="{69425A5D-D388-454A-816A-CD20D67BF737}" type="pres">
      <dgm:prSet presAssocID="{79846335-DA50-49E8-96BC-AA002DBCCB7A}" presName="thickLine" presStyleLbl="alignNode1" presStyleIdx="2" presStyleCnt="13"/>
      <dgm:spPr/>
    </dgm:pt>
    <dgm:pt modelId="{9717E87F-C7BC-734E-B5CD-4B512707727F}" type="pres">
      <dgm:prSet presAssocID="{79846335-DA50-49E8-96BC-AA002DBCCB7A}" presName="horz1" presStyleCnt="0"/>
      <dgm:spPr/>
    </dgm:pt>
    <dgm:pt modelId="{725F85C3-C3E2-0048-9C41-4BB5368E0F26}" type="pres">
      <dgm:prSet presAssocID="{79846335-DA50-49E8-96BC-AA002DBCCB7A}" presName="tx1" presStyleLbl="revTx" presStyleIdx="2" presStyleCnt="13"/>
      <dgm:spPr/>
    </dgm:pt>
    <dgm:pt modelId="{0396FD10-4EAF-BC42-BF99-39126D4D0DF9}" type="pres">
      <dgm:prSet presAssocID="{79846335-DA50-49E8-96BC-AA002DBCCB7A}" presName="vert1" presStyleCnt="0"/>
      <dgm:spPr/>
    </dgm:pt>
    <dgm:pt modelId="{6124CFF2-5919-C14D-821A-614A9223F583}" type="pres">
      <dgm:prSet presAssocID="{A7FE3250-241D-41BB-95D5-DCC285DABFE2}" presName="thickLine" presStyleLbl="alignNode1" presStyleIdx="3" presStyleCnt="13"/>
      <dgm:spPr/>
    </dgm:pt>
    <dgm:pt modelId="{C2B309EF-7A00-EC4A-A213-F00B432EBA3A}" type="pres">
      <dgm:prSet presAssocID="{A7FE3250-241D-41BB-95D5-DCC285DABFE2}" presName="horz1" presStyleCnt="0"/>
      <dgm:spPr/>
    </dgm:pt>
    <dgm:pt modelId="{A49DE02C-C978-1B4E-AAF9-A1DD7CA40B61}" type="pres">
      <dgm:prSet presAssocID="{A7FE3250-241D-41BB-95D5-DCC285DABFE2}" presName="tx1" presStyleLbl="revTx" presStyleIdx="3" presStyleCnt="13"/>
      <dgm:spPr/>
    </dgm:pt>
    <dgm:pt modelId="{10C7ACAE-33DC-7948-8707-F79CFAD1D783}" type="pres">
      <dgm:prSet presAssocID="{A7FE3250-241D-41BB-95D5-DCC285DABFE2}" presName="vert1" presStyleCnt="0"/>
      <dgm:spPr/>
    </dgm:pt>
    <dgm:pt modelId="{255F6E05-3966-814B-B319-CE73AB0AFE9C}" type="pres">
      <dgm:prSet presAssocID="{DA113C63-2657-4C6A-91E2-D96B7D34AC61}" presName="thickLine" presStyleLbl="alignNode1" presStyleIdx="4" presStyleCnt="13"/>
      <dgm:spPr/>
    </dgm:pt>
    <dgm:pt modelId="{19ECD4CA-B35F-E840-9D60-A92328EA5CFA}" type="pres">
      <dgm:prSet presAssocID="{DA113C63-2657-4C6A-91E2-D96B7D34AC61}" presName="horz1" presStyleCnt="0"/>
      <dgm:spPr/>
    </dgm:pt>
    <dgm:pt modelId="{FB9C5E6A-58DB-DD49-90AA-01DE8822E94A}" type="pres">
      <dgm:prSet presAssocID="{DA113C63-2657-4C6A-91E2-D96B7D34AC61}" presName="tx1" presStyleLbl="revTx" presStyleIdx="4" presStyleCnt="13"/>
      <dgm:spPr/>
    </dgm:pt>
    <dgm:pt modelId="{05697063-0D1F-0B41-BCDF-3A181C28FFFC}" type="pres">
      <dgm:prSet presAssocID="{DA113C63-2657-4C6A-91E2-D96B7D34AC61}" presName="vert1" presStyleCnt="0"/>
      <dgm:spPr/>
    </dgm:pt>
    <dgm:pt modelId="{A3B9F618-A137-184A-9E31-038F22A7A76D}" type="pres">
      <dgm:prSet presAssocID="{16F6B780-6A80-4300-B8DE-D894BA6DFFA9}" presName="thickLine" presStyleLbl="alignNode1" presStyleIdx="5" presStyleCnt="13"/>
      <dgm:spPr/>
    </dgm:pt>
    <dgm:pt modelId="{04799EBB-AF6E-6849-A22D-54B6119D7B05}" type="pres">
      <dgm:prSet presAssocID="{16F6B780-6A80-4300-B8DE-D894BA6DFFA9}" presName="horz1" presStyleCnt="0"/>
      <dgm:spPr/>
    </dgm:pt>
    <dgm:pt modelId="{5FD599D5-9DE2-764F-8344-4C0A3ED248D9}" type="pres">
      <dgm:prSet presAssocID="{16F6B780-6A80-4300-B8DE-D894BA6DFFA9}" presName="tx1" presStyleLbl="revTx" presStyleIdx="5" presStyleCnt="13"/>
      <dgm:spPr/>
    </dgm:pt>
    <dgm:pt modelId="{D31AA82F-FC13-7443-B51D-19E58CB659C0}" type="pres">
      <dgm:prSet presAssocID="{16F6B780-6A80-4300-B8DE-D894BA6DFFA9}" presName="vert1" presStyleCnt="0"/>
      <dgm:spPr/>
    </dgm:pt>
    <dgm:pt modelId="{4D908B17-23E4-E74D-BE15-A2E25C3FB6E1}" type="pres">
      <dgm:prSet presAssocID="{0036CF00-B55F-4477-BE4C-54F12235D685}" presName="thickLine" presStyleLbl="alignNode1" presStyleIdx="6" presStyleCnt="13"/>
      <dgm:spPr/>
    </dgm:pt>
    <dgm:pt modelId="{F28C159C-25E7-834D-BC0F-83A1CFC026EE}" type="pres">
      <dgm:prSet presAssocID="{0036CF00-B55F-4477-BE4C-54F12235D685}" presName="horz1" presStyleCnt="0"/>
      <dgm:spPr/>
    </dgm:pt>
    <dgm:pt modelId="{E3C1722E-A059-F349-9F55-FEE81B659387}" type="pres">
      <dgm:prSet presAssocID="{0036CF00-B55F-4477-BE4C-54F12235D685}" presName="tx1" presStyleLbl="revTx" presStyleIdx="6" presStyleCnt="13"/>
      <dgm:spPr/>
    </dgm:pt>
    <dgm:pt modelId="{71B4BA14-9412-3B41-AE76-879B71839E6D}" type="pres">
      <dgm:prSet presAssocID="{0036CF00-B55F-4477-BE4C-54F12235D685}" presName="vert1" presStyleCnt="0"/>
      <dgm:spPr/>
    </dgm:pt>
    <dgm:pt modelId="{76822033-2B7A-4941-9130-CCD0CCDED133}" type="pres">
      <dgm:prSet presAssocID="{F041206D-66F2-4267-864F-B04A0BEFBA7D}" presName="thickLine" presStyleLbl="alignNode1" presStyleIdx="7" presStyleCnt="13"/>
      <dgm:spPr/>
    </dgm:pt>
    <dgm:pt modelId="{AF15D86D-2E34-5840-A04D-8D076941EBA9}" type="pres">
      <dgm:prSet presAssocID="{F041206D-66F2-4267-864F-B04A0BEFBA7D}" presName="horz1" presStyleCnt="0"/>
      <dgm:spPr/>
    </dgm:pt>
    <dgm:pt modelId="{02FD2CFD-0242-524D-A27B-9C9FF8DF0DEF}" type="pres">
      <dgm:prSet presAssocID="{F041206D-66F2-4267-864F-B04A0BEFBA7D}" presName="tx1" presStyleLbl="revTx" presStyleIdx="7" presStyleCnt="13"/>
      <dgm:spPr/>
    </dgm:pt>
    <dgm:pt modelId="{74AD18CB-3EB4-D147-8C33-C404FE521B1D}" type="pres">
      <dgm:prSet presAssocID="{F041206D-66F2-4267-864F-B04A0BEFBA7D}" presName="vert1" presStyleCnt="0"/>
      <dgm:spPr/>
    </dgm:pt>
    <dgm:pt modelId="{2D1D5152-B1DC-7F49-9ED9-A041C0F46F85}" type="pres">
      <dgm:prSet presAssocID="{05C1E552-A56F-F141-B318-7259B940AEB0}" presName="thickLine" presStyleLbl="alignNode1" presStyleIdx="8" presStyleCnt="13"/>
      <dgm:spPr/>
    </dgm:pt>
    <dgm:pt modelId="{131ED5E2-5BB0-5A40-94BA-97B535A67ABA}" type="pres">
      <dgm:prSet presAssocID="{05C1E552-A56F-F141-B318-7259B940AEB0}" presName="horz1" presStyleCnt="0"/>
      <dgm:spPr/>
    </dgm:pt>
    <dgm:pt modelId="{3C3E32ED-8ECD-0343-8068-CA3F717F901C}" type="pres">
      <dgm:prSet presAssocID="{05C1E552-A56F-F141-B318-7259B940AEB0}" presName="tx1" presStyleLbl="revTx" presStyleIdx="8" presStyleCnt="13"/>
      <dgm:spPr/>
    </dgm:pt>
    <dgm:pt modelId="{E45524E9-4D70-3D4A-A3E6-DBF3CA944669}" type="pres">
      <dgm:prSet presAssocID="{05C1E552-A56F-F141-B318-7259B940AEB0}" presName="vert1" presStyleCnt="0"/>
      <dgm:spPr/>
    </dgm:pt>
    <dgm:pt modelId="{608F2F41-2146-D54C-B102-433B7A5467A5}" type="pres">
      <dgm:prSet presAssocID="{B809DD0C-3725-47AF-A5BA-3A4658B640C7}" presName="thickLine" presStyleLbl="alignNode1" presStyleIdx="9" presStyleCnt="13"/>
      <dgm:spPr/>
    </dgm:pt>
    <dgm:pt modelId="{CF874810-ED06-8447-BEAB-E08BD8521D6B}" type="pres">
      <dgm:prSet presAssocID="{B809DD0C-3725-47AF-A5BA-3A4658B640C7}" presName="horz1" presStyleCnt="0"/>
      <dgm:spPr/>
    </dgm:pt>
    <dgm:pt modelId="{10368F64-4C9B-9C4A-B038-44D559AD9812}" type="pres">
      <dgm:prSet presAssocID="{B809DD0C-3725-47AF-A5BA-3A4658B640C7}" presName="tx1" presStyleLbl="revTx" presStyleIdx="9" presStyleCnt="13"/>
      <dgm:spPr/>
    </dgm:pt>
    <dgm:pt modelId="{26540B99-AFAF-DB4F-A10F-FEEFFB325F38}" type="pres">
      <dgm:prSet presAssocID="{B809DD0C-3725-47AF-A5BA-3A4658B640C7}" presName="vert1" presStyleCnt="0"/>
      <dgm:spPr/>
    </dgm:pt>
    <dgm:pt modelId="{D4B8CBFC-FF03-EC41-AA5F-76656458C780}" type="pres">
      <dgm:prSet presAssocID="{A38A8782-BC80-4538-86B7-41606237F6A3}" presName="thickLine" presStyleLbl="alignNode1" presStyleIdx="10" presStyleCnt="13"/>
      <dgm:spPr/>
    </dgm:pt>
    <dgm:pt modelId="{23ECE755-E8BD-A348-9966-DEFF50445814}" type="pres">
      <dgm:prSet presAssocID="{A38A8782-BC80-4538-86B7-41606237F6A3}" presName="horz1" presStyleCnt="0"/>
      <dgm:spPr/>
    </dgm:pt>
    <dgm:pt modelId="{8E546376-8428-CC4D-B90C-D126274D88CA}" type="pres">
      <dgm:prSet presAssocID="{A38A8782-BC80-4538-86B7-41606237F6A3}" presName="tx1" presStyleLbl="revTx" presStyleIdx="10" presStyleCnt="13"/>
      <dgm:spPr/>
    </dgm:pt>
    <dgm:pt modelId="{DF71896D-481B-6F49-A994-D2001E45F8C2}" type="pres">
      <dgm:prSet presAssocID="{A38A8782-BC80-4538-86B7-41606237F6A3}" presName="vert1" presStyleCnt="0"/>
      <dgm:spPr/>
    </dgm:pt>
    <dgm:pt modelId="{7F261365-FA5D-304E-B7BB-697CC84F5BD5}" type="pres">
      <dgm:prSet presAssocID="{712BDB3B-5FFD-4643-8894-C1214CF25F95}" presName="thickLine" presStyleLbl="alignNode1" presStyleIdx="11" presStyleCnt="13"/>
      <dgm:spPr/>
    </dgm:pt>
    <dgm:pt modelId="{331BBA45-0F2E-F242-BEB4-48D49A398A1D}" type="pres">
      <dgm:prSet presAssocID="{712BDB3B-5FFD-4643-8894-C1214CF25F95}" presName="horz1" presStyleCnt="0"/>
      <dgm:spPr/>
    </dgm:pt>
    <dgm:pt modelId="{1A827CD4-EDE5-5742-8D66-42F3CDF304AE}" type="pres">
      <dgm:prSet presAssocID="{712BDB3B-5FFD-4643-8894-C1214CF25F95}" presName="tx1" presStyleLbl="revTx" presStyleIdx="11" presStyleCnt="13"/>
      <dgm:spPr/>
    </dgm:pt>
    <dgm:pt modelId="{673C0535-6916-F346-83EC-194F6B3E350E}" type="pres">
      <dgm:prSet presAssocID="{712BDB3B-5FFD-4643-8894-C1214CF25F95}" presName="vert1" presStyleCnt="0"/>
      <dgm:spPr/>
    </dgm:pt>
    <dgm:pt modelId="{F56AFCDC-B9D3-8C4C-80D3-99BED044A6B6}" type="pres">
      <dgm:prSet presAssocID="{518CFE9D-80AC-4FD6-A0E3-96A9D734E75F}" presName="thickLine" presStyleLbl="alignNode1" presStyleIdx="12" presStyleCnt="13"/>
      <dgm:spPr/>
    </dgm:pt>
    <dgm:pt modelId="{DA1003F4-167C-E041-9206-8033F3499812}" type="pres">
      <dgm:prSet presAssocID="{518CFE9D-80AC-4FD6-A0E3-96A9D734E75F}" presName="horz1" presStyleCnt="0"/>
      <dgm:spPr/>
    </dgm:pt>
    <dgm:pt modelId="{EA6143E4-2058-6940-9E90-B72676CB9347}" type="pres">
      <dgm:prSet presAssocID="{518CFE9D-80AC-4FD6-A0E3-96A9D734E75F}" presName="tx1" presStyleLbl="revTx" presStyleIdx="12" presStyleCnt="13"/>
      <dgm:spPr/>
    </dgm:pt>
    <dgm:pt modelId="{28D6BC3C-8954-4444-8AB6-2EA075DAE671}" type="pres">
      <dgm:prSet presAssocID="{518CFE9D-80AC-4FD6-A0E3-96A9D734E75F}" presName="vert1" presStyleCnt="0"/>
      <dgm:spPr/>
    </dgm:pt>
  </dgm:ptLst>
  <dgm:cxnLst>
    <dgm:cxn modelId="{85D3070A-8EBA-8249-A5E8-8B0A5364C967}" type="presOf" srcId="{875684B9-6F2B-F042-AC9B-B537B543FA30}" destId="{A7B86603-78F7-2845-90B2-438B01DB0043}" srcOrd="0" destOrd="0" presId="urn:microsoft.com/office/officeart/2008/layout/LinedList"/>
    <dgm:cxn modelId="{A3C0660C-ECDB-DC47-AF03-307E8961A162}" type="presOf" srcId="{0036CF00-B55F-4477-BE4C-54F12235D685}" destId="{E3C1722E-A059-F349-9F55-FEE81B659387}" srcOrd="0" destOrd="0" presId="urn:microsoft.com/office/officeart/2008/layout/LinedList"/>
    <dgm:cxn modelId="{03E9390D-E4CA-0240-828C-A613D8FDF7F6}" type="presOf" srcId="{79846335-DA50-49E8-96BC-AA002DBCCB7A}" destId="{725F85C3-C3E2-0048-9C41-4BB5368E0F26}" srcOrd="0" destOrd="0" presId="urn:microsoft.com/office/officeart/2008/layout/LinedList"/>
    <dgm:cxn modelId="{69CDA020-2B9F-7C47-8FEE-7F7B0C2C34FC}" srcId="{26830B50-906A-4D52-87F9-B05FC4B6A3BF}" destId="{05C1E552-A56F-F141-B318-7259B940AEB0}" srcOrd="8" destOrd="0" parTransId="{FCF9A927-41DC-D54F-B3FA-1FD339CFEE6A}" sibTransId="{4F5F23F7-AF0E-F14B-A173-7F75D33D3277}"/>
    <dgm:cxn modelId="{7FDE9135-6A82-4797-817B-703D68605338}" srcId="{26830B50-906A-4D52-87F9-B05FC4B6A3BF}" destId="{B809DD0C-3725-47AF-A5BA-3A4658B640C7}" srcOrd="9" destOrd="0" parTransId="{D67E8BA8-502C-47AC-B6E5-1E3268F9F7E8}" sibTransId="{07652F3C-8780-49EB-B1F3-EF883BB775E9}"/>
    <dgm:cxn modelId="{DAEFB23C-60B2-A94D-BB3B-3D84EA8DBAC1}" type="presOf" srcId="{712BDB3B-5FFD-4643-8894-C1214CF25F95}" destId="{1A827CD4-EDE5-5742-8D66-42F3CDF304AE}" srcOrd="0" destOrd="0" presId="urn:microsoft.com/office/officeart/2008/layout/LinedList"/>
    <dgm:cxn modelId="{6C8AB043-149E-1C40-83AC-60B894A3390A}" type="presOf" srcId="{F041206D-66F2-4267-864F-B04A0BEFBA7D}" destId="{02FD2CFD-0242-524D-A27B-9C9FF8DF0DEF}" srcOrd="0" destOrd="0" presId="urn:microsoft.com/office/officeart/2008/layout/LinedList"/>
    <dgm:cxn modelId="{3F139048-8357-412C-9E1F-215C003FA3CD}" srcId="{26830B50-906A-4D52-87F9-B05FC4B6A3BF}" destId="{824CC412-57F2-401E-BB9A-3DEDE2086358}" srcOrd="0" destOrd="0" parTransId="{E8AFD971-58C8-4E63-B1DF-C91F02F16E21}" sibTransId="{EBDCC879-87F6-407E-AFA1-363855CE3411}"/>
    <dgm:cxn modelId="{6596696B-0A78-0541-A966-9A62098CC294}" type="presOf" srcId="{26830B50-906A-4D52-87F9-B05FC4B6A3BF}" destId="{B4C0D206-41AF-E24D-AD47-B0F091D86842}" srcOrd="0" destOrd="0" presId="urn:microsoft.com/office/officeart/2008/layout/LinedList"/>
    <dgm:cxn modelId="{A0DA0970-863C-4CE2-9325-02F0EE947F33}" srcId="{26830B50-906A-4D52-87F9-B05FC4B6A3BF}" destId="{16F6B780-6A80-4300-B8DE-D894BA6DFFA9}" srcOrd="5" destOrd="0" parTransId="{B49DE912-24DC-42CD-BE67-7E8827815EB4}" sibTransId="{A3E391F0-6013-41C7-9DA2-15736AFEFC2B}"/>
    <dgm:cxn modelId="{542B0C70-598E-D14E-B151-DB4608D939E0}" type="presOf" srcId="{824CC412-57F2-401E-BB9A-3DEDE2086358}" destId="{0EAB94D3-3DAE-B64C-95D5-3AF90641ABDE}" srcOrd="0" destOrd="0" presId="urn:microsoft.com/office/officeart/2008/layout/LinedList"/>
    <dgm:cxn modelId="{6B106E54-9CBA-4F42-A623-1C732EF85141}" srcId="{26830B50-906A-4D52-87F9-B05FC4B6A3BF}" destId="{518CFE9D-80AC-4FD6-A0E3-96A9D734E75F}" srcOrd="12" destOrd="0" parTransId="{7C0A5F22-7D81-4F2F-A8E6-D919A09A9FA8}" sibTransId="{D337C0A4-7546-4208-A239-9BF8F5E104DE}"/>
    <dgm:cxn modelId="{0630547C-32E2-42CB-B35B-90CE1249E032}" srcId="{26830B50-906A-4D52-87F9-B05FC4B6A3BF}" destId="{DA113C63-2657-4C6A-91E2-D96B7D34AC61}" srcOrd="4" destOrd="0" parTransId="{057FA2DE-A1D3-4EA0-B8B5-B25776D07F47}" sibTransId="{2A5424F5-96C5-41E4-A740-FD33C862DD94}"/>
    <dgm:cxn modelId="{CE8CCF8A-8839-5042-B92D-050575FF4903}" type="presOf" srcId="{A7FE3250-241D-41BB-95D5-DCC285DABFE2}" destId="{A49DE02C-C978-1B4E-AAF9-A1DD7CA40B61}" srcOrd="0" destOrd="0" presId="urn:microsoft.com/office/officeart/2008/layout/LinedList"/>
    <dgm:cxn modelId="{8A314E93-A33A-4DEB-B031-5BB9111B6971}" srcId="{26830B50-906A-4D52-87F9-B05FC4B6A3BF}" destId="{F041206D-66F2-4267-864F-B04A0BEFBA7D}" srcOrd="7" destOrd="0" parTransId="{94AA3C1A-7FEF-40CC-82FD-F7D338DA233A}" sibTransId="{F524F8D8-B245-46B5-A52A-F0C600B87236}"/>
    <dgm:cxn modelId="{3D0D069B-679F-7849-9FA6-DB446DCBE2B1}" type="presOf" srcId="{518CFE9D-80AC-4FD6-A0E3-96A9D734E75F}" destId="{EA6143E4-2058-6940-9E90-B72676CB9347}" srcOrd="0" destOrd="0" presId="urn:microsoft.com/office/officeart/2008/layout/LinedList"/>
    <dgm:cxn modelId="{38D2D69D-DA68-714C-ADB4-893E0DF3A5CA}" type="presOf" srcId="{B809DD0C-3725-47AF-A5BA-3A4658B640C7}" destId="{10368F64-4C9B-9C4A-B038-44D559AD9812}" srcOrd="0" destOrd="0" presId="urn:microsoft.com/office/officeart/2008/layout/LinedList"/>
    <dgm:cxn modelId="{D9484D9E-965F-D746-A7C4-41C62B1C5585}" type="presOf" srcId="{05C1E552-A56F-F141-B318-7259B940AEB0}" destId="{3C3E32ED-8ECD-0343-8068-CA3F717F901C}" srcOrd="0" destOrd="0" presId="urn:microsoft.com/office/officeart/2008/layout/LinedList"/>
    <dgm:cxn modelId="{6FA3779E-EE76-4C62-B45A-2F8D178632F6}" srcId="{26830B50-906A-4D52-87F9-B05FC4B6A3BF}" destId="{A7FE3250-241D-41BB-95D5-DCC285DABFE2}" srcOrd="3" destOrd="0" parTransId="{EBD67938-B24E-433D-B8F9-5E4451C42C68}" sibTransId="{D377A1BF-E9FE-48E2-A0D4-C19E83677C69}"/>
    <dgm:cxn modelId="{CD7929B7-B54B-B84B-AFFF-75D18DCB75F7}" srcId="{26830B50-906A-4D52-87F9-B05FC4B6A3BF}" destId="{875684B9-6F2B-F042-AC9B-B537B543FA30}" srcOrd="1" destOrd="0" parTransId="{15FA1C77-FE50-1E41-9AA9-7F45C41F8041}" sibTransId="{C3A72EFE-5BA8-5F45-AB64-3DFA3241A54A}"/>
    <dgm:cxn modelId="{13B0F1BC-9A69-4078-B91E-9A0EEC9AA11E}" srcId="{26830B50-906A-4D52-87F9-B05FC4B6A3BF}" destId="{712BDB3B-5FFD-4643-8894-C1214CF25F95}" srcOrd="11" destOrd="0" parTransId="{BB0CF8A6-413C-4A81-B986-FD5BAE0C15A7}" sibTransId="{DAB5103C-2EFD-4CB5-BA4F-2C9B9082C749}"/>
    <dgm:cxn modelId="{9628C5CD-CCEE-CD46-9BAD-C57612C9C87F}" type="presOf" srcId="{DA113C63-2657-4C6A-91E2-D96B7D34AC61}" destId="{FB9C5E6A-58DB-DD49-90AA-01DE8822E94A}" srcOrd="0" destOrd="0" presId="urn:microsoft.com/office/officeart/2008/layout/LinedList"/>
    <dgm:cxn modelId="{85B1CDD7-D621-4BDF-B64A-A2D9323E0322}" srcId="{26830B50-906A-4D52-87F9-B05FC4B6A3BF}" destId="{0036CF00-B55F-4477-BE4C-54F12235D685}" srcOrd="6" destOrd="0" parTransId="{64E38C24-F024-478D-A677-D8B4E9F62822}" sibTransId="{25D2C207-F1D9-4F13-B652-643AE8969E04}"/>
    <dgm:cxn modelId="{52A9F2D7-E6C7-4754-A1BB-AE512D8CC93E}" srcId="{26830B50-906A-4D52-87F9-B05FC4B6A3BF}" destId="{A38A8782-BC80-4538-86B7-41606237F6A3}" srcOrd="10" destOrd="0" parTransId="{F8E52DAE-4562-40C9-A8BC-802139E8B667}" sibTransId="{38AF6002-FBE7-46CA-A533-10C8CC874068}"/>
    <dgm:cxn modelId="{C895C4E2-04F6-9C4E-97CB-D740CC81074D}" type="presOf" srcId="{16F6B780-6A80-4300-B8DE-D894BA6DFFA9}" destId="{5FD599D5-9DE2-764F-8344-4C0A3ED248D9}" srcOrd="0" destOrd="0" presId="urn:microsoft.com/office/officeart/2008/layout/LinedList"/>
    <dgm:cxn modelId="{FD7BDBE8-515E-C545-8B71-72E911855E24}" type="presOf" srcId="{A38A8782-BC80-4538-86B7-41606237F6A3}" destId="{8E546376-8428-CC4D-B90C-D126274D88CA}" srcOrd="0" destOrd="0" presId="urn:microsoft.com/office/officeart/2008/layout/LinedList"/>
    <dgm:cxn modelId="{2791B0FD-9754-4DB7-9243-39B6D2F7D4B2}" srcId="{26830B50-906A-4D52-87F9-B05FC4B6A3BF}" destId="{79846335-DA50-49E8-96BC-AA002DBCCB7A}" srcOrd="2" destOrd="0" parTransId="{EFB39808-8CDE-4340-963A-78A50FA36195}" sibTransId="{03563CB8-DB2B-45A3-91DA-1D0EB6DCCD52}"/>
    <dgm:cxn modelId="{7B6C6277-D4D1-9E44-BE29-517E2C201F17}" type="presParOf" srcId="{B4C0D206-41AF-E24D-AD47-B0F091D86842}" destId="{866DC06E-E2F7-014A-AED6-DB9D2CF41560}" srcOrd="0" destOrd="0" presId="urn:microsoft.com/office/officeart/2008/layout/LinedList"/>
    <dgm:cxn modelId="{19C3BBE8-7F78-1B48-BFB5-2EEE12B69CAE}" type="presParOf" srcId="{B4C0D206-41AF-E24D-AD47-B0F091D86842}" destId="{B032FA24-A339-2345-8A31-558FB9285546}" srcOrd="1" destOrd="0" presId="urn:microsoft.com/office/officeart/2008/layout/LinedList"/>
    <dgm:cxn modelId="{C0B72026-22EF-594D-A71B-19905427F7F7}" type="presParOf" srcId="{B032FA24-A339-2345-8A31-558FB9285546}" destId="{0EAB94D3-3DAE-B64C-95D5-3AF90641ABDE}" srcOrd="0" destOrd="0" presId="urn:microsoft.com/office/officeart/2008/layout/LinedList"/>
    <dgm:cxn modelId="{AF0C34B7-3EE9-EB45-991B-53A7684CDE32}" type="presParOf" srcId="{B032FA24-A339-2345-8A31-558FB9285546}" destId="{47C49A49-63C0-2C4C-88B6-93D641E50628}" srcOrd="1" destOrd="0" presId="urn:microsoft.com/office/officeart/2008/layout/LinedList"/>
    <dgm:cxn modelId="{B4FFE43E-A2BB-2B4A-AA0E-56FC8334B8DD}" type="presParOf" srcId="{B4C0D206-41AF-E24D-AD47-B0F091D86842}" destId="{2442F692-EABE-C24F-96F0-B5B387391B80}" srcOrd="2" destOrd="0" presId="urn:microsoft.com/office/officeart/2008/layout/LinedList"/>
    <dgm:cxn modelId="{80CA949C-1848-904C-B722-10A81E4D6585}" type="presParOf" srcId="{B4C0D206-41AF-E24D-AD47-B0F091D86842}" destId="{E3F7F761-F79D-B840-AB74-17C560A3FC06}" srcOrd="3" destOrd="0" presId="urn:microsoft.com/office/officeart/2008/layout/LinedList"/>
    <dgm:cxn modelId="{83BAF1A1-36FB-FD47-ACA0-0B75C1DF00B7}" type="presParOf" srcId="{E3F7F761-F79D-B840-AB74-17C560A3FC06}" destId="{A7B86603-78F7-2845-90B2-438B01DB0043}" srcOrd="0" destOrd="0" presId="urn:microsoft.com/office/officeart/2008/layout/LinedList"/>
    <dgm:cxn modelId="{97C00A66-E8D9-2F48-A01B-5B11C94C5519}" type="presParOf" srcId="{E3F7F761-F79D-B840-AB74-17C560A3FC06}" destId="{E3C31D09-2AA2-3C4C-A671-E407377816EE}" srcOrd="1" destOrd="0" presId="urn:microsoft.com/office/officeart/2008/layout/LinedList"/>
    <dgm:cxn modelId="{3D27813E-690D-0246-9EAD-B09D2AD28F82}" type="presParOf" srcId="{B4C0D206-41AF-E24D-AD47-B0F091D86842}" destId="{69425A5D-D388-454A-816A-CD20D67BF737}" srcOrd="4" destOrd="0" presId="urn:microsoft.com/office/officeart/2008/layout/LinedList"/>
    <dgm:cxn modelId="{BBA30F9B-4E08-634D-87F3-60785384A6CE}" type="presParOf" srcId="{B4C0D206-41AF-E24D-AD47-B0F091D86842}" destId="{9717E87F-C7BC-734E-B5CD-4B512707727F}" srcOrd="5" destOrd="0" presId="urn:microsoft.com/office/officeart/2008/layout/LinedList"/>
    <dgm:cxn modelId="{476B9F9A-73EF-0541-B089-B9849FC86170}" type="presParOf" srcId="{9717E87F-C7BC-734E-B5CD-4B512707727F}" destId="{725F85C3-C3E2-0048-9C41-4BB5368E0F26}" srcOrd="0" destOrd="0" presId="urn:microsoft.com/office/officeart/2008/layout/LinedList"/>
    <dgm:cxn modelId="{73B9BCA8-8C49-EF43-A057-74D6C17C1246}" type="presParOf" srcId="{9717E87F-C7BC-734E-B5CD-4B512707727F}" destId="{0396FD10-4EAF-BC42-BF99-39126D4D0DF9}" srcOrd="1" destOrd="0" presId="urn:microsoft.com/office/officeart/2008/layout/LinedList"/>
    <dgm:cxn modelId="{1EF34AFC-7C1F-A749-A218-185B3471E7DD}" type="presParOf" srcId="{B4C0D206-41AF-E24D-AD47-B0F091D86842}" destId="{6124CFF2-5919-C14D-821A-614A9223F583}" srcOrd="6" destOrd="0" presId="urn:microsoft.com/office/officeart/2008/layout/LinedList"/>
    <dgm:cxn modelId="{182D9A1B-ED52-6C4B-A60A-4026446300F3}" type="presParOf" srcId="{B4C0D206-41AF-E24D-AD47-B0F091D86842}" destId="{C2B309EF-7A00-EC4A-A213-F00B432EBA3A}" srcOrd="7" destOrd="0" presId="urn:microsoft.com/office/officeart/2008/layout/LinedList"/>
    <dgm:cxn modelId="{C7DA9228-CC5D-B042-BCCA-1816485417B9}" type="presParOf" srcId="{C2B309EF-7A00-EC4A-A213-F00B432EBA3A}" destId="{A49DE02C-C978-1B4E-AAF9-A1DD7CA40B61}" srcOrd="0" destOrd="0" presId="urn:microsoft.com/office/officeart/2008/layout/LinedList"/>
    <dgm:cxn modelId="{95331B6A-01A2-FF4E-8BD8-7C28E411E0CD}" type="presParOf" srcId="{C2B309EF-7A00-EC4A-A213-F00B432EBA3A}" destId="{10C7ACAE-33DC-7948-8707-F79CFAD1D783}" srcOrd="1" destOrd="0" presId="urn:microsoft.com/office/officeart/2008/layout/LinedList"/>
    <dgm:cxn modelId="{9BA123CC-AF87-2A41-BAFB-4729767ED528}" type="presParOf" srcId="{B4C0D206-41AF-E24D-AD47-B0F091D86842}" destId="{255F6E05-3966-814B-B319-CE73AB0AFE9C}" srcOrd="8" destOrd="0" presId="urn:microsoft.com/office/officeart/2008/layout/LinedList"/>
    <dgm:cxn modelId="{250F0BF2-57C7-EC47-AA78-7A995A30FD57}" type="presParOf" srcId="{B4C0D206-41AF-E24D-AD47-B0F091D86842}" destId="{19ECD4CA-B35F-E840-9D60-A92328EA5CFA}" srcOrd="9" destOrd="0" presId="urn:microsoft.com/office/officeart/2008/layout/LinedList"/>
    <dgm:cxn modelId="{3F7FF29E-F9E3-3243-93CF-D5DD472C10C6}" type="presParOf" srcId="{19ECD4CA-B35F-E840-9D60-A92328EA5CFA}" destId="{FB9C5E6A-58DB-DD49-90AA-01DE8822E94A}" srcOrd="0" destOrd="0" presId="urn:microsoft.com/office/officeart/2008/layout/LinedList"/>
    <dgm:cxn modelId="{EF718463-9822-9048-98C1-560AD060A1DD}" type="presParOf" srcId="{19ECD4CA-B35F-E840-9D60-A92328EA5CFA}" destId="{05697063-0D1F-0B41-BCDF-3A181C28FFFC}" srcOrd="1" destOrd="0" presId="urn:microsoft.com/office/officeart/2008/layout/LinedList"/>
    <dgm:cxn modelId="{19A982CF-6A14-7A47-8380-3212BB661EB9}" type="presParOf" srcId="{B4C0D206-41AF-E24D-AD47-B0F091D86842}" destId="{A3B9F618-A137-184A-9E31-038F22A7A76D}" srcOrd="10" destOrd="0" presId="urn:microsoft.com/office/officeart/2008/layout/LinedList"/>
    <dgm:cxn modelId="{2BC04227-614B-4049-9713-520A889B05C4}" type="presParOf" srcId="{B4C0D206-41AF-E24D-AD47-B0F091D86842}" destId="{04799EBB-AF6E-6849-A22D-54B6119D7B05}" srcOrd="11" destOrd="0" presId="urn:microsoft.com/office/officeart/2008/layout/LinedList"/>
    <dgm:cxn modelId="{60AEEE48-864C-5B43-997A-9BC96BB62E08}" type="presParOf" srcId="{04799EBB-AF6E-6849-A22D-54B6119D7B05}" destId="{5FD599D5-9DE2-764F-8344-4C0A3ED248D9}" srcOrd="0" destOrd="0" presId="urn:microsoft.com/office/officeart/2008/layout/LinedList"/>
    <dgm:cxn modelId="{F5BD9B92-FEAA-674B-925B-D492F99A3A4A}" type="presParOf" srcId="{04799EBB-AF6E-6849-A22D-54B6119D7B05}" destId="{D31AA82F-FC13-7443-B51D-19E58CB659C0}" srcOrd="1" destOrd="0" presId="urn:microsoft.com/office/officeart/2008/layout/LinedList"/>
    <dgm:cxn modelId="{089D728F-1477-2846-8708-B1209B2A9811}" type="presParOf" srcId="{B4C0D206-41AF-E24D-AD47-B0F091D86842}" destId="{4D908B17-23E4-E74D-BE15-A2E25C3FB6E1}" srcOrd="12" destOrd="0" presId="urn:microsoft.com/office/officeart/2008/layout/LinedList"/>
    <dgm:cxn modelId="{B8972843-B89F-5846-9447-41F836EEE4CF}" type="presParOf" srcId="{B4C0D206-41AF-E24D-AD47-B0F091D86842}" destId="{F28C159C-25E7-834D-BC0F-83A1CFC026EE}" srcOrd="13" destOrd="0" presId="urn:microsoft.com/office/officeart/2008/layout/LinedList"/>
    <dgm:cxn modelId="{22911764-D781-F343-A404-3814B7BD1266}" type="presParOf" srcId="{F28C159C-25E7-834D-BC0F-83A1CFC026EE}" destId="{E3C1722E-A059-F349-9F55-FEE81B659387}" srcOrd="0" destOrd="0" presId="urn:microsoft.com/office/officeart/2008/layout/LinedList"/>
    <dgm:cxn modelId="{BBCA1BF5-D58B-EF4A-B212-DC468D4970D9}" type="presParOf" srcId="{F28C159C-25E7-834D-BC0F-83A1CFC026EE}" destId="{71B4BA14-9412-3B41-AE76-879B71839E6D}" srcOrd="1" destOrd="0" presId="urn:microsoft.com/office/officeart/2008/layout/LinedList"/>
    <dgm:cxn modelId="{72BA12B1-A7FF-874C-BA6A-53352F6606D6}" type="presParOf" srcId="{B4C0D206-41AF-E24D-AD47-B0F091D86842}" destId="{76822033-2B7A-4941-9130-CCD0CCDED133}" srcOrd="14" destOrd="0" presId="urn:microsoft.com/office/officeart/2008/layout/LinedList"/>
    <dgm:cxn modelId="{FEDE19BD-B555-B344-8C04-9D0A9BBCA622}" type="presParOf" srcId="{B4C0D206-41AF-E24D-AD47-B0F091D86842}" destId="{AF15D86D-2E34-5840-A04D-8D076941EBA9}" srcOrd="15" destOrd="0" presId="urn:microsoft.com/office/officeart/2008/layout/LinedList"/>
    <dgm:cxn modelId="{61C61D27-A0D1-FE4F-A1FA-344480970091}" type="presParOf" srcId="{AF15D86D-2E34-5840-A04D-8D076941EBA9}" destId="{02FD2CFD-0242-524D-A27B-9C9FF8DF0DEF}" srcOrd="0" destOrd="0" presId="urn:microsoft.com/office/officeart/2008/layout/LinedList"/>
    <dgm:cxn modelId="{E183EA0B-23CB-B949-A790-1AFD413D5EAB}" type="presParOf" srcId="{AF15D86D-2E34-5840-A04D-8D076941EBA9}" destId="{74AD18CB-3EB4-D147-8C33-C404FE521B1D}" srcOrd="1" destOrd="0" presId="urn:microsoft.com/office/officeart/2008/layout/LinedList"/>
    <dgm:cxn modelId="{EB35BF69-04F5-5E46-89C7-0ECA026E77F1}" type="presParOf" srcId="{B4C0D206-41AF-E24D-AD47-B0F091D86842}" destId="{2D1D5152-B1DC-7F49-9ED9-A041C0F46F85}" srcOrd="16" destOrd="0" presId="urn:microsoft.com/office/officeart/2008/layout/LinedList"/>
    <dgm:cxn modelId="{74897919-F704-0D49-BEE5-D6936421FD1B}" type="presParOf" srcId="{B4C0D206-41AF-E24D-AD47-B0F091D86842}" destId="{131ED5E2-5BB0-5A40-94BA-97B535A67ABA}" srcOrd="17" destOrd="0" presId="urn:microsoft.com/office/officeart/2008/layout/LinedList"/>
    <dgm:cxn modelId="{803BE98F-77DE-CD49-B242-A2FC1C40F7BC}" type="presParOf" srcId="{131ED5E2-5BB0-5A40-94BA-97B535A67ABA}" destId="{3C3E32ED-8ECD-0343-8068-CA3F717F901C}" srcOrd="0" destOrd="0" presId="urn:microsoft.com/office/officeart/2008/layout/LinedList"/>
    <dgm:cxn modelId="{33315647-19A5-F649-8887-9A03DBE34A91}" type="presParOf" srcId="{131ED5E2-5BB0-5A40-94BA-97B535A67ABA}" destId="{E45524E9-4D70-3D4A-A3E6-DBF3CA944669}" srcOrd="1" destOrd="0" presId="urn:microsoft.com/office/officeart/2008/layout/LinedList"/>
    <dgm:cxn modelId="{CE3C57F0-F2B0-9C43-8175-8400710E4E0C}" type="presParOf" srcId="{B4C0D206-41AF-E24D-AD47-B0F091D86842}" destId="{608F2F41-2146-D54C-B102-433B7A5467A5}" srcOrd="18" destOrd="0" presId="urn:microsoft.com/office/officeart/2008/layout/LinedList"/>
    <dgm:cxn modelId="{1263AEC6-5324-424F-A334-22792AF9A471}" type="presParOf" srcId="{B4C0D206-41AF-E24D-AD47-B0F091D86842}" destId="{CF874810-ED06-8447-BEAB-E08BD8521D6B}" srcOrd="19" destOrd="0" presId="urn:microsoft.com/office/officeart/2008/layout/LinedList"/>
    <dgm:cxn modelId="{1D4A91DF-EB32-C443-AF26-0276CD56C5C8}" type="presParOf" srcId="{CF874810-ED06-8447-BEAB-E08BD8521D6B}" destId="{10368F64-4C9B-9C4A-B038-44D559AD9812}" srcOrd="0" destOrd="0" presId="urn:microsoft.com/office/officeart/2008/layout/LinedList"/>
    <dgm:cxn modelId="{1E4CD653-E09F-7A48-946C-C97C5888FE6A}" type="presParOf" srcId="{CF874810-ED06-8447-BEAB-E08BD8521D6B}" destId="{26540B99-AFAF-DB4F-A10F-FEEFFB325F38}" srcOrd="1" destOrd="0" presId="urn:microsoft.com/office/officeart/2008/layout/LinedList"/>
    <dgm:cxn modelId="{DC6ADAA9-3E6F-2044-8BB5-B66B7F23BEC4}" type="presParOf" srcId="{B4C0D206-41AF-E24D-AD47-B0F091D86842}" destId="{D4B8CBFC-FF03-EC41-AA5F-76656458C780}" srcOrd="20" destOrd="0" presId="urn:microsoft.com/office/officeart/2008/layout/LinedList"/>
    <dgm:cxn modelId="{5ACDE49B-5833-FC48-9637-6B87E2E4866D}" type="presParOf" srcId="{B4C0D206-41AF-E24D-AD47-B0F091D86842}" destId="{23ECE755-E8BD-A348-9966-DEFF50445814}" srcOrd="21" destOrd="0" presId="urn:microsoft.com/office/officeart/2008/layout/LinedList"/>
    <dgm:cxn modelId="{120E3177-77FA-B44E-9355-6664F1373D47}" type="presParOf" srcId="{23ECE755-E8BD-A348-9966-DEFF50445814}" destId="{8E546376-8428-CC4D-B90C-D126274D88CA}" srcOrd="0" destOrd="0" presId="urn:microsoft.com/office/officeart/2008/layout/LinedList"/>
    <dgm:cxn modelId="{75F15691-7F9D-CC49-97BA-C34FF43EACA8}" type="presParOf" srcId="{23ECE755-E8BD-A348-9966-DEFF50445814}" destId="{DF71896D-481B-6F49-A994-D2001E45F8C2}" srcOrd="1" destOrd="0" presId="urn:microsoft.com/office/officeart/2008/layout/LinedList"/>
    <dgm:cxn modelId="{1315A619-8550-8440-86FF-1E23FB80D3D6}" type="presParOf" srcId="{B4C0D206-41AF-E24D-AD47-B0F091D86842}" destId="{7F261365-FA5D-304E-B7BB-697CC84F5BD5}" srcOrd="22" destOrd="0" presId="urn:microsoft.com/office/officeart/2008/layout/LinedList"/>
    <dgm:cxn modelId="{47953A6B-79BC-0042-96EE-9445BF897023}" type="presParOf" srcId="{B4C0D206-41AF-E24D-AD47-B0F091D86842}" destId="{331BBA45-0F2E-F242-BEB4-48D49A398A1D}" srcOrd="23" destOrd="0" presId="urn:microsoft.com/office/officeart/2008/layout/LinedList"/>
    <dgm:cxn modelId="{9EF49500-BC0A-984F-B421-193462B79F1B}" type="presParOf" srcId="{331BBA45-0F2E-F242-BEB4-48D49A398A1D}" destId="{1A827CD4-EDE5-5742-8D66-42F3CDF304AE}" srcOrd="0" destOrd="0" presId="urn:microsoft.com/office/officeart/2008/layout/LinedList"/>
    <dgm:cxn modelId="{6689621E-7A1D-B64A-8C50-2AD96DA81118}" type="presParOf" srcId="{331BBA45-0F2E-F242-BEB4-48D49A398A1D}" destId="{673C0535-6916-F346-83EC-194F6B3E350E}" srcOrd="1" destOrd="0" presId="urn:microsoft.com/office/officeart/2008/layout/LinedList"/>
    <dgm:cxn modelId="{549646AB-BCF6-C548-A202-65DF3E7748DD}" type="presParOf" srcId="{B4C0D206-41AF-E24D-AD47-B0F091D86842}" destId="{F56AFCDC-B9D3-8C4C-80D3-99BED044A6B6}" srcOrd="24" destOrd="0" presId="urn:microsoft.com/office/officeart/2008/layout/LinedList"/>
    <dgm:cxn modelId="{B0A6F8E0-DFB9-854C-98C6-23E08BD381F3}" type="presParOf" srcId="{B4C0D206-41AF-E24D-AD47-B0F091D86842}" destId="{DA1003F4-167C-E041-9206-8033F3499812}" srcOrd="25" destOrd="0" presId="urn:microsoft.com/office/officeart/2008/layout/LinedList"/>
    <dgm:cxn modelId="{CECF659D-7C5D-9D4D-8149-FDDEC90A2BCE}" type="presParOf" srcId="{DA1003F4-167C-E041-9206-8033F3499812}" destId="{EA6143E4-2058-6940-9E90-B72676CB9347}" srcOrd="0" destOrd="0" presId="urn:microsoft.com/office/officeart/2008/layout/LinedList"/>
    <dgm:cxn modelId="{8205B749-3E40-A543-BFDA-55CAD7E6A04F}" type="presParOf" srcId="{DA1003F4-167C-E041-9206-8033F3499812}" destId="{28D6BC3C-8954-4444-8AB6-2EA075DAE671}" srcOrd="1" destOrd="0" presId="urn:microsoft.com/office/officeart/2008/layout/Line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C03BD46C-F1F9-459A-8C5A-BFC04F46F67C}"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US"/>
        </a:p>
      </dgm:t>
    </dgm:pt>
    <dgm:pt modelId="{B8E1F40A-94CA-424A-9F74-88C412866C7B}">
      <dgm:prSet/>
      <dgm:spPr/>
      <dgm:t>
        <a:bodyPr/>
        <a:lstStyle/>
        <a:p>
          <a:r>
            <a:rPr lang="en-US" dirty="0"/>
            <a:t>Test revalidation</a:t>
          </a:r>
        </a:p>
      </dgm:t>
    </dgm:pt>
    <dgm:pt modelId="{AC5B8B1D-BE35-43E5-A441-CC6BA6164487}" type="parTrans" cxnId="{CEF76C12-1C53-46D2-A056-AAE7B3BCA388}">
      <dgm:prSet/>
      <dgm:spPr/>
      <dgm:t>
        <a:bodyPr/>
        <a:lstStyle/>
        <a:p>
          <a:endParaRPr lang="en-US"/>
        </a:p>
      </dgm:t>
    </dgm:pt>
    <dgm:pt modelId="{99E2146C-7243-48CF-AA6A-ACB3D63BEDE6}" type="sibTrans" cxnId="{CEF76C12-1C53-46D2-A056-AAE7B3BCA388}">
      <dgm:prSet/>
      <dgm:spPr/>
      <dgm:t>
        <a:bodyPr/>
        <a:lstStyle/>
        <a:p>
          <a:endParaRPr lang="en-US"/>
        </a:p>
      </dgm:t>
    </dgm:pt>
    <dgm:pt modelId="{01090D12-E2C6-47C3-9664-70299ED2220E}">
      <dgm:prSet/>
      <dgm:spPr/>
      <dgm:t>
        <a:bodyPr/>
        <a:lstStyle/>
        <a:p>
          <a:r>
            <a:rPr lang="en-US"/>
            <a:t>(Regression) test selection</a:t>
          </a:r>
        </a:p>
      </dgm:t>
    </dgm:pt>
    <dgm:pt modelId="{C66D288D-D640-4982-942B-3C2D03601F03}" type="parTrans" cxnId="{ADFEF07A-6933-400F-A3BA-6C5097326EB5}">
      <dgm:prSet/>
      <dgm:spPr/>
      <dgm:t>
        <a:bodyPr/>
        <a:lstStyle/>
        <a:p>
          <a:endParaRPr lang="en-US"/>
        </a:p>
      </dgm:t>
    </dgm:pt>
    <dgm:pt modelId="{810EBCA8-63A7-4D26-B8DD-4126B2AAD1C9}" type="sibTrans" cxnId="{ADFEF07A-6933-400F-A3BA-6C5097326EB5}">
      <dgm:prSet/>
      <dgm:spPr/>
      <dgm:t>
        <a:bodyPr/>
        <a:lstStyle/>
        <a:p>
          <a:endParaRPr lang="en-US"/>
        </a:p>
      </dgm:t>
    </dgm:pt>
    <dgm:pt modelId="{094B4D0A-CE7F-4EAF-BB8C-8A09D688817C}">
      <dgm:prSet/>
      <dgm:spPr/>
      <dgm:t>
        <a:bodyPr/>
        <a:lstStyle/>
        <a:p>
          <a:r>
            <a:rPr lang="en-US"/>
            <a:t>Verify changed and impacted code  (corrective)</a:t>
          </a:r>
        </a:p>
      </dgm:t>
    </dgm:pt>
    <dgm:pt modelId="{CA329BE9-F325-4813-95F4-A61852F80068}" type="parTrans" cxnId="{20AF589B-8FCD-4922-94B5-B558CD41E02E}">
      <dgm:prSet/>
      <dgm:spPr/>
      <dgm:t>
        <a:bodyPr/>
        <a:lstStyle/>
        <a:p>
          <a:endParaRPr lang="en-US"/>
        </a:p>
      </dgm:t>
    </dgm:pt>
    <dgm:pt modelId="{CEBF6714-2DB6-4893-963E-5F98639FF63F}" type="sibTrans" cxnId="{20AF589B-8FCD-4922-94B5-B558CD41E02E}">
      <dgm:prSet/>
      <dgm:spPr/>
      <dgm:t>
        <a:bodyPr/>
        <a:lstStyle/>
        <a:p>
          <a:endParaRPr lang="en-US"/>
        </a:p>
      </dgm:t>
    </dgm:pt>
    <dgm:pt modelId="{139C7259-E556-4907-A61C-E08E4B3A64E7}">
      <dgm:prSet/>
      <dgm:spPr/>
      <dgm:t>
        <a:bodyPr/>
        <a:lstStyle/>
        <a:p>
          <a:r>
            <a:rPr lang="en-US"/>
            <a:t>Verify new structure and requirements (progressive)</a:t>
          </a:r>
        </a:p>
      </dgm:t>
    </dgm:pt>
    <dgm:pt modelId="{6DB1ED0C-3D94-41B1-B93C-B222C68F6776}" type="parTrans" cxnId="{737A0D9A-AD13-4A57-B20A-A26E653C9308}">
      <dgm:prSet/>
      <dgm:spPr/>
      <dgm:t>
        <a:bodyPr/>
        <a:lstStyle/>
        <a:p>
          <a:endParaRPr lang="en-US"/>
        </a:p>
      </dgm:t>
    </dgm:pt>
    <dgm:pt modelId="{7D7D810E-88C8-4694-B86A-348F09F48004}" type="sibTrans" cxnId="{737A0D9A-AD13-4A57-B20A-A26E653C9308}">
      <dgm:prSet/>
      <dgm:spPr/>
      <dgm:t>
        <a:bodyPr/>
        <a:lstStyle/>
        <a:p>
          <a:endParaRPr lang="en-US"/>
        </a:p>
      </dgm:t>
    </dgm:pt>
    <dgm:pt modelId="{A7BBB581-629B-445C-BCA2-A8E96C3EC973}">
      <dgm:prSet/>
      <dgm:spPr/>
      <dgm:t>
        <a:bodyPr/>
        <a:lstStyle/>
        <a:p>
          <a:r>
            <a:rPr lang="en-US"/>
            <a:t>Test minimization</a:t>
          </a:r>
        </a:p>
      </dgm:t>
    </dgm:pt>
    <dgm:pt modelId="{690CDC3B-9D82-4D9F-A3E7-5C091D2DDF9D}" type="parTrans" cxnId="{D812A835-615F-47D6-962B-3A1E43B4BC57}">
      <dgm:prSet/>
      <dgm:spPr/>
      <dgm:t>
        <a:bodyPr/>
        <a:lstStyle/>
        <a:p>
          <a:endParaRPr lang="en-US"/>
        </a:p>
      </dgm:t>
    </dgm:pt>
    <dgm:pt modelId="{EE7481EC-D7F5-4E7A-BF0B-25DC04E4461F}" type="sibTrans" cxnId="{D812A835-615F-47D6-962B-3A1E43B4BC57}">
      <dgm:prSet/>
      <dgm:spPr/>
      <dgm:t>
        <a:bodyPr/>
        <a:lstStyle/>
        <a:p>
          <a:endParaRPr lang="en-US"/>
        </a:p>
      </dgm:t>
    </dgm:pt>
    <dgm:pt modelId="{88F3A1D9-7BF9-43D5-A2D9-12633F030BEC}">
      <dgm:prSet/>
      <dgm:spPr/>
      <dgm:t>
        <a:bodyPr/>
        <a:lstStyle/>
        <a:p>
          <a:r>
            <a:rPr lang="en-US" dirty="0"/>
            <a:t>Remove redundant test cases</a:t>
          </a:r>
        </a:p>
      </dgm:t>
    </dgm:pt>
    <dgm:pt modelId="{23C0AB77-4DAE-4F42-AB73-70BD20C42F62}" type="parTrans" cxnId="{75C60E48-4417-4C35-9F71-9E1AF7EB9890}">
      <dgm:prSet/>
      <dgm:spPr/>
      <dgm:t>
        <a:bodyPr/>
        <a:lstStyle/>
        <a:p>
          <a:endParaRPr lang="en-US"/>
        </a:p>
      </dgm:t>
    </dgm:pt>
    <dgm:pt modelId="{9DC0CF4C-D9CD-4F35-9856-8EF37698E86F}" type="sibTrans" cxnId="{75C60E48-4417-4C35-9F71-9E1AF7EB9890}">
      <dgm:prSet/>
      <dgm:spPr/>
      <dgm:t>
        <a:bodyPr/>
        <a:lstStyle/>
        <a:p>
          <a:endParaRPr lang="en-US"/>
        </a:p>
      </dgm:t>
    </dgm:pt>
    <dgm:pt modelId="{A0278A06-DF3D-4D6C-B34D-E1638A37BF8E}">
      <dgm:prSet/>
      <dgm:spPr/>
      <dgm:t>
        <a:bodyPr/>
        <a:lstStyle/>
        <a:p>
          <a:r>
            <a:rPr lang="en-US"/>
            <a:t>Test prioritization</a:t>
          </a:r>
        </a:p>
      </dgm:t>
    </dgm:pt>
    <dgm:pt modelId="{5855083F-E61B-4175-86C7-C6244D13A095}" type="parTrans" cxnId="{21EB5F9C-A1EE-49E8-BD6E-EC6AA812A4DD}">
      <dgm:prSet/>
      <dgm:spPr/>
      <dgm:t>
        <a:bodyPr/>
        <a:lstStyle/>
        <a:p>
          <a:endParaRPr lang="en-US"/>
        </a:p>
      </dgm:t>
    </dgm:pt>
    <dgm:pt modelId="{90305118-0F8F-460D-9D08-939B11E0A515}" type="sibTrans" cxnId="{21EB5F9C-A1EE-49E8-BD6E-EC6AA812A4DD}">
      <dgm:prSet/>
      <dgm:spPr/>
      <dgm:t>
        <a:bodyPr/>
        <a:lstStyle/>
        <a:p>
          <a:endParaRPr lang="en-US"/>
        </a:p>
      </dgm:t>
    </dgm:pt>
    <dgm:pt modelId="{3F050266-BE4A-480C-8696-0460CB8204FB}">
      <dgm:prSet/>
      <dgm:spPr/>
      <dgm:t>
        <a:bodyPr/>
        <a:lstStyle/>
        <a:p>
          <a:r>
            <a:rPr lang="en-US" dirty="0"/>
            <a:t>Rank test cases and run them according to available resources</a:t>
          </a:r>
        </a:p>
      </dgm:t>
    </dgm:pt>
    <dgm:pt modelId="{E667B8BA-446B-47E2-A2EB-C45CA6F26066}" type="parTrans" cxnId="{D8512376-3054-4F19-9509-05B79B915F38}">
      <dgm:prSet/>
      <dgm:spPr/>
      <dgm:t>
        <a:bodyPr/>
        <a:lstStyle/>
        <a:p>
          <a:endParaRPr lang="en-US"/>
        </a:p>
      </dgm:t>
    </dgm:pt>
    <dgm:pt modelId="{2B750525-1F22-4856-ADC5-192245BA6AC7}" type="sibTrans" cxnId="{D8512376-3054-4F19-9509-05B79B915F38}">
      <dgm:prSet/>
      <dgm:spPr/>
      <dgm:t>
        <a:bodyPr/>
        <a:lstStyle/>
        <a:p>
          <a:endParaRPr lang="en-US"/>
        </a:p>
      </dgm:t>
    </dgm:pt>
    <dgm:pt modelId="{6B65AA28-1CE5-2648-B6DC-AA819A470D71}">
      <dgm:prSet/>
      <dgm:spPr/>
      <dgm:t>
        <a:bodyPr/>
        <a:lstStyle/>
        <a:p>
          <a:r>
            <a:rPr lang="en-US" dirty="0"/>
            <a:t>Unchanged code continues to behave correctly </a:t>
          </a:r>
        </a:p>
      </dgm:t>
    </dgm:pt>
    <dgm:pt modelId="{5B487662-D55F-E347-B193-7FD59D2152FF}" type="parTrans" cxnId="{631E636B-F539-3746-80B9-9C7030F641D3}">
      <dgm:prSet/>
      <dgm:spPr/>
      <dgm:t>
        <a:bodyPr/>
        <a:lstStyle/>
        <a:p>
          <a:endParaRPr lang="en-GB"/>
        </a:p>
      </dgm:t>
    </dgm:pt>
    <dgm:pt modelId="{A883F35E-B96E-F04F-A637-2A20C508FA14}" type="sibTrans" cxnId="{631E636B-F539-3746-80B9-9C7030F641D3}">
      <dgm:prSet/>
      <dgm:spPr/>
      <dgm:t>
        <a:bodyPr/>
        <a:lstStyle/>
        <a:p>
          <a:endParaRPr lang="en-GB"/>
        </a:p>
      </dgm:t>
    </dgm:pt>
    <dgm:pt modelId="{894B4905-2F9B-1B4B-8C77-D13AB9BF8440}">
      <dgm:prSet/>
      <dgm:spPr/>
      <dgm:t>
        <a:bodyPr/>
        <a:lstStyle/>
        <a:p>
          <a:r>
            <a:rPr lang="en-US" dirty="0"/>
            <a:t>Are </a:t>
          </a:r>
          <a:r>
            <a:rPr lang="nb-NO" dirty="0"/>
            <a:t>test</a:t>
          </a:r>
          <a:r>
            <a:rPr lang="en-US" dirty="0"/>
            <a:t> cases obsolete?</a:t>
          </a:r>
        </a:p>
      </dgm:t>
    </dgm:pt>
    <dgm:pt modelId="{77ECB9B1-6608-584E-9273-1811D2C50858}" type="parTrans" cxnId="{839FB807-4D6B-BB44-9F6E-B271E6EC529D}">
      <dgm:prSet/>
      <dgm:spPr/>
      <dgm:t>
        <a:bodyPr/>
        <a:lstStyle/>
        <a:p>
          <a:endParaRPr lang="en-GB"/>
        </a:p>
      </dgm:t>
    </dgm:pt>
    <dgm:pt modelId="{3B336F5D-E564-3D45-B5D3-AE81CBC23368}" type="sibTrans" cxnId="{839FB807-4D6B-BB44-9F6E-B271E6EC529D}">
      <dgm:prSet/>
      <dgm:spPr/>
      <dgm:t>
        <a:bodyPr/>
        <a:lstStyle/>
        <a:p>
          <a:endParaRPr lang="en-GB"/>
        </a:p>
      </dgm:t>
    </dgm:pt>
    <dgm:pt modelId="{111D2901-BF71-C94C-8E9D-FE1681021551}">
      <dgm:prSet/>
      <dgm:spPr/>
      <dgm:t>
        <a:bodyPr/>
        <a:lstStyle/>
        <a:p>
          <a:r>
            <a:rPr lang="en-US" dirty="0"/>
            <a:t>Do not remove test cases from the set</a:t>
          </a:r>
        </a:p>
      </dgm:t>
    </dgm:pt>
    <dgm:pt modelId="{B7B9B9BE-94D5-FC4B-B437-4AEB9A65B597}" type="parTrans" cxnId="{4E4EA368-3BE5-9949-B60E-7D422D6BE82D}">
      <dgm:prSet/>
      <dgm:spPr/>
      <dgm:t>
        <a:bodyPr/>
        <a:lstStyle/>
        <a:p>
          <a:endParaRPr lang="en-GB"/>
        </a:p>
      </dgm:t>
    </dgm:pt>
    <dgm:pt modelId="{2CD235F1-C20D-4A41-BBB6-5FE80B840D3D}" type="sibTrans" cxnId="{4E4EA368-3BE5-9949-B60E-7D422D6BE82D}">
      <dgm:prSet/>
      <dgm:spPr/>
      <dgm:t>
        <a:bodyPr/>
        <a:lstStyle/>
        <a:p>
          <a:endParaRPr lang="en-GB"/>
        </a:p>
      </dgm:t>
    </dgm:pt>
    <dgm:pt modelId="{63302115-BFB5-3643-96B6-3EE04857A679}" type="pres">
      <dgm:prSet presAssocID="{C03BD46C-F1F9-459A-8C5A-BFC04F46F67C}" presName="linear" presStyleCnt="0">
        <dgm:presLayoutVars>
          <dgm:dir/>
          <dgm:animLvl val="lvl"/>
          <dgm:resizeHandles val="exact"/>
        </dgm:presLayoutVars>
      </dgm:prSet>
      <dgm:spPr/>
    </dgm:pt>
    <dgm:pt modelId="{D3F62B2A-2531-D94E-BEC5-9D5C7D6A2B33}" type="pres">
      <dgm:prSet presAssocID="{B8E1F40A-94CA-424A-9F74-88C412866C7B}" presName="parentLin" presStyleCnt="0"/>
      <dgm:spPr/>
    </dgm:pt>
    <dgm:pt modelId="{9F256EC4-87E5-0048-A901-A2299A0EB1B8}" type="pres">
      <dgm:prSet presAssocID="{B8E1F40A-94CA-424A-9F74-88C412866C7B}" presName="parentLeftMargin" presStyleLbl="node1" presStyleIdx="0" presStyleCnt="4"/>
      <dgm:spPr/>
    </dgm:pt>
    <dgm:pt modelId="{0C47FFAA-4799-BE40-B451-8983B0896853}" type="pres">
      <dgm:prSet presAssocID="{B8E1F40A-94CA-424A-9F74-88C412866C7B}" presName="parentText" presStyleLbl="node1" presStyleIdx="0" presStyleCnt="4">
        <dgm:presLayoutVars>
          <dgm:chMax val="0"/>
          <dgm:bulletEnabled val="1"/>
        </dgm:presLayoutVars>
      </dgm:prSet>
      <dgm:spPr/>
    </dgm:pt>
    <dgm:pt modelId="{1DEAA3C1-5562-1447-8563-DE76B554B091}" type="pres">
      <dgm:prSet presAssocID="{B8E1F40A-94CA-424A-9F74-88C412866C7B}" presName="negativeSpace" presStyleCnt="0"/>
      <dgm:spPr/>
    </dgm:pt>
    <dgm:pt modelId="{C9458A6C-A523-1144-AE07-E9437D565FD7}" type="pres">
      <dgm:prSet presAssocID="{B8E1F40A-94CA-424A-9F74-88C412866C7B}" presName="childText" presStyleLbl="conFgAcc1" presStyleIdx="0" presStyleCnt="4">
        <dgm:presLayoutVars>
          <dgm:bulletEnabled val="1"/>
        </dgm:presLayoutVars>
      </dgm:prSet>
      <dgm:spPr/>
    </dgm:pt>
    <dgm:pt modelId="{06099D70-05C2-E640-980F-B12AF1DCDDD6}" type="pres">
      <dgm:prSet presAssocID="{99E2146C-7243-48CF-AA6A-ACB3D63BEDE6}" presName="spaceBetweenRectangles" presStyleCnt="0"/>
      <dgm:spPr/>
    </dgm:pt>
    <dgm:pt modelId="{0C5AA331-2531-8542-8BA8-45AB392E06E9}" type="pres">
      <dgm:prSet presAssocID="{01090D12-E2C6-47C3-9664-70299ED2220E}" presName="parentLin" presStyleCnt="0"/>
      <dgm:spPr/>
    </dgm:pt>
    <dgm:pt modelId="{B30E699E-4F2D-6044-92C1-038987681A49}" type="pres">
      <dgm:prSet presAssocID="{01090D12-E2C6-47C3-9664-70299ED2220E}" presName="parentLeftMargin" presStyleLbl="node1" presStyleIdx="0" presStyleCnt="4"/>
      <dgm:spPr/>
    </dgm:pt>
    <dgm:pt modelId="{5FC73C53-73DA-FB43-99BD-2497143E01F9}" type="pres">
      <dgm:prSet presAssocID="{01090D12-E2C6-47C3-9664-70299ED2220E}" presName="parentText" presStyleLbl="node1" presStyleIdx="1" presStyleCnt="4">
        <dgm:presLayoutVars>
          <dgm:chMax val="0"/>
          <dgm:bulletEnabled val="1"/>
        </dgm:presLayoutVars>
      </dgm:prSet>
      <dgm:spPr/>
    </dgm:pt>
    <dgm:pt modelId="{D463BDE8-0C57-6447-9D96-1EDEB3A01B86}" type="pres">
      <dgm:prSet presAssocID="{01090D12-E2C6-47C3-9664-70299ED2220E}" presName="negativeSpace" presStyleCnt="0"/>
      <dgm:spPr/>
    </dgm:pt>
    <dgm:pt modelId="{719C7FF4-8E32-5B49-AEC8-26C705B059FC}" type="pres">
      <dgm:prSet presAssocID="{01090D12-E2C6-47C3-9664-70299ED2220E}" presName="childText" presStyleLbl="conFgAcc1" presStyleIdx="1" presStyleCnt="4">
        <dgm:presLayoutVars>
          <dgm:bulletEnabled val="1"/>
        </dgm:presLayoutVars>
      </dgm:prSet>
      <dgm:spPr/>
    </dgm:pt>
    <dgm:pt modelId="{9AF3F415-0D38-584D-B4F4-0DE4287B5258}" type="pres">
      <dgm:prSet presAssocID="{810EBCA8-63A7-4D26-B8DD-4126B2AAD1C9}" presName="spaceBetweenRectangles" presStyleCnt="0"/>
      <dgm:spPr/>
    </dgm:pt>
    <dgm:pt modelId="{C042D224-F685-5441-82C6-18DA19369015}" type="pres">
      <dgm:prSet presAssocID="{A7BBB581-629B-445C-BCA2-A8E96C3EC973}" presName="parentLin" presStyleCnt="0"/>
      <dgm:spPr/>
    </dgm:pt>
    <dgm:pt modelId="{217727A2-24E9-7944-9E80-59D6CDE06B6A}" type="pres">
      <dgm:prSet presAssocID="{A7BBB581-629B-445C-BCA2-A8E96C3EC973}" presName="parentLeftMargin" presStyleLbl="node1" presStyleIdx="1" presStyleCnt="4"/>
      <dgm:spPr/>
    </dgm:pt>
    <dgm:pt modelId="{D0B5BB05-6FEE-704E-93CD-372AAC6C4ECF}" type="pres">
      <dgm:prSet presAssocID="{A7BBB581-629B-445C-BCA2-A8E96C3EC973}" presName="parentText" presStyleLbl="node1" presStyleIdx="2" presStyleCnt="4">
        <dgm:presLayoutVars>
          <dgm:chMax val="0"/>
          <dgm:bulletEnabled val="1"/>
        </dgm:presLayoutVars>
      </dgm:prSet>
      <dgm:spPr/>
    </dgm:pt>
    <dgm:pt modelId="{B0E26E09-3418-9744-AC94-EB4D200D9232}" type="pres">
      <dgm:prSet presAssocID="{A7BBB581-629B-445C-BCA2-A8E96C3EC973}" presName="negativeSpace" presStyleCnt="0"/>
      <dgm:spPr/>
    </dgm:pt>
    <dgm:pt modelId="{B0CCA7A9-A044-3948-80F5-427A277326F5}" type="pres">
      <dgm:prSet presAssocID="{A7BBB581-629B-445C-BCA2-A8E96C3EC973}" presName="childText" presStyleLbl="conFgAcc1" presStyleIdx="2" presStyleCnt="4">
        <dgm:presLayoutVars>
          <dgm:bulletEnabled val="1"/>
        </dgm:presLayoutVars>
      </dgm:prSet>
      <dgm:spPr/>
    </dgm:pt>
    <dgm:pt modelId="{AF147E17-9495-2145-88C5-E85B1C991C28}" type="pres">
      <dgm:prSet presAssocID="{EE7481EC-D7F5-4E7A-BF0B-25DC04E4461F}" presName="spaceBetweenRectangles" presStyleCnt="0"/>
      <dgm:spPr/>
    </dgm:pt>
    <dgm:pt modelId="{E0295664-4AD7-F24F-84F6-49A3AC57FA02}" type="pres">
      <dgm:prSet presAssocID="{A0278A06-DF3D-4D6C-B34D-E1638A37BF8E}" presName="parentLin" presStyleCnt="0"/>
      <dgm:spPr/>
    </dgm:pt>
    <dgm:pt modelId="{96584059-CB20-BA4D-8907-2BCFD96D3488}" type="pres">
      <dgm:prSet presAssocID="{A0278A06-DF3D-4D6C-B34D-E1638A37BF8E}" presName="parentLeftMargin" presStyleLbl="node1" presStyleIdx="2" presStyleCnt="4"/>
      <dgm:spPr/>
    </dgm:pt>
    <dgm:pt modelId="{28889870-3583-214B-ADF1-3B307ECAC9AB}" type="pres">
      <dgm:prSet presAssocID="{A0278A06-DF3D-4D6C-B34D-E1638A37BF8E}" presName="parentText" presStyleLbl="node1" presStyleIdx="3" presStyleCnt="4">
        <dgm:presLayoutVars>
          <dgm:chMax val="0"/>
          <dgm:bulletEnabled val="1"/>
        </dgm:presLayoutVars>
      </dgm:prSet>
      <dgm:spPr/>
    </dgm:pt>
    <dgm:pt modelId="{40A95FC4-0E72-AE42-952A-2E2D96657B85}" type="pres">
      <dgm:prSet presAssocID="{A0278A06-DF3D-4D6C-B34D-E1638A37BF8E}" presName="negativeSpace" presStyleCnt="0"/>
      <dgm:spPr/>
    </dgm:pt>
    <dgm:pt modelId="{67F6C471-EA43-9742-B390-F375FC1680E5}" type="pres">
      <dgm:prSet presAssocID="{A0278A06-DF3D-4D6C-B34D-E1638A37BF8E}" presName="childText" presStyleLbl="conFgAcc1" presStyleIdx="3" presStyleCnt="4">
        <dgm:presLayoutVars>
          <dgm:bulletEnabled val="1"/>
        </dgm:presLayoutVars>
      </dgm:prSet>
      <dgm:spPr/>
    </dgm:pt>
  </dgm:ptLst>
  <dgm:cxnLst>
    <dgm:cxn modelId="{01C5E005-1E3B-F14F-B40C-D242D98F67A1}" type="presOf" srcId="{A0278A06-DF3D-4D6C-B34D-E1638A37BF8E}" destId="{96584059-CB20-BA4D-8907-2BCFD96D3488}" srcOrd="0" destOrd="0" presId="urn:microsoft.com/office/officeart/2005/8/layout/list1"/>
    <dgm:cxn modelId="{839FB807-4D6B-BB44-9F6E-B271E6EC529D}" srcId="{A7BBB581-629B-445C-BCA2-A8E96C3EC973}" destId="{894B4905-2F9B-1B4B-8C77-D13AB9BF8440}" srcOrd="1" destOrd="0" parTransId="{77ECB9B1-6608-584E-9273-1811D2C50858}" sibTransId="{3B336F5D-E564-3D45-B5D3-AE81CBC23368}"/>
    <dgm:cxn modelId="{CEF76C12-1C53-46D2-A056-AAE7B3BCA388}" srcId="{C03BD46C-F1F9-459A-8C5A-BFC04F46F67C}" destId="{B8E1F40A-94CA-424A-9F74-88C412866C7B}" srcOrd="0" destOrd="0" parTransId="{AC5B8B1D-BE35-43E5-A441-CC6BA6164487}" sibTransId="{99E2146C-7243-48CF-AA6A-ACB3D63BEDE6}"/>
    <dgm:cxn modelId="{2BA3021A-3F2C-6E4D-9ADE-F115C48B99D0}" type="presOf" srcId="{B8E1F40A-94CA-424A-9F74-88C412866C7B}" destId="{9F256EC4-87E5-0048-A901-A2299A0EB1B8}" srcOrd="0" destOrd="0" presId="urn:microsoft.com/office/officeart/2005/8/layout/list1"/>
    <dgm:cxn modelId="{4365AC23-CDC1-EE47-AC96-B76A5B9A1E68}" type="presOf" srcId="{C03BD46C-F1F9-459A-8C5A-BFC04F46F67C}" destId="{63302115-BFB5-3643-96B6-3EE04857A679}" srcOrd="0" destOrd="0" presId="urn:microsoft.com/office/officeart/2005/8/layout/list1"/>
    <dgm:cxn modelId="{D812A835-615F-47D6-962B-3A1E43B4BC57}" srcId="{C03BD46C-F1F9-459A-8C5A-BFC04F46F67C}" destId="{A7BBB581-629B-445C-BCA2-A8E96C3EC973}" srcOrd="2" destOrd="0" parTransId="{690CDC3B-9D82-4D9F-A3E7-5C091D2DDF9D}" sibTransId="{EE7481EC-D7F5-4E7A-BF0B-25DC04E4461F}"/>
    <dgm:cxn modelId="{A5266060-450F-D145-A183-1B778C59C7E3}" type="presOf" srcId="{6B65AA28-1CE5-2648-B6DC-AA819A470D71}" destId="{C9458A6C-A523-1144-AE07-E9437D565FD7}" srcOrd="0" destOrd="0" presId="urn:microsoft.com/office/officeart/2005/8/layout/list1"/>
    <dgm:cxn modelId="{B9E28160-D982-674D-8016-7FFB20794C6D}" type="presOf" srcId="{3F050266-BE4A-480C-8696-0460CB8204FB}" destId="{67F6C471-EA43-9742-B390-F375FC1680E5}" srcOrd="0" destOrd="0" presId="urn:microsoft.com/office/officeart/2005/8/layout/list1"/>
    <dgm:cxn modelId="{75C60E48-4417-4C35-9F71-9E1AF7EB9890}" srcId="{A7BBB581-629B-445C-BCA2-A8E96C3EC973}" destId="{88F3A1D9-7BF9-43D5-A2D9-12633F030BEC}" srcOrd="0" destOrd="0" parTransId="{23C0AB77-4DAE-4F42-AB73-70BD20C42F62}" sibTransId="{9DC0CF4C-D9CD-4F35-9856-8EF37698E86F}"/>
    <dgm:cxn modelId="{08451148-F5A9-1144-AD6D-3337AFCA02CD}" type="presOf" srcId="{111D2901-BF71-C94C-8E9D-FE1681021551}" destId="{67F6C471-EA43-9742-B390-F375FC1680E5}" srcOrd="0" destOrd="1" presId="urn:microsoft.com/office/officeart/2005/8/layout/list1"/>
    <dgm:cxn modelId="{4E4EA368-3BE5-9949-B60E-7D422D6BE82D}" srcId="{A0278A06-DF3D-4D6C-B34D-E1638A37BF8E}" destId="{111D2901-BF71-C94C-8E9D-FE1681021551}" srcOrd="1" destOrd="0" parTransId="{B7B9B9BE-94D5-FC4B-B437-4AEB9A65B597}" sibTransId="{2CD235F1-C20D-4A41-BBB6-5FE80B840D3D}"/>
    <dgm:cxn modelId="{631E636B-F539-3746-80B9-9C7030F641D3}" srcId="{B8E1F40A-94CA-424A-9F74-88C412866C7B}" destId="{6B65AA28-1CE5-2648-B6DC-AA819A470D71}" srcOrd="0" destOrd="0" parTransId="{5B487662-D55F-E347-B193-7FD59D2152FF}" sibTransId="{A883F35E-B96E-F04F-A637-2A20C508FA14}"/>
    <dgm:cxn modelId="{D8512376-3054-4F19-9509-05B79B915F38}" srcId="{A0278A06-DF3D-4D6C-B34D-E1638A37BF8E}" destId="{3F050266-BE4A-480C-8696-0460CB8204FB}" srcOrd="0" destOrd="0" parTransId="{E667B8BA-446B-47E2-A2EB-C45CA6F26066}" sibTransId="{2B750525-1F22-4856-ADC5-192245BA6AC7}"/>
    <dgm:cxn modelId="{69A63E59-B132-9446-A8AC-4E96C0C169A5}" type="presOf" srcId="{139C7259-E556-4907-A61C-E08E4B3A64E7}" destId="{719C7FF4-8E32-5B49-AEC8-26C705B059FC}" srcOrd="0" destOrd="1" presId="urn:microsoft.com/office/officeart/2005/8/layout/list1"/>
    <dgm:cxn modelId="{ADFEF07A-6933-400F-A3BA-6C5097326EB5}" srcId="{C03BD46C-F1F9-459A-8C5A-BFC04F46F67C}" destId="{01090D12-E2C6-47C3-9664-70299ED2220E}" srcOrd="1" destOrd="0" parTransId="{C66D288D-D640-4982-942B-3C2D03601F03}" sibTransId="{810EBCA8-63A7-4D26-B8DD-4126B2AAD1C9}"/>
    <dgm:cxn modelId="{41A39B84-5935-E64E-B32A-C65A467858B2}" type="presOf" srcId="{894B4905-2F9B-1B4B-8C77-D13AB9BF8440}" destId="{B0CCA7A9-A044-3948-80F5-427A277326F5}" srcOrd="0" destOrd="1" presId="urn:microsoft.com/office/officeart/2005/8/layout/list1"/>
    <dgm:cxn modelId="{A26F888D-BA56-714D-9C57-051951633B3E}" type="presOf" srcId="{01090D12-E2C6-47C3-9664-70299ED2220E}" destId="{5FC73C53-73DA-FB43-99BD-2497143E01F9}" srcOrd="1" destOrd="0" presId="urn:microsoft.com/office/officeart/2005/8/layout/list1"/>
    <dgm:cxn modelId="{14690E93-F2BD-104A-B479-C412FC71BB9F}" type="presOf" srcId="{A7BBB581-629B-445C-BCA2-A8E96C3EC973}" destId="{D0B5BB05-6FEE-704E-93CD-372AAC6C4ECF}" srcOrd="1" destOrd="0" presId="urn:microsoft.com/office/officeart/2005/8/layout/list1"/>
    <dgm:cxn modelId="{737A0D9A-AD13-4A57-B20A-A26E653C9308}" srcId="{01090D12-E2C6-47C3-9664-70299ED2220E}" destId="{139C7259-E556-4907-A61C-E08E4B3A64E7}" srcOrd="1" destOrd="0" parTransId="{6DB1ED0C-3D94-41B1-B93C-B222C68F6776}" sibTransId="{7D7D810E-88C8-4694-B86A-348F09F48004}"/>
    <dgm:cxn modelId="{20AF589B-8FCD-4922-94B5-B558CD41E02E}" srcId="{01090D12-E2C6-47C3-9664-70299ED2220E}" destId="{094B4D0A-CE7F-4EAF-BB8C-8A09D688817C}" srcOrd="0" destOrd="0" parTransId="{CA329BE9-F325-4813-95F4-A61852F80068}" sibTransId="{CEBF6714-2DB6-4893-963E-5F98639FF63F}"/>
    <dgm:cxn modelId="{21EB5F9C-A1EE-49E8-BD6E-EC6AA812A4DD}" srcId="{C03BD46C-F1F9-459A-8C5A-BFC04F46F67C}" destId="{A0278A06-DF3D-4D6C-B34D-E1638A37BF8E}" srcOrd="3" destOrd="0" parTransId="{5855083F-E61B-4175-86C7-C6244D13A095}" sibTransId="{90305118-0F8F-460D-9D08-939B11E0A515}"/>
    <dgm:cxn modelId="{3345C99E-0973-A442-A9FF-95BBBFDA9C25}" type="presOf" srcId="{A7BBB581-629B-445C-BCA2-A8E96C3EC973}" destId="{217727A2-24E9-7944-9E80-59D6CDE06B6A}" srcOrd="0" destOrd="0" presId="urn:microsoft.com/office/officeart/2005/8/layout/list1"/>
    <dgm:cxn modelId="{47BC20B1-086A-8A46-B519-57D67D1F031A}" type="presOf" srcId="{094B4D0A-CE7F-4EAF-BB8C-8A09D688817C}" destId="{719C7FF4-8E32-5B49-AEC8-26C705B059FC}" srcOrd="0" destOrd="0" presId="urn:microsoft.com/office/officeart/2005/8/layout/list1"/>
    <dgm:cxn modelId="{23655EC6-5D40-0540-9EA3-3394655873D4}" type="presOf" srcId="{01090D12-E2C6-47C3-9664-70299ED2220E}" destId="{B30E699E-4F2D-6044-92C1-038987681A49}" srcOrd="0" destOrd="0" presId="urn:microsoft.com/office/officeart/2005/8/layout/list1"/>
    <dgm:cxn modelId="{92FEE5CC-E4DC-F14D-9BE5-CE699D74A945}" type="presOf" srcId="{A0278A06-DF3D-4D6C-B34D-E1638A37BF8E}" destId="{28889870-3583-214B-ADF1-3B307ECAC9AB}" srcOrd="1" destOrd="0" presId="urn:microsoft.com/office/officeart/2005/8/layout/list1"/>
    <dgm:cxn modelId="{6C6658D2-7FF0-6E4D-A755-E6623E83DC86}" type="presOf" srcId="{B8E1F40A-94CA-424A-9F74-88C412866C7B}" destId="{0C47FFAA-4799-BE40-B451-8983B0896853}" srcOrd="1" destOrd="0" presId="urn:microsoft.com/office/officeart/2005/8/layout/list1"/>
    <dgm:cxn modelId="{293D48EE-633E-A946-A221-F6BC52F3FA13}" type="presOf" srcId="{88F3A1D9-7BF9-43D5-A2D9-12633F030BEC}" destId="{B0CCA7A9-A044-3948-80F5-427A277326F5}" srcOrd="0" destOrd="0" presId="urn:microsoft.com/office/officeart/2005/8/layout/list1"/>
    <dgm:cxn modelId="{BB07022D-8D12-6842-8642-6E5E342C4672}" type="presParOf" srcId="{63302115-BFB5-3643-96B6-3EE04857A679}" destId="{D3F62B2A-2531-D94E-BEC5-9D5C7D6A2B33}" srcOrd="0" destOrd="0" presId="urn:microsoft.com/office/officeart/2005/8/layout/list1"/>
    <dgm:cxn modelId="{810F2932-F0CA-854C-A99B-CBA7197F5FFC}" type="presParOf" srcId="{D3F62B2A-2531-D94E-BEC5-9D5C7D6A2B33}" destId="{9F256EC4-87E5-0048-A901-A2299A0EB1B8}" srcOrd="0" destOrd="0" presId="urn:microsoft.com/office/officeart/2005/8/layout/list1"/>
    <dgm:cxn modelId="{F9332CAF-14CB-3E48-A0EF-B254C5DE77F5}" type="presParOf" srcId="{D3F62B2A-2531-D94E-BEC5-9D5C7D6A2B33}" destId="{0C47FFAA-4799-BE40-B451-8983B0896853}" srcOrd="1" destOrd="0" presId="urn:microsoft.com/office/officeart/2005/8/layout/list1"/>
    <dgm:cxn modelId="{C064428A-5D52-F140-A869-B7C8F371AAFD}" type="presParOf" srcId="{63302115-BFB5-3643-96B6-3EE04857A679}" destId="{1DEAA3C1-5562-1447-8563-DE76B554B091}" srcOrd="1" destOrd="0" presId="urn:microsoft.com/office/officeart/2005/8/layout/list1"/>
    <dgm:cxn modelId="{08D654BF-059B-0E4F-8EC7-422F2C91D2B9}" type="presParOf" srcId="{63302115-BFB5-3643-96B6-3EE04857A679}" destId="{C9458A6C-A523-1144-AE07-E9437D565FD7}" srcOrd="2" destOrd="0" presId="urn:microsoft.com/office/officeart/2005/8/layout/list1"/>
    <dgm:cxn modelId="{ED5D8183-FED9-B942-B050-CF2F6854C6F9}" type="presParOf" srcId="{63302115-BFB5-3643-96B6-3EE04857A679}" destId="{06099D70-05C2-E640-980F-B12AF1DCDDD6}" srcOrd="3" destOrd="0" presId="urn:microsoft.com/office/officeart/2005/8/layout/list1"/>
    <dgm:cxn modelId="{8EBA8DF6-8E8C-BD45-9146-BBA47E6619D3}" type="presParOf" srcId="{63302115-BFB5-3643-96B6-3EE04857A679}" destId="{0C5AA331-2531-8542-8BA8-45AB392E06E9}" srcOrd="4" destOrd="0" presId="urn:microsoft.com/office/officeart/2005/8/layout/list1"/>
    <dgm:cxn modelId="{6FDF6DA6-B89C-DD44-8BAF-FA9584C91DDC}" type="presParOf" srcId="{0C5AA331-2531-8542-8BA8-45AB392E06E9}" destId="{B30E699E-4F2D-6044-92C1-038987681A49}" srcOrd="0" destOrd="0" presId="urn:microsoft.com/office/officeart/2005/8/layout/list1"/>
    <dgm:cxn modelId="{2993A561-1B6D-E442-903C-1E544CB59194}" type="presParOf" srcId="{0C5AA331-2531-8542-8BA8-45AB392E06E9}" destId="{5FC73C53-73DA-FB43-99BD-2497143E01F9}" srcOrd="1" destOrd="0" presId="urn:microsoft.com/office/officeart/2005/8/layout/list1"/>
    <dgm:cxn modelId="{2935A826-FB31-D048-8C0C-A876AFA708B6}" type="presParOf" srcId="{63302115-BFB5-3643-96B6-3EE04857A679}" destId="{D463BDE8-0C57-6447-9D96-1EDEB3A01B86}" srcOrd="5" destOrd="0" presId="urn:microsoft.com/office/officeart/2005/8/layout/list1"/>
    <dgm:cxn modelId="{100BDAA8-D6C1-9C42-BBB1-EC7B70A09777}" type="presParOf" srcId="{63302115-BFB5-3643-96B6-3EE04857A679}" destId="{719C7FF4-8E32-5B49-AEC8-26C705B059FC}" srcOrd="6" destOrd="0" presId="urn:microsoft.com/office/officeart/2005/8/layout/list1"/>
    <dgm:cxn modelId="{D0FD1160-E5F5-0941-9E86-BA3360A79786}" type="presParOf" srcId="{63302115-BFB5-3643-96B6-3EE04857A679}" destId="{9AF3F415-0D38-584D-B4F4-0DE4287B5258}" srcOrd="7" destOrd="0" presId="urn:microsoft.com/office/officeart/2005/8/layout/list1"/>
    <dgm:cxn modelId="{AD628D32-08A7-2C42-B3F2-C7E023845E13}" type="presParOf" srcId="{63302115-BFB5-3643-96B6-3EE04857A679}" destId="{C042D224-F685-5441-82C6-18DA19369015}" srcOrd="8" destOrd="0" presId="urn:microsoft.com/office/officeart/2005/8/layout/list1"/>
    <dgm:cxn modelId="{BF0995B9-F8B4-CD42-9235-4A6132C26128}" type="presParOf" srcId="{C042D224-F685-5441-82C6-18DA19369015}" destId="{217727A2-24E9-7944-9E80-59D6CDE06B6A}" srcOrd="0" destOrd="0" presId="urn:microsoft.com/office/officeart/2005/8/layout/list1"/>
    <dgm:cxn modelId="{D2A4E70D-2C16-CB40-B155-4B0514F6A6DB}" type="presParOf" srcId="{C042D224-F685-5441-82C6-18DA19369015}" destId="{D0B5BB05-6FEE-704E-93CD-372AAC6C4ECF}" srcOrd="1" destOrd="0" presId="urn:microsoft.com/office/officeart/2005/8/layout/list1"/>
    <dgm:cxn modelId="{B7CAE095-C4F8-F041-A75A-0128593CC773}" type="presParOf" srcId="{63302115-BFB5-3643-96B6-3EE04857A679}" destId="{B0E26E09-3418-9744-AC94-EB4D200D9232}" srcOrd="9" destOrd="0" presId="urn:microsoft.com/office/officeart/2005/8/layout/list1"/>
    <dgm:cxn modelId="{786847C5-D55B-B249-A949-F668812033BC}" type="presParOf" srcId="{63302115-BFB5-3643-96B6-3EE04857A679}" destId="{B0CCA7A9-A044-3948-80F5-427A277326F5}" srcOrd="10" destOrd="0" presId="urn:microsoft.com/office/officeart/2005/8/layout/list1"/>
    <dgm:cxn modelId="{8AC9EDEC-E0F9-B349-A6D5-52D38CA86830}" type="presParOf" srcId="{63302115-BFB5-3643-96B6-3EE04857A679}" destId="{AF147E17-9495-2145-88C5-E85B1C991C28}" srcOrd="11" destOrd="0" presId="urn:microsoft.com/office/officeart/2005/8/layout/list1"/>
    <dgm:cxn modelId="{325B5B45-D119-2345-9842-5D1AA17CD541}" type="presParOf" srcId="{63302115-BFB5-3643-96B6-3EE04857A679}" destId="{E0295664-4AD7-F24F-84F6-49A3AC57FA02}" srcOrd="12" destOrd="0" presId="urn:microsoft.com/office/officeart/2005/8/layout/list1"/>
    <dgm:cxn modelId="{17EA1209-9E8F-264E-B02E-E92A3A182E17}" type="presParOf" srcId="{E0295664-4AD7-F24F-84F6-49A3AC57FA02}" destId="{96584059-CB20-BA4D-8907-2BCFD96D3488}" srcOrd="0" destOrd="0" presId="urn:microsoft.com/office/officeart/2005/8/layout/list1"/>
    <dgm:cxn modelId="{540C7316-A53A-FE46-B0D8-71A2DD8590BF}" type="presParOf" srcId="{E0295664-4AD7-F24F-84F6-49A3AC57FA02}" destId="{28889870-3583-214B-ADF1-3B307ECAC9AB}" srcOrd="1" destOrd="0" presId="urn:microsoft.com/office/officeart/2005/8/layout/list1"/>
    <dgm:cxn modelId="{3E306D50-888E-F749-A3A4-C79834F6A509}" type="presParOf" srcId="{63302115-BFB5-3643-96B6-3EE04857A679}" destId="{40A95FC4-0E72-AE42-952A-2E2D96657B85}" srcOrd="13" destOrd="0" presId="urn:microsoft.com/office/officeart/2005/8/layout/list1"/>
    <dgm:cxn modelId="{A9EC671C-49E5-434E-A0B7-8BBA9B3784F2}" type="presParOf" srcId="{63302115-BFB5-3643-96B6-3EE04857A679}" destId="{67F6C471-EA43-9742-B390-F375FC1680E5}" srcOrd="14"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26830B50-906A-4D52-87F9-B05FC4B6A3B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24CC412-57F2-401E-BB9A-3DEDE2086358}">
      <dgm:prSet/>
      <dgm:spPr/>
      <dgm:t>
        <a:bodyPr/>
        <a:lstStyle/>
        <a:p>
          <a:r>
            <a:rPr lang="en-US" dirty="0">
              <a:solidFill>
                <a:schemeClr val="bg1">
                  <a:lumMod val="75000"/>
                </a:schemeClr>
              </a:solidFill>
            </a:rPr>
            <a:t>Functionality Tests</a:t>
          </a:r>
        </a:p>
      </dgm:t>
    </dgm:pt>
    <dgm:pt modelId="{E8AFD971-58C8-4E63-B1DF-C91F02F16E21}" type="parTrans" cxnId="{3F139048-8357-412C-9E1F-215C003FA3CD}">
      <dgm:prSet/>
      <dgm:spPr/>
      <dgm:t>
        <a:bodyPr/>
        <a:lstStyle/>
        <a:p>
          <a:endParaRPr lang="en-US">
            <a:solidFill>
              <a:schemeClr val="bg1">
                <a:lumMod val="75000"/>
              </a:schemeClr>
            </a:solidFill>
          </a:endParaRPr>
        </a:p>
      </dgm:t>
    </dgm:pt>
    <dgm:pt modelId="{EBDCC879-87F6-407E-AFA1-363855CE3411}" type="sibTrans" cxnId="{3F139048-8357-412C-9E1F-215C003FA3CD}">
      <dgm:prSet/>
      <dgm:spPr/>
      <dgm:t>
        <a:bodyPr/>
        <a:lstStyle/>
        <a:p>
          <a:endParaRPr lang="en-US">
            <a:solidFill>
              <a:schemeClr val="bg1">
                <a:lumMod val="75000"/>
              </a:schemeClr>
            </a:solidFill>
          </a:endParaRPr>
        </a:p>
      </dgm:t>
    </dgm:pt>
    <dgm:pt modelId="{A7FE3250-241D-41BB-95D5-DCC285DABFE2}">
      <dgm:prSet/>
      <dgm:spPr/>
      <dgm:t>
        <a:bodyPr/>
        <a:lstStyle/>
        <a:p>
          <a:r>
            <a:rPr lang="en-US" dirty="0">
              <a:solidFill>
                <a:schemeClr val="bg1">
                  <a:lumMod val="75000"/>
                </a:schemeClr>
              </a:solidFill>
            </a:rPr>
            <a:t>Robustness Tests</a:t>
          </a:r>
        </a:p>
      </dgm:t>
    </dgm:pt>
    <dgm:pt modelId="{EBD67938-B24E-433D-B8F9-5E4451C42C68}" type="parTrans" cxnId="{6FA3779E-EE76-4C62-B45A-2F8D178632F6}">
      <dgm:prSet/>
      <dgm:spPr/>
      <dgm:t>
        <a:bodyPr/>
        <a:lstStyle/>
        <a:p>
          <a:endParaRPr lang="en-US">
            <a:solidFill>
              <a:schemeClr val="bg1">
                <a:lumMod val="75000"/>
              </a:schemeClr>
            </a:solidFill>
          </a:endParaRPr>
        </a:p>
      </dgm:t>
    </dgm:pt>
    <dgm:pt modelId="{D377A1BF-E9FE-48E2-A0D4-C19E83677C69}" type="sibTrans" cxnId="{6FA3779E-EE76-4C62-B45A-2F8D178632F6}">
      <dgm:prSet/>
      <dgm:spPr/>
      <dgm:t>
        <a:bodyPr/>
        <a:lstStyle/>
        <a:p>
          <a:endParaRPr lang="en-US">
            <a:solidFill>
              <a:schemeClr val="bg1">
                <a:lumMod val="75000"/>
              </a:schemeClr>
            </a:solidFill>
          </a:endParaRPr>
        </a:p>
      </dgm:t>
    </dgm:pt>
    <dgm:pt modelId="{79846335-DA50-49E8-96BC-AA002DBCCB7A}">
      <dgm:prSet/>
      <dgm:spPr/>
      <dgm:t>
        <a:bodyPr/>
        <a:lstStyle/>
        <a:p>
          <a:r>
            <a:rPr lang="en-US" dirty="0">
              <a:solidFill>
                <a:schemeClr val="bg1">
                  <a:lumMod val="75000"/>
                </a:schemeClr>
              </a:solidFill>
            </a:rPr>
            <a:t>Interoperability Tests</a:t>
          </a:r>
        </a:p>
      </dgm:t>
    </dgm:pt>
    <dgm:pt modelId="{EFB39808-8CDE-4340-963A-78A50FA36195}" type="parTrans" cxnId="{2791B0FD-9754-4DB7-9243-39B6D2F7D4B2}">
      <dgm:prSet/>
      <dgm:spPr/>
      <dgm:t>
        <a:bodyPr/>
        <a:lstStyle/>
        <a:p>
          <a:endParaRPr lang="en-US">
            <a:solidFill>
              <a:schemeClr val="bg1">
                <a:lumMod val="75000"/>
              </a:schemeClr>
            </a:solidFill>
          </a:endParaRPr>
        </a:p>
      </dgm:t>
    </dgm:pt>
    <dgm:pt modelId="{03563CB8-DB2B-45A3-91DA-1D0EB6DCCD52}" type="sibTrans" cxnId="{2791B0FD-9754-4DB7-9243-39B6D2F7D4B2}">
      <dgm:prSet/>
      <dgm:spPr/>
      <dgm:t>
        <a:bodyPr/>
        <a:lstStyle/>
        <a:p>
          <a:endParaRPr lang="en-US">
            <a:solidFill>
              <a:schemeClr val="bg1">
                <a:lumMod val="75000"/>
              </a:schemeClr>
            </a:solidFill>
          </a:endParaRPr>
        </a:p>
      </dgm:t>
    </dgm:pt>
    <dgm:pt modelId="{DA113C63-2657-4C6A-91E2-D96B7D34AC61}">
      <dgm:prSet/>
      <dgm:spPr/>
      <dgm:t>
        <a:bodyPr/>
        <a:lstStyle/>
        <a:p>
          <a:r>
            <a:rPr lang="en-US" dirty="0">
              <a:solidFill>
                <a:schemeClr val="bg1">
                  <a:lumMod val="75000"/>
                </a:schemeClr>
              </a:solidFill>
            </a:rPr>
            <a:t>Performance Tests</a:t>
          </a:r>
        </a:p>
      </dgm:t>
    </dgm:pt>
    <dgm:pt modelId="{057FA2DE-A1D3-4EA0-B8B5-B25776D07F47}" type="parTrans" cxnId="{0630547C-32E2-42CB-B35B-90CE1249E032}">
      <dgm:prSet/>
      <dgm:spPr/>
      <dgm:t>
        <a:bodyPr/>
        <a:lstStyle/>
        <a:p>
          <a:endParaRPr lang="en-US">
            <a:solidFill>
              <a:schemeClr val="bg1">
                <a:lumMod val="75000"/>
              </a:schemeClr>
            </a:solidFill>
          </a:endParaRPr>
        </a:p>
      </dgm:t>
    </dgm:pt>
    <dgm:pt modelId="{2A5424F5-96C5-41E4-A740-FD33C862DD94}" type="sibTrans" cxnId="{0630547C-32E2-42CB-B35B-90CE1249E032}">
      <dgm:prSet/>
      <dgm:spPr/>
      <dgm:t>
        <a:bodyPr/>
        <a:lstStyle/>
        <a:p>
          <a:endParaRPr lang="en-US">
            <a:solidFill>
              <a:schemeClr val="bg1">
                <a:lumMod val="75000"/>
              </a:schemeClr>
            </a:solidFill>
          </a:endParaRPr>
        </a:p>
      </dgm:t>
    </dgm:pt>
    <dgm:pt modelId="{16F6B780-6A80-4300-B8DE-D894BA6DFFA9}">
      <dgm:prSet/>
      <dgm:spPr/>
      <dgm:t>
        <a:bodyPr/>
        <a:lstStyle/>
        <a:p>
          <a:r>
            <a:rPr lang="en-US" dirty="0">
              <a:solidFill>
                <a:schemeClr val="bg1">
                  <a:lumMod val="75000"/>
                </a:schemeClr>
              </a:solidFill>
            </a:rPr>
            <a:t>Scalability Tests</a:t>
          </a:r>
        </a:p>
      </dgm:t>
    </dgm:pt>
    <dgm:pt modelId="{B49DE912-24DC-42CD-BE67-7E8827815EB4}" type="parTrans" cxnId="{A0DA0970-863C-4CE2-9325-02F0EE947F33}">
      <dgm:prSet/>
      <dgm:spPr/>
      <dgm:t>
        <a:bodyPr/>
        <a:lstStyle/>
        <a:p>
          <a:endParaRPr lang="en-US">
            <a:solidFill>
              <a:schemeClr val="bg1">
                <a:lumMod val="75000"/>
              </a:schemeClr>
            </a:solidFill>
          </a:endParaRPr>
        </a:p>
      </dgm:t>
    </dgm:pt>
    <dgm:pt modelId="{A3E391F0-6013-41C7-9DA2-15736AFEFC2B}" type="sibTrans" cxnId="{A0DA0970-863C-4CE2-9325-02F0EE947F33}">
      <dgm:prSet/>
      <dgm:spPr/>
      <dgm:t>
        <a:bodyPr/>
        <a:lstStyle/>
        <a:p>
          <a:endParaRPr lang="en-US">
            <a:solidFill>
              <a:schemeClr val="bg1">
                <a:lumMod val="75000"/>
              </a:schemeClr>
            </a:solidFill>
          </a:endParaRPr>
        </a:p>
      </dgm:t>
    </dgm:pt>
    <dgm:pt modelId="{0036CF00-B55F-4477-BE4C-54F12235D685}">
      <dgm:prSet/>
      <dgm:spPr/>
      <dgm:t>
        <a:bodyPr/>
        <a:lstStyle/>
        <a:p>
          <a:r>
            <a:rPr lang="en-US" dirty="0">
              <a:solidFill>
                <a:schemeClr val="bg1">
                  <a:lumMod val="75000"/>
                </a:schemeClr>
              </a:solidFill>
            </a:rPr>
            <a:t>Stress Tests</a:t>
          </a:r>
        </a:p>
      </dgm:t>
    </dgm:pt>
    <dgm:pt modelId="{64E38C24-F024-478D-A677-D8B4E9F62822}" type="parTrans" cxnId="{85B1CDD7-D621-4BDF-B64A-A2D9323E0322}">
      <dgm:prSet/>
      <dgm:spPr/>
      <dgm:t>
        <a:bodyPr/>
        <a:lstStyle/>
        <a:p>
          <a:endParaRPr lang="en-US">
            <a:solidFill>
              <a:schemeClr val="bg1">
                <a:lumMod val="75000"/>
              </a:schemeClr>
            </a:solidFill>
          </a:endParaRPr>
        </a:p>
      </dgm:t>
    </dgm:pt>
    <dgm:pt modelId="{25D2C207-F1D9-4F13-B652-643AE8969E04}" type="sibTrans" cxnId="{85B1CDD7-D621-4BDF-B64A-A2D9323E0322}">
      <dgm:prSet/>
      <dgm:spPr/>
      <dgm:t>
        <a:bodyPr/>
        <a:lstStyle/>
        <a:p>
          <a:endParaRPr lang="en-US">
            <a:solidFill>
              <a:schemeClr val="bg1">
                <a:lumMod val="75000"/>
              </a:schemeClr>
            </a:solidFill>
          </a:endParaRPr>
        </a:p>
      </dgm:t>
    </dgm:pt>
    <dgm:pt modelId="{F041206D-66F2-4267-864F-B04A0BEFBA7D}">
      <dgm:prSet/>
      <dgm:spPr/>
      <dgm:t>
        <a:bodyPr/>
        <a:lstStyle/>
        <a:p>
          <a:r>
            <a:rPr lang="en-US" dirty="0">
              <a:solidFill>
                <a:schemeClr val="bg1">
                  <a:lumMod val="75000"/>
                </a:schemeClr>
              </a:solidFill>
            </a:rPr>
            <a:t>Load and Stability Tests</a:t>
          </a:r>
        </a:p>
      </dgm:t>
    </dgm:pt>
    <dgm:pt modelId="{94AA3C1A-7FEF-40CC-82FD-F7D338DA233A}" type="parTrans" cxnId="{8A314E93-A33A-4DEB-B031-5BB9111B6971}">
      <dgm:prSet/>
      <dgm:spPr/>
      <dgm:t>
        <a:bodyPr/>
        <a:lstStyle/>
        <a:p>
          <a:endParaRPr lang="en-US">
            <a:solidFill>
              <a:schemeClr val="bg1">
                <a:lumMod val="75000"/>
              </a:schemeClr>
            </a:solidFill>
          </a:endParaRPr>
        </a:p>
      </dgm:t>
    </dgm:pt>
    <dgm:pt modelId="{F524F8D8-B245-46B5-A52A-F0C600B87236}" type="sibTrans" cxnId="{8A314E93-A33A-4DEB-B031-5BB9111B6971}">
      <dgm:prSet/>
      <dgm:spPr/>
      <dgm:t>
        <a:bodyPr/>
        <a:lstStyle/>
        <a:p>
          <a:endParaRPr lang="en-US">
            <a:solidFill>
              <a:schemeClr val="bg1">
                <a:lumMod val="75000"/>
              </a:schemeClr>
            </a:solidFill>
          </a:endParaRPr>
        </a:p>
      </dgm:t>
    </dgm:pt>
    <dgm:pt modelId="{712BDB3B-5FFD-4643-8894-C1214CF25F95}">
      <dgm:prSet/>
      <dgm:spPr/>
      <dgm:t>
        <a:bodyPr/>
        <a:lstStyle/>
        <a:p>
          <a:r>
            <a:rPr lang="en-US" dirty="0">
              <a:solidFill>
                <a:schemeClr val="bg1">
                  <a:lumMod val="75000"/>
                </a:schemeClr>
              </a:solidFill>
            </a:rPr>
            <a:t>Regression Tests</a:t>
          </a:r>
        </a:p>
      </dgm:t>
    </dgm:pt>
    <dgm:pt modelId="{BB0CF8A6-413C-4A81-B986-FD5BAE0C15A7}" type="parTrans" cxnId="{13B0F1BC-9A69-4078-B91E-9A0EEC9AA11E}">
      <dgm:prSet/>
      <dgm:spPr/>
      <dgm:t>
        <a:bodyPr/>
        <a:lstStyle/>
        <a:p>
          <a:endParaRPr lang="en-US">
            <a:solidFill>
              <a:schemeClr val="bg1">
                <a:lumMod val="75000"/>
              </a:schemeClr>
            </a:solidFill>
          </a:endParaRPr>
        </a:p>
      </dgm:t>
    </dgm:pt>
    <dgm:pt modelId="{DAB5103C-2EFD-4CB5-BA4F-2C9B9082C749}" type="sibTrans" cxnId="{13B0F1BC-9A69-4078-B91E-9A0EEC9AA11E}">
      <dgm:prSet/>
      <dgm:spPr/>
      <dgm:t>
        <a:bodyPr/>
        <a:lstStyle/>
        <a:p>
          <a:endParaRPr lang="en-US">
            <a:solidFill>
              <a:schemeClr val="bg1">
                <a:lumMod val="75000"/>
              </a:schemeClr>
            </a:solidFill>
          </a:endParaRPr>
        </a:p>
      </dgm:t>
    </dgm:pt>
    <dgm:pt modelId="{B809DD0C-3725-47AF-A5BA-3A4658B640C7}">
      <dgm:prSet/>
      <dgm:spPr/>
      <dgm:t>
        <a:bodyPr/>
        <a:lstStyle/>
        <a:p>
          <a:r>
            <a:rPr lang="en-US" dirty="0">
              <a:solidFill>
                <a:schemeClr val="bg1">
                  <a:lumMod val="75000"/>
                </a:schemeClr>
              </a:solidFill>
            </a:rPr>
            <a:t>Regulatory Tests</a:t>
          </a:r>
        </a:p>
      </dgm:t>
    </dgm:pt>
    <dgm:pt modelId="{D67E8BA8-502C-47AC-B6E5-1E3268F9F7E8}" type="parTrans" cxnId="{7FDE9135-6A82-4797-817B-703D68605338}">
      <dgm:prSet/>
      <dgm:spPr/>
      <dgm:t>
        <a:bodyPr/>
        <a:lstStyle/>
        <a:p>
          <a:endParaRPr lang="en-US">
            <a:solidFill>
              <a:schemeClr val="bg1">
                <a:lumMod val="75000"/>
              </a:schemeClr>
            </a:solidFill>
          </a:endParaRPr>
        </a:p>
      </dgm:t>
    </dgm:pt>
    <dgm:pt modelId="{07652F3C-8780-49EB-B1F3-EF883BB775E9}" type="sibTrans" cxnId="{7FDE9135-6A82-4797-817B-703D68605338}">
      <dgm:prSet/>
      <dgm:spPr/>
      <dgm:t>
        <a:bodyPr/>
        <a:lstStyle/>
        <a:p>
          <a:endParaRPr lang="en-US">
            <a:solidFill>
              <a:schemeClr val="bg1">
                <a:lumMod val="75000"/>
              </a:schemeClr>
            </a:solidFill>
          </a:endParaRPr>
        </a:p>
      </dgm:t>
    </dgm:pt>
    <dgm:pt modelId="{A38A8782-BC80-4538-86B7-41606237F6A3}">
      <dgm:prSet/>
      <dgm:spPr/>
      <dgm:t>
        <a:bodyPr/>
        <a:lstStyle/>
        <a:p>
          <a:r>
            <a:rPr lang="en-US" dirty="0">
              <a:solidFill>
                <a:schemeClr val="bg1">
                  <a:lumMod val="75000"/>
                </a:schemeClr>
              </a:solidFill>
            </a:rPr>
            <a:t>Safety Assurance</a:t>
          </a:r>
        </a:p>
      </dgm:t>
    </dgm:pt>
    <dgm:pt modelId="{F8E52DAE-4562-40C9-A8BC-802139E8B667}" type="parTrans" cxnId="{52A9F2D7-E6C7-4754-A1BB-AE512D8CC93E}">
      <dgm:prSet/>
      <dgm:spPr/>
      <dgm:t>
        <a:bodyPr/>
        <a:lstStyle/>
        <a:p>
          <a:endParaRPr lang="en-US">
            <a:solidFill>
              <a:schemeClr val="bg1">
                <a:lumMod val="75000"/>
              </a:schemeClr>
            </a:solidFill>
          </a:endParaRPr>
        </a:p>
      </dgm:t>
    </dgm:pt>
    <dgm:pt modelId="{38AF6002-FBE7-46CA-A533-10C8CC874068}" type="sibTrans" cxnId="{52A9F2D7-E6C7-4754-A1BB-AE512D8CC93E}">
      <dgm:prSet/>
      <dgm:spPr/>
      <dgm:t>
        <a:bodyPr/>
        <a:lstStyle/>
        <a:p>
          <a:endParaRPr lang="en-US">
            <a:solidFill>
              <a:schemeClr val="bg1">
                <a:lumMod val="75000"/>
              </a:schemeClr>
            </a:solidFill>
          </a:endParaRPr>
        </a:p>
      </dgm:t>
    </dgm:pt>
    <dgm:pt modelId="{518CFE9D-80AC-4FD6-A0E3-96A9D734E75F}">
      <dgm:prSet/>
      <dgm:spPr/>
      <dgm:t>
        <a:bodyPr/>
        <a:lstStyle/>
        <a:p>
          <a:r>
            <a:rPr lang="en-US" dirty="0">
              <a:solidFill>
                <a:schemeClr val="bg1">
                  <a:lumMod val="75000"/>
                </a:schemeClr>
              </a:solidFill>
            </a:rPr>
            <a:t>Acceptance Testing</a:t>
          </a:r>
        </a:p>
      </dgm:t>
    </dgm:pt>
    <dgm:pt modelId="{7C0A5F22-7D81-4F2F-A8E6-D919A09A9FA8}" type="parTrans" cxnId="{6B106E54-9CBA-4F42-A623-1C732EF85141}">
      <dgm:prSet/>
      <dgm:spPr/>
      <dgm:t>
        <a:bodyPr/>
        <a:lstStyle/>
        <a:p>
          <a:endParaRPr lang="en-US">
            <a:solidFill>
              <a:schemeClr val="bg1">
                <a:lumMod val="75000"/>
              </a:schemeClr>
            </a:solidFill>
          </a:endParaRPr>
        </a:p>
      </dgm:t>
    </dgm:pt>
    <dgm:pt modelId="{D337C0A4-7546-4208-A239-9BF8F5E104DE}" type="sibTrans" cxnId="{6B106E54-9CBA-4F42-A623-1C732EF85141}">
      <dgm:prSet/>
      <dgm:spPr/>
      <dgm:t>
        <a:bodyPr/>
        <a:lstStyle/>
        <a:p>
          <a:endParaRPr lang="en-US">
            <a:solidFill>
              <a:schemeClr val="bg1">
                <a:lumMod val="75000"/>
              </a:schemeClr>
            </a:solidFill>
          </a:endParaRPr>
        </a:p>
      </dgm:t>
    </dgm:pt>
    <dgm:pt modelId="{875684B9-6F2B-F042-AC9B-B537B543FA30}">
      <dgm:prSet/>
      <dgm:spPr/>
      <dgm:t>
        <a:bodyPr/>
        <a:lstStyle/>
        <a:p>
          <a:r>
            <a:rPr lang="en-US" dirty="0">
              <a:solidFill>
                <a:schemeClr val="bg1">
                  <a:lumMod val="75000"/>
                </a:schemeClr>
              </a:solidFill>
            </a:rPr>
            <a:t>GUI Testing</a:t>
          </a:r>
        </a:p>
      </dgm:t>
    </dgm:pt>
    <dgm:pt modelId="{15FA1C77-FE50-1E41-9AA9-7F45C41F8041}" type="parTrans" cxnId="{CD7929B7-B54B-B84B-AFFF-75D18DCB75F7}">
      <dgm:prSet/>
      <dgm:spPr/>
      <dgm:t>
        <a:bodyPr/>
        <a:lstStyle/>
        <a:p>
          <a:endParaRPr lang="en-GB">
            <a:solidFill>
              <a:schemeClr val="bg1">
                <a:lumMod val="75000"/>
              </a:schemeClr>
            </a:solidFill>
          </a:endParaRPr>
        </a:p>
      </dgm:t>
    </dgm:pt>
    <dgm:pt modelId="{C3A72EFE-5BA8-5F45-AB64-3DFA3241A54A}" type="sibTrans" cxnId="{CD7929B7-B54B-B84B-AFFF-75D18DCB75F7}">
      <dgm:prSet/>
      <dgm:spPr/>
      <dgm:t>
        <a:bodyPr/>
        <a:lstStyle/>
        <a:p>
          <a:endParaRPr lang="en-GB">
            <a:solidFill>
              <a:schemeClr val="bg1">
                <a:lumMod val="75000"/>
              </a:schemeClr>
            </a:solidFill>
          </a:endParaRPr>
        </a:p>
      </dgm:t>
    </dgm:pt>
    <dgm:pt modelId="{05C1E552-A56F-F141-B318-7259B940AEB0}">
      <dgm:prSet/>
      <dgm:spPr/>
      <dgm:t>
        <a:bodyPr/>
        <a:lstStyle/>
        <a:p>
          <a:r>
            <a:rPr lang="en-US" dirty="0">
              <a:solidFill>
                <a:schemeClr val="bg1">
                  <a:lumMod val="75000"/>
                </a:schemeClr>
              </a:solidFill>
            </a:rPr>
            <a:t>Security Testing</a:t>
          </a:r>
        </a:p>
      </dgm:t>
    </dgm:pt>
    <dgm:pt modelId="{FCF9A927-41DC-D54F-B3FA-1FD339CFEE6A}" type="parTrans" cxnId="{69CDA020-2B9F-7C47-8FEE-7F7B0C2C34FC}">
      <dgm:prSet/>
      <dgm:spPr/>
      <dgm:t>
        <a:bodyPr/>
        <a:lstStyle/>
        <a:p>
          <a:endParaRPr lang="en-GB">
            <a:solidFill>
              <a:schemeClr val="bg1">
                <a:lumMod val="75000"/>
              </a:schemeClr>
            </a:solidFill>
          </a:endParaRPr>
        </a:p>
      </dgm:t>
    </dgm:pt>
    <dgm:pt modelId="{4F5F23F7-AF0E-F14B-A173-7F75D33D3277}" type="sibTrans" cxnId="{69CDA020-2B9F-7C47-8FEE-7F7B0C2C34FC}">
      <dgm:prSet/>
      <dgm:spPr/>
      <dgm:t>
        <a:bodyPr/>
        <a:lstStyle/>
        <a:p>
          <a:endParaRPr lang="en-GB">
            <a:solidFill>
              <a:schemeClr val="bg1">
                <a:lumMod val="75000"/>
              </a:schemeClr>
            </a:solidFill>
          </a:endParaRPr>
        </a:p>
      </dgm:t>
    </dgm:pt>
    <dgm:pt modelId="{B4C0D206-41AF-E24D-AD47-B0F091D86842}" type="pres">
      <dgm:prSet presAssocID="{26830B50-906A-4D52-87F9-B05FC4B6A3BF}" presName="vert0" presStyleCnt="0">
        <dgm:presLayoutVars>
          <dgm:dir/>
          <dgm:animOne val="branch"/>
          <dgm:animLvl val="lvl"/>
        </dgm:presLayoutVars>
      </dgm:prSet>
      <dgm:spPr/>
    </dgm:pt>
    <dgm:pt modelId="{866DC06E-E2F7-014A-AED6-DB9D2CF41560}" type="pres">
      <dgm:prSet presAssocID="{824CC412-57F2-401E-BB9A-3DEDE2086358}" presName="thickLine" presStyleLbl="alignNode1" presStyleIdx="0" presStyleCnt="13"/>
      <dgm:spPr/>
    </dgm:pt>
    <dgm:pt modelId="{B032FA24-A339-2345-8A31-558FB9285546}" type="pres">
      <dgm:prSet presAssocID="{824CC412-57F2-401E-BB9A-3DEDE2086358}" presName="horz1" presStyleCnt="0"/>
      <dgm:spPr/>
    </dgm:pt>
    <dgm:pt modelId="{0EAB94D3-3DAE-B64C-95D5-3AF90641ABDE}" type="pres">
      <dgm:prSet presAssocID="{824CC412-57F2-401E-BB9A-3DEDE2086358}" presName="tx1" presStyleLbl="revTx" presStyleIdx="0" presStyleCnt="13"/>
      <dgm:spPr/>
    </dgm:pt>
    <dgm:pt modelId="{47C49A49-63C0-2C4C-88B6-93D641E50628}" type="pres">
      <dgm:prSet presAssocID="{824CC412-57F2-401E-BB9A-3DEDE2086358}" presName="vert1" presStyleCnt="0"/>
      <dgm:spPr/>
    </dgm:pt>
    <dgm:pt modelId="{2442F692-EABE-C24F-96F0-B5B387391B80}" type="pres">
      <dgm:prSet presAssocID="{875684B9-6F2B-F042-AC9B-B537B543FA30}" presName="thickLine" presStyleLbl="alignNode1" presStyleIdx="1" presStyleCnt="13"/>
      <dgm:spPr/>
    </dgm:pt>
    <dgm:pt modelId="{E3F7F761-F79D-B840-AB74-17C560A3FC06}" type="pres">
      <dgm:prSet presAssocID="{875684B9-6F2B-F042-AC9B-B537B543FA30}" presName="horz1" presStyleCnt="0"/>
      <dgm:spPr/>
    </dgm:pt>
    <dgm:pt modelId="{A7B86603-78F7-2845-90B2-438B01DB0043}" type="pres">
      <dgm:prSet presAssocID="{875684B9-6F2B-F042-AC9B-B537B543FA30}" presName="tx1" presStyleLbl="revTx" presStyleIdx="1" presStyleCnt="13"/>
      <dgm:spPr/>
    </dgm:pt>
    <dgm:pt modelId="{E3C31D09-2AA2-3C4C-A671-E407377816EE}" type="pres">
      <dgm:prSet presAssocID="{875684B9-6F2B-F042-AC9B-B537B543FA30}" presName="vert1" presStyleCnt="0"/>
      <dgm:spPr/>
    </dgm:pt>
    <dgm:pt modelId="{69425A5D-D388-454A-816A-CD20D67BF737}" type="pres">
      <dgm:prSet presAssocID="{79846335-DA50-49E8-96BC-AA002DBCCB7A}" presName="thickLine" presStyleLbl="alignNode1" presStyleIdx="2" presStyleCnt="13"/>
      <dgm:spPr/>
    </dgm:pt>
    <dgm:pt modelId="{9717E87F-C7BC-734E-B5CD-4B512707727F}" type="pres">
      <dgm:prSet presAssocID="{79846335-DA50-49E8-96BC-AA002DBCCB7A}" presName="horz1" presStyleCnt="0"/>
      <dgm:spPr/>
    </dgm:pt>
    <dgm:pt modelId="{725F85C3-C3E2-0048-9C41-4BB5368E0F26}" type="pres">
      <dgm:prSet presAssocID="{79846335-DA50-49E8-96BC-AA002DBCCB7A}" presName="tx1" presStyleLbl="revTx" presStyleIdx="2" presStyleCnt="13"/>
      <dgm:spPr/>
    </dgm:pt>
    <dgm:pt modelId="{0396FD10-4EAF-BC42-BF99-39126D4D0DF9}" type="pres">
      <dgm:prSet presAssocID="{79846335-DA50-49E8-96BC-AA002DBCCB7A}" presName="vert1" presStyleCnt="0"/>
      <dgm:spPr/>
    </dgm:pt>
    <dgm:pt modelId="{6124CFF2-5919-C14D-821A-614A9223F583}" type="pres">
      <dgm:prSet presAssocID="{A7FE3250-241D-41BB-95D5-DCC285DABFE2}" presName="thickLine" presStyleLbl="alignNode1" presStyleIdx="3" presStyleCnt="13"/>
      <dgm:spPr/>
    </dgm:pt>
    <dgm:pt modelId="{C2B309EF-7A00-EC4A-A213-F00B432EBA3A}" type="pres">
      <dgm:prSet presAssocID="{A7FE3250-241D-41BB-95D5-DCC285DABFE2}" presName="horz1" presStyleCnt="0"/>
      <dgm:spPr/>
    </dgm:pt>
    <dgm:pt modelId="{A49DE02C-C978-1B4E-AAF9-A1DD7CA40B61}" type="pres">
      <dgm:prSet presAssocID="{A7FE3250-241D-41BB-95D5-DCC285DABFE2}" presName="tx1" presStyleLbl="revTx" presStyleIdx="3" presStyleCnt="13"/>
      <dgm:spPr/>
    </dgm:pt>
    <dgm:pt modelId="{10C7ACAE-33DC-7948-8707-F79CFAD1D783}" type="pres">
      <dgm:prSet presAssocID="{A7FE3250-241D-41BB-95D5-DCC285DABFE2}" presName="vert1" presStyleCnt="0"/>
      <dgm:spPr/>
    </dgm:pt>
    <dgm:pt modelId="{255F6E05-3966-814B-B319-CE73AB0AFE9C}" type="pres">
      <dgm:prSet presAssocID="{DA113C63-2657-4C6A-91E2-D96B7D34AC61}" presName="thickLine" presStyleLbl="alignNode1" presStyleIdx="4" presStyleCnt="13"/>
      <dgm:spPr/>
    </dgm:pt>
    <dgm:pt modelId="{19ECD4CA-B35F-E840-9D60-A92328EA5CFA}" type="pres">
      <dgm:prSet presAssocID="{DA113C63-2657-4C6A-91E2-D96B7D34AC61}" presName="horz1" presStyleCnt="0"/>
      <dgm:spPr/>
    </dgm:pt>
    <dgm:pt modelId="{FB9C5E6A-58DB-DD49-90AA-01DE8822E94A}" type="pres">
      <dgm:prSet presAssocID="{DA113C63-2657-4C6A-91E2-D96B7D34AC61}" presName="tx1" presStyleLbl="revTx" presStyleIdx="4" presStyleCnt="13"/>
      <dgm:spPr/>
    </dgm:pt>
    <dgm:pt modelId="{05697063-0D1F-0B41-BCDF-3A181C28FFFC}" type="pres">
      <dgm:prSet presAssocID="{DA113C63-2657-4C6A-91E2-D96B7D34AC61}" presName="vert1" presStyleCnt="0"/>
      <dgm:spPr/>
    </dgm:pt>
    <dgm:pt modelId="{A3B9F618-A137-184A-9E31-038F22A7A76D}" type="pres">
      <dgm:prSet presAssocID="{16F6B780-6A80-4300-B8DE-D894BA6DFFA9}" presName="thickLine" presStyleLbl="alignNode1" presStyleIdx="5" presStyleCnt="13"/>
      <dgm:spPr/>
    </dgm:pt>
    <dgm:pt modelId="{04799EBB-AF6E-6849-A22D-54B6119D7B05}" type="pres">
      <dgm:prSet presAssocID="{16F6B780-6A80-4300-B8DE-D894BA6DFFA9}" presName="horz1" presStyleCnt="0"/>
      <dgm:spPr/>
    </dgm:pt>
    <dgm:pt modelId="{5FD599D5-9DE2-764F-8344-4C0A3ED248D9}" type="pres">
      <dgm:prSet presAssocID="{16F6B780-6A80-4300-B8DE-D894BA6DFFA9}" presName="tx1" presStyleLbl="revTx" presStyleIdx="5" presStyleCnt="13"/>
      <dgm:spPr/>
    </dgm:pt>
    <dgm:pt modelId="{D31AA82F-FC13-7443-B51D-19E58CB659C0}" type="pres">
      <dgm:prSet presAssocID="{16F6B780-6A80-4300-B8DE-D894BA6DFFA9}" presName="vert1" presStyleCnt="0"/>
      <dgm:spPr/>
    </dgm:pt>
    <dgm:pt modelId="{4D908B17-23E4-E74D-BE15-A2E25C3FB6E1}" type="pres">
      <dgm:prSet presAssocID="{0036CF00-B55F-4477-BE4C-54F12235D685}" presName="thickLine" presStyleLbl="alignNode1" presStyleIdx="6" presStyleCnt="13"/>
      <dgm:spPr/>
    </dgm:pt>
    <dgm:pt modelId="{F28C159C-25E7-834D-BC0F-83A1CFC026EE}" type="pres">
      <dgm:prSet presAssocID="{0036CF00-B55F-4477-BE4C-54F12235D685}" presName="horz1" presStyleCnt="0"/>
      <dgm:spPr/>
    </dgm:pt>
    <dgm:pt modelId="{E3C1722E-A059-F349-9F55-FEE81B659387}" type="pres">
      <dgm:prSet presAssocID="{0036CF00-B55F-4477-BE4C-54F12235D685}" presName="tx1" presStyleLbl="revTx" presStyleIdx="6" presStyleCnt="13"/>
      <dgm:spPr/>
    </dgm:pt>
    <dgm:pt modelId="{71B4BA14-9412-3B41-AE76-879B71839E6D}" type="pres">
      <dgm:prSet presAssocID="{0036CF00-B55F-4477-BE4C-54F12235D685}" presName="vert1" presStyleCnt="0"/>
      <dgm:spPr/>
    </dgm:pt>
    <dgm:pt modelId="{76822033-2B7A-4941-9130-CCD0CCDED133}" type="pres">
      <dgm:prSet presAssocID="{F041206D-66F2-4267-864F-B04A0BEFBA7D}" presName="thickLine" presStyleLbl="alignNode1" presStyleIdx="7" presStyleCnt="13"/>
      <dgm:spPr/>
    </dgm:pt>
    <dgm:pt modelId="{AF15D86D-2E34-5840-A04D-8D076941EBA9}" type="pres">
      <dgm:prSet presAssocID="{F041206D-66F2-4267-864F-B04A0BEFBA7D}" presName="horz1" presStyleCnt="0"/>
      <dgm:spPr/>
    </dgm:pt>
    <dgm:pt modelId="{02FD2CFD-0242-524D-A27B-9C9FF8DF0DEF}" type="pres">
      <dgm:prSet presAssocID="{F041206D-66F2-4267-864F-B04A0BEFBA7D}" presName="tx1" presStyleLbl="revTx" presStyleIdx="7" presStyleCnt="13"/>
      <dgm:spPr/>
    </dgm:pt>
    <dgm:pt modelId="{74AD18CB-3EB4-D147-8C33-C404FE521B1D}" type="pres">
      <dgm:prSet presAssocID="{F041206D-66F2-4267-864F-B04A0BEFBA7D}" presName="vert1" presStyleCnt="0"/>
      <dgm:spPr/>
    </dgm:pt>
    <dgm:pt modelId="{2D1D5152-B1DC-7F49-9ED9-A041C0F46F85}" type="pres">
      <dgm:prSet presAssocID="{05C1E552-A56F-F141-B318-7259B940AEB0}" presName="thickLine" presStyleLbl="alignNode1" presStyleIdx="8" presStyleCnt="13"/>
      <dgm:spPr/>
    </dgm:pt>
    <dgm:pt modelId="{131ED5E2-5BB0-5A40-94BA-97B535A67ABA}" type="pres">
      <dgm:prSet presAssocID="{05C1E552-A56F-F141-B318-7259B940AEB0}" presName="horz1" presStyleCnt="0"/>
      <dgm:spPr/>
    </dgm:pt>
    <dgm:pt modelId="{3C3E32ED-8ECD-0343-8068-CA3F717F901C}" type="pres">
      <dgm:prSet presAssocID="{05C1E552-A56F-F141-B318-7259B940AEB0}" presName="tx1" presStyleLbl="revTx" presStyleIdx="8" presStyleCnt="13"/>
      <dgm:spPr/>
    </dgm:pt>
    <dgm:pt modelId="{E45524E9-4D70-3D4A-A3E6-DBF3CA944669}" type="pres">
      <dgm:prSet presAssocID="{05C1E552-A56F-F141-B318-7259B940AEB0}" presName="vert1" presStyleCnt="0"/>
      <dgm:spPr/>
    </dgm:pt>
    <dgm:pt modelId="{608F2F41-2146-D54C-B102-433B7A5467A5}" type="pres">
      <dgm:prSet presAssocID="{B809DD0C-3725-47AF-A5BA-3A4658B640C7}" presName="thickLine" presStyleLbl="alignNode1" presStyleIdx="9" presStyleCnt="13"/>
      <dgm:spPr/>
    </dgm:pt>
    <dgm:pt modelId="{CF874810-ED06-8447-BEAB-E08BD8521D6B}" type="pres">
      <dgm:prSet presAssocID="{B809DD0C-3725-47AF-A5BA-3A4658B640C7}" presName="horz1" presStyleCnt="0"/>
      <dgm:spPr/>
    </dgm:pt>
    <dgm:pt modelId="{10368F64-4C9B-9C4A-B038-44D559AD9812}" type="pres">
      <dgm:prSet presAssocID="{B809DD0C-3725-47AF-A5BA-3A4658B640C7}" presName="tx1" presStyleLbl="revTx" presStyleIdx="9" presStyleCnt="13"/>
      <dgm:spPr/>
    </dgm:pt>
    <dgm:pt modelId="{26540B99-AFAF-DB4F-A10F-FEEFFB325F38}" type="pres">
      <dgm:prSet presAssocID="{B809DD0C-3725-47AF-A5BA-3A4658B640C7}" presName="vert1" presStyleCnt="0"/>
      <dgm:spPr/>
    </dgm:pt>
    <dgm:pt modelId="{D4B8CBFC-FF03-EC41-AA5F-76656458C780}" type="pres">
      <dgm:prSet presAssocID="{A38A8782-BC80-4538-86B7-41606237F6A3}" presName="thickLine" presStyleLbl="alignNode1" presStyleIdx="10" presStyleCnt="13"/>
      <dgm:spPr/>
    </dgm:pt>
    <dgm:pt modelId="{23ECE755-E8BD-A348-9966-DEFF50445814}" type="pres">
      <dgm:prSet presAssocID="{A38A8782-BC80-4538-86B7-41606237F6A3}" presName="horz1" presStyleCnt="0"/>
      <dgm:spPr/>
    </dgm:pt>
    <dgm:pt modelId="{8E546376-8428-CC4D-B90C-D126274D88CA}" type="pres">
      <dgm:prSet presAssocID="{A38A8782-BC80-4538-86B7-41606237F6A3}" presName="tx1" presStyleLbl="revTx" presStyleIdx="10" presStyleCnt="13"/>
      <dgm:spPr/>
    </dgm:pt>
    <dgm:pt modelId="{DF71896D-481B-6F49-A994-D2001E45F8C2}" type="pres">
      <dgm:prSet presAssocID="{A38A8782-BC80-4538-86B7-41606237F6A3}" presName="vert1" presStyleCnt="0"/>
      <dgm:spPr/>
    </dgm:pt>
    <dgm:pt modelId="{7F261365-FA5D-304E-B7BB-697CC84F5BD5}" type="pres">
      <dgm:prSet presAssocID="{712BDB3B-5FFD-4643-8894-C1214CF25F95}" presName="thickLine" presStyleLbl="alignNode1" presStyleIdx="11" presStyleCnt="13"/>
      <dgm:spPr/>
    </dgm:pt>
    <dgm:pt modelId="{331BBA45-0F2E-F242-BEB4-48D49A398A1D}" type="pres">
      <dgm:prSet presAssocID="{712BDB3B-5FFD-4643-8894-C1214CF25F95}" presName="horz1" presStyleCnt="0"/>
      <dgm:spPr/>
    </dgm:pt>
    <dgm:pt modelId="{1A827CD4-EDE5-5742-8D66-42F3CDF304AE}" type="pres">
      <dgm:prSet presAssocID="{712BDB3B-5FFD-4643-8894-C1214CF25F95}" presName="tx1" presStyleLbl="revTx" presStyleIdx="11" presStyleCnt="13"/>
      <dgm:spPr/>
    </dgm:pt>
    <dgm:pt modelId="{673C0535-6916-F346-83EC-194F6B3E350E}" type="pres">
      <dgm:prSet presAssocID="{712BDB3B-5FFD-4643-8894-C1214CF25F95}" presName="vert1" presStyleCnt="0"/>
      <dgm:spPr/>
    </dgm:pt>
    <dgm:pt modelId="{F56AFCDC-B9D3-8C4C-80D3-99BED044A6B6}" type="pres">
      <dgm:prSet presAssocID="{518CFE9D-80AC-4FD6-A0E3-96A9D734E75F}" presName="thickLine" presStyleLbl="alignNode1" presStyleIdx="12" presStyleCnt="13"/>
      <dgm:spPr/>
    </dgm:pt>
    <dgm:pt modelId="{DA1003F4-167C-E041-9206-8033F3499812}" type="pres">
      <dgm:prSet presAssocID="{518CFE9D-80AC-4FD6-A0E3-96A9D734E75F}" presName="horz1" presStyleCnt="0"/>
      <dgm:spPr/>
    </dgm:pt>
    <dgm:pt modelId="{EA6143E4-2058-6940-9E90-B72676CB9347}" type="pres">
      <dgm:prSet presAssocID="{518CFE9D-80AC-4FD6-A0E3-96A9D734E75F}" presName="tx1" presStyleLbl="revTx" presStyleIdx="12" presStyleCnt="13"/>
      <dgm:spPr/>
    </dgm:pt>
    <dgm:pt modelId="{28D6BC3C-8954-4444-8AB6-2EA075DAE671}" type="pres">
      <dgm:prSet presAssocID="{518CFE9D-80AC-4FD6-A0E3-96A9D734E75F}" presName="vert1" presStyleCnt="0"/>
      <dgm:spPr/>
    </dgm:pt>
  </dgm:ptLst>
  <dgm:cxnLst>
    <dgm:cxn modelId="{85D3070A-8EBA-8249-A5E8-8B0A5364C967}" type="presOf" srcId="{875684B9-6F2B-F042-AC9B-B537B543FA30}" destId="{A7B86603-78F7-2845-90B2-438B01DB0043}" srcOrd="0" destOrd="0" presId="urn:microsoft.com/office/officeart/2008/layout/LinedList"/>
    <dgm:cxn modelId="{A3C0660C-ECDB-DC47-AF03-307E8961A162}" type="presOf" srcId="{0036CF00-B55F-4477-BE4C-54F12235D685}" destId="{E3C1722E-A059-F349-9F55-FEE81B659387}" srcOrd="0" destOrd="0" presId="urn:microsoft.com/office/officeart/2008/layout/LinedList"/>
    <dgm:cxn modelId="{03E9390D-E4CA-0240-828C-A613D8FDF7F6}" type="presOf" srcId="{79846335-DA50-49E8-96BC-AA002DBCCB7A}" destId="{725F85C3-C3E2-0048-9C41-4BB5368E0F26}" srcOrd="0" destOrd="0" presId="urn:microsoft.com/office/officeart/2008/layout/LinedList"/>
    <dgm:cxn modelId="{69CDA020-2B9F-7C47-8FEE-7F7B0C2C34FC}" srcId="{26830B50-906A-4D52-87F9-B05FC4B6A3BF}" destId="{05C1E552-A56F-F141-B318-7259B940AEB0}" srcOrd="8" destOrd="0" parTransId="{FCF9A927-41DC-D54F-B3FA-1FD339CFEE6A}" sibTransId="{4F5F23F7-AF0E-F14B-A173-7F75D33D3277}"/>
    <dgm:cxn modelId="{7FDE9135-6A82-4797-817B-703D68605338}" srcId="{26830B50-906A-4D52-87F9-B05FC4B6A3BF}" destId="{B809DD0C-3725-47AF-A5BA-3A4658B640C7}" srcOrd="9" destOrd="0" parTransId="{D67E8BA8-502C-47AC-B6E5-1E3268F9F7E8}" sibTransId="{07652F3C-8780-49EB-B1F3-EF883BB775E9}"/>
    <dgm:cxn modelId="{DAEFB23C-60B2-A94D-BB3B-3D84EA8DBAC1}" type="presOf" srcId="{712BDB3B-5FFD-4643-8894-C1214CF25F95}" destId="{1A827CD4-EDE5-5742-8D66-42F3CDF304AE}" srcOrd="0" destOrd="0" presId="urn:microsoft.com/office/officeart/2008/layout/LinedList"/>
    <dgm:cxn modelId="{6C8AB043-149E-1C40-83AC-60B894A3390A}" type="presOf" srcId="{F041206D-66F2-4267-864F-B04A0BEFBA7D}" destId="{02FD2CFD-0242-524D-A27B-9C9FF8DF0DEF}" srcOrd="0" destOrd="0" presId="urn:microsoft.com/office/officeart/2008/layout/LinedList"/>
    <dgm:cxn modelId="{3F139048-8357-412C-9E1F-215C003FA3CD}" srcId="{26830B50-906A-4D52-87F9-B05FC4B6A3BF}" destId="{824CC412-57F2-401E-BB9A-3DEDE2086358}" srcOrd="0" destOrd="0" parTransId="{E8AFD971-58C8-4E63-B1DF-C91F02F16E21}" sibTransId="{EBDCC879-87F6-407E-AFA1-363855CE3411}"/>
    <dgm:cxn modelId="{6596696B-0A78-0541-A966-9A62098CC294}" type="presOf" srcId="{26830B50-906A-4D52-87F9-B05FC4B6A3BF}" destId="{B4C0D206-41AF-E24D-AD47-B0F091D86842}" srcOrd="0" destOrd="0" presId="urn:microsoft.com/office/officeart/2008/layout/LinedList"/>
    <dgm:cxn modelId="{A0DA0970-863C-4CE2-9325-02F0EE947F33}" srcId="{26830B50-906A-4D52-87F9-B05FC4B6A3BF}" destId="{16F6B780-6A80-4300-B8DE-D894BA6DFFA9}" srcOrd="5" destOrd="0" parTransId="{B49DE912-24DC-42CD-BE67-7E8827815EB4}" sibTransId="{A3E391F0-6013-41C7-9DA2-15736AFEFC2B}"/>
    <dgm:cxn modelId="{542B0C70-598E-D14E-B151-DB4608D939E0}" type="presOf" srcId="{824CC412-57F2-401E-BB9A-3DEDE2086358}" destId="{0EAB94D3-3DAE-B64C-95D5-3AF90641ABDE}" srcOrd="0" destOrd="0" presId="urn:microsoft.com/office/officeart/2008/layout/LinedList"/>
    <dgm:cxn modelId="{6B106E54-9CBA-4F42-A623-1C732EF85141}" srcId="{26830B50-906A-4D52-87F9-B05FC4B6A3BF}" destId="{518CFE9D-80AC-4FD6-A0E3-96A9D734E75F}" srcOrd="12" destOrd="0" parTransId="{7C0A5F22-7D81-4F2F-A8E6-D919A09A9FA8}" sibTransId="{D337C0A4-7546-4208-A239-9BF8F5E104DE}"/>
    <dgm:cxn modelId="{0630547C-32E2-42CB-B35B-90CE1249E032}" srcId="{26830B50-906A-4D52-87F9-B05FC4B6A3BF}" destId="{DA113C63-2657-4C6A-91E2-D96B7D34AC61}" srcOrd="4" destOrd="0" parTransId="{057FA2DE-A1D3-4EA0-B8B5-B25776D07F47}" sibTransId="{2A5424F5-96C5-41E4-A740-FD33C862DD94}"/>
    <dgm:cxn modelId="{CE8CCF8A-8839-5042-B92D-050575FF4903}" type="presOf" srcId="{A7FE3250-241D-41BB-95D5-DCC285DABFE2}" destId="{A49DE02C-C978-1B4E-AAF9-A1DD7CA40B61}" srcOrd="0" destOrd="0" presId="urn:microsoft.com/office/officeart/2008/layout/LinedList"/>
    <dgm:cxn modelId="{8A314E93-A33A-4DEB-B031-5BB9111B6971}" srcId="{26830B50-906A-4D52-87F9-B05FC4B6A3BF}" destId="{F041206D-66F2-4267-864F-B04A0BEFBA7D}" srcOrd="7" destOrd="0" parTransId="{94AA3C1A-7FEF-40CC-82FD-F7D338DA233A}" sibTransId="{F524F8D8-B245-46B5-A52A-F0C600B87236}"/>
    <dgm:cxn modelId="{3D0D069B-679F-7849-9FA6-DB446DCBE2B1}" type="presOf" srcId="{518CFE9D-80AC-4FD6-A0E3-96A9D734E75F}" destId="{EA6143E4-2058-6940-9E90-B72676CB9347}" srcOrd="0" destOrd="0" presId="urn:microsoft.com/office/officeart/2008/layout/LinedList"/>
    <dgm:cxn modelId="{38D2D69D-DA68-714C-ADB4-893E0DF3A5CA}" type="presOf" srcId="{B809DD0C-3725-47AF-A5BA-3A4658B640C7}" destId="{10368F64-4C9B-9C4A-B038-44D559AD9812}" srcOrd="0" destOrd="0" presId="urn:microsoft.com/office/officeart/2008/layout/LinedList"/>
    <dgm:cxn modelId="{D9484D9E-965F-D746-A7C4-41C62B1C5585}" type="presOf" srcId="{05C1E552-A56F-F141-B318-7259B940AEB0}" destId="{3C3E32ED-8ECD-0343-8068-CA3F717F901C}" srcOrd="0" destOrd="0" presId="urn:microsoft.com/office/officeart/2008/layout/LinedList"/>
    <dgm:cxn modelId="{6FA3779E-EE76-4C62-B45A-2F8D178632F6}" srcId="{26830B50-906A-4D52-87F9-B05FC4B6A3BF}" destId="{A7FE3250-241D-41BB-95D5-DCC285DABFE2}" srcOrd="3" destOrd="0" parTransId="{EBD67938-B24E-433D-B8F9-5E4451C42C68}" sibTransId="{D377A1BF-E9FE-48E2-A0D4-C19E83677C69}"/>
    <dgm:cxn modelId="{CD7929B7-B54B-B84B-AFFF-75D18DCB75F7}" srcId="{26830B50-906A-4D52-87F9-B05FC4B6A3BF}" destId="{875684B9-6F2B-F042-AC9B-B537B543FA30}" srcOrd="1" destOrd="0" parTransId="{15FA1C77-FE50-1E41-9AA9-7F45C41F8041}" sibTransId="{C3A72EFE-5BA8-5F45-AB64-3DFA3241A54A}"/>
    <dgm:cxn modelId="{13B0F1BC-9A69-4078-B91E-9A0EEC9AA11E}" srcId="{26830B50-906A-4D52-87F9-B05FC4B6A3BF}" destId="{712BDB3B-5FFD-4643-8894-C1214CF25F95}" srcOrd="11" destOrd="0" parTransId="{BB0CF8A6-413C-4A81-B986-FD5BAE0C15A7}" sibTransId="{DAB5103C-2EFD-4CB5-BA4F-2C9B9082C749}"/>
    <dgm:cxn modelId="{9628C5CD-CCEE-CD46-9BAD-C57612C9C87F}" type="presOf" srcId="{DA113C63-2657-4C6A-91E2-D96B7D34AC61}" destId="{FB9C5E6A-58DB-DD49-90AA-01DE8822E94A}" srcOrd="0" destOrd="0" presId="urn:microsoft.com/office/officeart/2008/layout/LinedList"/>
    <dgm:cxn modelId="{85B1CDD7-D621-4BDF-B64A-A2D9323E0322}" srcId="{26830B50-906A-4D52-87F9-B05FC4B6A3BF}" destId="{0036CF00-B55F-4477-BE4C-54F12235D685}" srcOrd="6" destOrd="0" parTransId="{64E38C24-F024-478D-A677-D8B4E9F62822}" sibTransId="{25D2C207-F1D9-4F13-B652-643AE8969E04}"/>
    <dgm:cxn modelId="{52A9F2D7-E6C7-4754-A1BB-AE512D8CC93E}" srcId="{26830B50-906A-4D52-87F9-B05FC4B6A3BF}" destId="{A38A8782-BC80-4538-86B7-41606237F6A3}" srcOrd="10" destOrd="0" parTransId="{F8E52DAE-4562-40C9-A8BC-802139E8B667}" sibTransId="{38AF6002-FBE7-46CA-A533-10C8CC874068}"/>
    <dgm:cxn modelId="{C895C4E2-04F6-9C4E-97CB-D740CC81074D}" type="presOf" srcId="{16F6B780-6A80-4300-B8DE-D894BA6DFFA9}" destId="{5FD599D5-9DE2-764F-8344-4C0A3ED248D9}" srcOrd="0" destOrd="0" presId="urn:microsoft.com/office/officeart/2008/layout/LinedList"/>
    <dgm:cxn modelId="{FD7BDBE8-515E-C545-8B71-72E911855E24}" type="presOf" srcId="{A38A8782-BC80-4538-86B7-41606237F6A3}" destId="{8E546376-8428-CC4D-B90C-D126274D88CA}" srcOrd="0" destOrd="0" presId="urn:microsoft.com/office/officeart/2008/layout/LinedList"/>
    <dgm:cxn modelId="{2791B0FD-9754-4DB7-9243-39B6D2F7D4B2}" srcId="{26830B50-906A-4D52-87F9-B05FC4B6A3BF}" destId="{79846335-DA50-49E8-96BC-AA002DBCCB7A}" srcOrd="2" destOrd="0" parTransId="{EFB39808-8CDE-4340-963A-78A50FA36195}" sibTransId="{03563CB8-DB2B-45A3-91DA-1D0EB6DCCD52}"/>
    <dgm:cxn modelId="{7B6C6277-D4D1-9E44-BE29-517E2C201F17}" type="presParOf" srcId="{B4C0D206-41AF-E24D-AD47-B0F091D86842}" destId="{866DC06E-E2F7-014A-AED6-DB9D2CF41560}" srcOrd="0" destOrd="0" presId="urn:microsoft.com/office/officeart/2008/layout/LinedList"/>
    <dgm:cxn modelId="{19C3BBE8-7F78-1B48-BFB5-2EEE12B69CAE}" type="presParOf" srcId="{B4C0D206-41AF-E24D-AD47-B0F091D86842}" destId="{B032FA24-A339-2345-8A31-558FB9285546}" srcOrd="1" destOrd="0" presId="urn:microsoft.com/office/officeart/2008/layout/LinedList"/>
    <dgm:cxn modelId="{C0B72026-22EF-594D-A71B-19905427F7F7}" type="presParOf" srcId="{B032FA24-A339-2345-8A31-558FB9285546}" destId="{0EAB94D3-3DAE-B64C-95D5-3AF90641ABDE}" srcOrd="0" destOrd="0" presId="urn:microsoft.com/office/officeart/2008/layout/LinedList"/>
    <dgm:cxn modelId="{AF0C34B7-3EE9-EB45-991B-53A7684CDE32}" type="presParOf" srcId="{B032FA24-A339-2345-8A31-558FB9285546}" destId="{47C49A49-63C0-2C4C-88B6-93D641E50628}" srcOrd="1" destOrd="0" presId="urn:microsoft.com/office/officeart/2008/layout/LinedList"/>
    <dgm:cxn modelId="{B4FFE43E-A2BB-2B4A-AA0E-56FC8334B8DD}" type="presParOf" srcId="{B4C0D206-41AF-E24D-AD47-B0F091D86842}" destId="{2442F692-EABE-C24F-96F0-B5B387391B80}" srcOrd="2" destOrd="0" presId="urn:microsoft.com/office/officeart/2008/layout/LinedList"/>
    <dgm:cxn modelId="{80CA949C-1848-904C-B722-10A81E4D6585}" type="presParOf" srcId="{B4C0D206-41AF-E24D-AD47-B0F091D86842}" destId="{E3F7F761-F79D-B840-AB74-17C560A3FC06}" srcOrd="3" destOrd="0" presId="urn:microsoft.com/office/officeart/2008/layout/LinedList"/>
    <dgm:cxn modelId="{83BAF1A1-36FB-FD47-ACA0-0B75C1DF00B7}" type="presParOf" srcId="{E3F7F761-F79D-B840-AB74-17C560A3FC06}" destId="{A7B86603-78F7-2845-90B2-438B01DB0043}" srcOrd="0" destOrd="0" presId="urn:microsoft.com/office/officeart/2008/layout/LinedList"/>
    <dgm:cxn modelId="{97C00A66-E8D9-2F48-A01B-5B11C94C5519}" type="presParOf" srcId="{E3F7F761-F79D-B840-AB74-17C560A3FC06}" destId="{E3C31D09-2AA2-3C4C-A671-E407377816EE}" srcOrd="1" destOrd="0" presId="urn:microsoft.com/office/officeart/2008/layout/LinedList"/>
    <dgm:cxn modelId="{3D27813E-690D-0246-9EAD-B09D2AD28F82}" type="presParOf" srcId="{B4C0D206-41AF-E24D-AD47-B0F091D86842}" destId="{69425A5D-D388-454A-816A-CD20D67BF737}" srcOrd="4" destOrd="0" presId="urn:microsoft.com/office/officeart/2008/layout/LinedList"/>
    <dgm:cxn modelId="{BBA30F9B-4E08-634D-87F3-60785384A6CE}" type="presParOf" srcId="{B4C0D206-41AF-E24D-AD47-B0F091D86842}" destId="{9717E87F-C7BC-734E-B5CD-4B512707727F}" srcOrd="5" destOrd="0" presId="urn:microsoft.com/office/officeart/2008/layout/LinedList"/>
    <dgm:cxn modelId="{476B9F9A-73EF-0541-B089-B9849FC86170}" type="presParOf" srcId="{9717E87F-C7BC-734E-B5CD-4B512707727F}" destId="{725F85C3-C3E2-0048-9C41-4BB5368E0F26}" srcOrd="0" destOrd="0" presId="urn:microsoft.com/office/officeart/2008/layout/LinedList"/>
    <dgm:cxn modelId="{73B9BCA8-8C49-EF43-A057-74D6C17C1246}" type="presParOf" srcId="{9717E87F-C7BC-734E-B5CD-4B512707727F}" destId="{0396FD10-4EAF-BC42-BF99-39126D4D0DF9}" srcOrd="1" destOrd="0" presId="urn:microsoft.com/office/officeart/2008/layout/LinedList"/>
    <dgm:cxn modelId="{1EF34AFC-7C1F-A749-A218-185B3471E7DD}" type="presParOf" srcId="{B4C0D206-41AF-E24D-AD47-B0F091D86842}" destId="{6124CFF2-5919-C14D-821A-614A9223F583}" srcOrd="6" destOrd="0" presId="urn:microsoft.com/office/officeart/2008/layout/LinedList"/>
    <dgm:cxn modelId="{182D9A1B-ED52-6C4B-A60A-4026446300F3}" type="presParOf" srcId="{B4C0D206-41AF-E24D-AD47-B0F091D86842}" destId="{C2B309EF-7A00-EC4A-A213-F00B432EBA3A}" srcOrd="7" destOrd="0" presId="urn:microsoft.com/office/officeart/2008/layout/LinedList"/>
    <dgm:cxn modelId="{C7DA9228-CC5D-B042-BCCA-1816485417B9}" type="presParOf" srcId="{C2B309EF-7A00-EC4A-A213-F00B432EBA3A}" destId="{A49DE02C-C978-1B4E-AAF9-A1DD7CA40B61}" srcOrd="0" destOrd="0" presId="urn:microsoft.com/office/officeart/2008/layout/LinedList"/>
    <dgm:cxn modelId="{95331B6A-01A2-FF4E-8BD8-7C28E411E0CD}" type="presParOf" srcId="{C2B309EF-7A00-EC4A-A213-F00B432EBA3A}" destId="{10C7ACAE-33DC-7948-8707-F79CFAD1D783}" srcOrd="1" destOrd="0" presId="urn:microsoft.com/office/officeart/2008/layout/LinedList"/>
    <dgm:cxn modelId="{9BA123CC-AF87-2A41-BAFB-4729767ED528}" type="presParOf" srcId="{B4C0D206-41AF-E24D-AD47-B0F091D86842}" destId="{255F6E05-3966-814B-B319-CE73AB0AFE9C}" srcOrd="8" destOrd="0" presId="urn:microsoft.com/office/officeart/2008/layout/LinedList"/>
    <dgm:cxn modelId="{250F0BF2-57C7-EC47-AA78-7A995A30FD57}" type="presParOf" srcId="{B4C0D206-41AF-E24D-AD47-B0F091D86842}" destId="{19ECD4CA-B35F-E840-9D60-A92328EA5CFA}" srcOrd="9" destOrd="0" presId="urn:microsoft.com/office/officeart/2008/layout/LinedList"/>
    <dgm:cxn modelId="{3F7FF29E-F9E3-3243-93CF-D5DD472C10C6}" type="presParOf" srcId="{19ECD4CA-B35F-E840-9D60-A92328EA5CFA}" destId="{FB9C5E6A-58DB-DD49-90AA-01DE8822E94A}" srcOrd="0" destOrd="0" presId="urn:microsoft.com/office/officeart/2008/layout/LinedList"/>
    <dgm:cxn modelId="{EF718463-9822-9048-98C1-560AD060A1DD}" type="presParOf" srcId="{19ECD4CA-B35F-E840-9D60-A92328EA5CFA}" destId="{05697063-0D1F-0B41-BCDF-3A181C28FFFC}" srcOrd="1" destOrd="0" presId="urn:microsoft.com/office/officeart/2008/layout/LinedList"/>
    <dgm:cxn modelId="{19A982CF-6A14-7A47-8380-3212BB661EB9}" type="presParOf" srcId="{B4C0D206-41AF-E24D-AD47-B0F091D86842}" destId="{A3B9F618-A137-184A-9E31-038F22A7A76D}" srcOrd="10" destOrd="0" presId="urn:microsoft.com/office/officeart/2008/layout/LinedList"/>
    <dgm:cxn modelId="{2BC04227-614B-4049-9713-520A889B05C4}" type="presParOf" srcId="{B4C0D206-41AF-E24D-AD47-B0F091D86842}" destId="{04799EBB-AF6E-6849-A22D-54B6119D7B05}" srcOrd="11" destOrd="0" presId="urn:microsoft.com/office/officeart/2008/layout/LinedList"/>
    <dgm:cxn modelId="{60AEEE48-864C-5B43-997A-9BC96BB62E08}" type="presParOf" srcId="{04799EBB-AF6E-6849-A22D-54B6119D7B05}" destId="{5FD599D5-9DE2-764F-8344-4C0A3ED248D9}" srcOrd="0" destOrd="0" presId="urn:microsoft.com/office/officeart/2008/layout/LinedList"/>
    <dgm:cxn modelId="{F5BD9B92-FEAA-674B-925B-D492F99A3A4A}" type="presParOf" srcId="{04799EBB-AF6E-6849-A22D-54B6119D7B05}" destId="{D31AA82F-FC13-7443-B51D-19E58CB659C0}" srcOrd="1" destOrd="0" presId="urn:microsoft.com/office/officeart/2008/layout/LinedList"/>
    <dgm:cxn modelId="{089D728F-1477-2846-8708-B1209B2A9811}" type="presParOf" srcId="{B4C0D206-41AF-E24D-AD47-B0F091D86842}" destId="{4D908B17-23E4-E74D-BE15-A2E25C3FB6E1}" srcOrd="12" destOrd="0" presId="urn:microsoft.com/office/officeart/2008/layout/LinedList"/>
    <dgm:cxn modelId="{B8972843-B89F-5846-9447-41F836EEE4CF}" type="presParOf" srcId="{B4C0D206-41AF-E24D-AD47-B0F091D86842}" destId="{F28C159C-25E7-834D-BC0F-83A1CFC026EE}" srcOrd="13" destOrd="0" presId="urn:microsoft.com/office/officeart/2008/layout/LinedList"/>
    <dgm:cxn modelId="{22911764-D781-F343-A404-3814B7BD1266}" type="presParOf" srcId="{F28C159C-25E7-834D-BC0F-83A1CFC026EE}" destId="{E3C1722E-A059-F349-9F55-FEE81B659387}" srcOrd="0" destOrd="0" presId="urn:microsoft.com/office/officeart/2008/layout/LinedList"/>
    <dgm:cxn modelId="{BBCA1BF5-D58B-EF4A-B212-DC468D4970D9}" type="presParOf" srcId="{F28C159C-25E7-834D-BC0F-83A1CFC026EE}" destId="{71B4BA14-9412-3B41-AE76-879B71839E6D}" srcOrd="1" destOrd="0" presId="urn:microsoft.com/office/officeart/2008/layout/LinedList"/>
    <dgm:cxn modelId="{72BA12B1-A7FF-874C-BA6A-53352F6606D6}" type="presParOf" srcId="{B4C0D206-41AF-E24D-AD47-B0F091D86842}" destId="{76822033-2B7A-4941-9130-CCD0CCDED133}" srcOrd="14" destOrd="0" presId="urn:microsoft.com/office/officeart/2008/layout/LinedList"/>
    <dgm:cxn modelId="{FEDE19BD-B555-B344-8C04-9D0A9BBCA622}" type="presParOf" srcId="{B4C0D206-41AF-E24D-AD47-B0F091D86842}" destId="{AF15D86D-2E34-5840-A04D-8D076941EBA9}" srcOrd="15" destOrd="0" presId="urn:microsoft.com/office/officeart/2008/layout/LinedList"/>
    <dgm:cxn modelId="{61C61D27-A0D1-FE4F-A1FA-344480970091}" type="presParOf" srcId="{AF15D86D-2E34-5840-A04D-8D076941EBA9}" destId="{02FD2CFD-0242-524D-A27B-9C9FF8DF0DEF}" srcOrd="0" destOrd="0" presId="urn:microsoft.com/office/officeart/2008/layout/LinedList"/>
    <dgm:cxn modelId="{E183EA0B-23CB-B949-A790-1AFD413D5EAB}" type="presParOf" srcId="{AF15D86D-2E34-5840-A04D-8D076941EBA9}" destId="{74AD18CB-3EB4-D147-8C33-C404FE521B1D}" srcOrd="1" destOrd="0" presId="urn:microsoft.com/office/officeart/2008/layout/LinedList"/>
    <dgm:cxn modelId="{EB35BF69-04F5-5E46-89C7-0ECA026E77F1}" type="presParOf" srcId="{B4C0D206-41AF-E24D-AD47-B0F091D86842}" destId="{2D1D5152-B1DC-7F49-9ED9-A041C0F46F85}" srcOrd="16" destOrd="0" presId="urn:microsoft.com/office/officeart/2008/layout/LinedList"/>
    <dgm:cxn modelId="{74897919-F704-0D49-BEE5-D6936421FD1B}" type="presParOf" srcId="{B4C0D206-41AF-E24D-AD47-B0F091D86842}" destId="{131ED5E2-5BB0-5A40-94BA-97B535A67ABA}" srcOrd="17" destOrd="0" presId="urn:microsoft.com/office/officeart/2008/layout/LinedList"/>
    <dgm:cxn modelId="{803BE98F-77DE-CD49-B242-A2FC1C40F7BC}" type="presParOf" srcId="{131ED5E2-5BB0-5A40-94BA-97B535A67ABA}" destId="{3C3E32ED-8ECD-0343-8068-CA3F717F901C}" srcOrd="0" destOrd="0" presId="urn:microsoft.com/office/officeart/2008/layout/LinedList"/>
    <dgm:cxn modelId="{33315647-19A5-F649-8887-9A03DBE34A91}" type="presParOf" srcId="{131ED5E2-5BB0-5A40-94BA-97B535A67ABA}" destId="{E45524E9-4D70-3D4A-A3E6-DBF3CA944669}" srcOrd="1" destOrd="0" presId="urn:microsoft.com/office/officeart/2008/layout/LinedList"/>
    <dgm:cxn modelId="{CE3C57F0-F2B0-9C43-8175-8400710E4E0C}" type="presParOf" srcId="{B4C0D206-41AF-E24D-AD47-B0F091D86842}" destId="{608F2F41-2146-D54C-B102-433B7A5467A5}" srcOrd="18" destOrd="0" presId="urn:microsoft.com/office/officeart/2008/layout/LinedList"/>
    <dgm:cxn modelId="{1263AEC6-5324-424F-A334-22792AF9A471}" type="presParOf" srcId="{B4C0D206-41AF-E24D-AD47-B0F091D86842}" destId="{CF874810-ED06-8447-BEAB-E08BD8521D6B}" srcOrd="19" destOrd="0" presId="urn:microsoft.com/office/officeart/2008/layout/LinedList"/>
    <dgm:cxn modelId="{1D4A91DF-EB32-C443-AF26-0276CD56C5C8}" type="presParOf" srcId="{CF874810-ED06-8447-BEAB-E08BD8521D6B}" destId="{10368F64-4C9B-9C4A-B038-44D559AD9812}" srcOrd="0" destOrd="0" presId="urn:microsoft.com/office/officeart/2008/layout/LinedList"/>
    <dgm:cxn modelId="{1E4CD653-E09F-7A48-946C-C97C5888FE6A}" type="presParOf" srcId="{CF874810-ED06-8447-BEAB-E08BD8521D6B}" destId="{26540B99-AFAF-DB4F-A10F-FEEFFB325F38}" srcOrd="1" destOrd="0" presId="urn:microsoft.com/office/officeart/2008/layout/LinedList"/>
    <dgm:cxn modelId="{DC6ADAA9-3E6F-2044-8BB5-B66B7F23BEC4}" type="presParOf" srcId="{B4C0D206-41AF-E24D-AD47-B0F091D86842}" destId="{D4B8CBFC-FF03-EC41-AA5F-76656458C780}" srcOrd="20" destOrd="0" presId="urn:microsoft.com/office/officeart/2008/layout/LinedList"/>
    <dgm:cxn modelId="{5ACDE49B-5833-FC48-9637-6B87E2E4866D}" type="presParOf" srcId="{B4C0D206-41AF-E24D-AD47-B0F091D86842}" destId="{23ECE755-E8BD-A348-9966-DEFF50445814}" srcOrd="21" destOrd="0" presId="urn:microsoft.com/office/officeart/2008/layout/LinedList"/>
    <dgm:cxn modelId="{120E3177-77FA-B44E-9355-6664F1373D47}" type="presParOf" srcId="{23ECE755-E8BD-A348-9966-DEFF50445814}" destId="{8E546376-8428-CC4D-B90C-D126274D88CA}" srcOrd="0" destOrd="0" presId="urn:microsoft.com/office/officeart/2008/layout/LinedList"/>
    <dgm:cxn modelId="{75F15691-7F9D-CC49-97BA-C34FF43EACA8}" type="presParOf" srcId="{23ECE755-E8BD-A348-9966-DEFF50445814}" destId="{DF71896D-481B-6F49-A994-D2001E45F8C2}" srcOrd="1" destOrd="0" presId="urn:microsoft.com/office/officeart/2008/layout/LinedList"/>
    <dgm:cxn modelId="{1315A619-8550-8440-86FF-1E23FB80D3D6}" type="presParOf" srcId="{B4C0D206-41AF-E24D-AD47-B0F091D86842}" destId="{7F261365-FA5D-304E-B7BB-697CC84F5BD5}" srcOrd="22" destOrd="0" presId="urn:microsoft.com/office/officeart/2008/layout/LinedList"/>
    <dgm:cxn modelId="{47953A6B-79BC-0042-96EE-9445BF897023}" type="presParOf" srcId="{B4C0D206-41AF-E24D-AD47-B0F091D86842}" destId="{331BBA45-0F2E-F242-BEB4-48D49A398A1D}" srcOrd="23" destOrd="0" presId="urn:microsoft.com/office/officeart/2008/layout/LinedList"/>
    <dgm:cxn modelId="{9EF49500-BC0A-984F-B421-193462B79F1B}" type="presParOf" srcId="{331BBA45-0F2E-F242-BEB4-48D49A398A1D}" destId="{1A827CD4-EDE5-5742-8D66-42F3CDF304AE}" srcOrd="0" destOrd="0" presId="urn:microsoft.com/office/officeart/2008/layout/LinedList"/>
    <dgm:cxn modelId="{6689621E-7A1D-B64A-8C50-2AD96DA81118}" type="presParOf" srcId="{331BBA45-0F2E-F242-BEB4-48D49A398A1D}" destId="{673C0535-6916-F346-83EC-194F6B3E350E}" srcOrd="1" destOrd="0" presId="urn:microsoft.com/office/officeart/2008/layout/LinedList"/>
    <dgm:cxn modelId="{549646AB-BCF6-C548-A202-65DF3E7748DD}" type="presParOf" srcId="{B4C0D206-41AF-E24D-AD47-B0F091D86842}" destId="{F56AFCDC-B9D3-8C4C-80D3-99BED044A6B6}" srcOrd="24" destOrd="0" presId="urn:microsoft.com/office/officeart/2008/layout/LinedList"/>
    <dgm:cxn modelId="{B0A6F8E0-DFB9-854C-98C6-23E08BD381F3}" type="presParOf" srcId="{B4C0D206-41AF-E24D-AD47-B0F091D86842}" destId="{DA1003F4-167C-E041-9206-8033F3499812}" srcOrd="25" destOrd="0" presId="urn:microsoft.com/office/officeart/2008/layout/LinedList"/>
    <dgm:cxn modelId="{CECF659D-7C5D-9D4D-8149-FDDEC90A2BCE}" type="presParOf" srcId="{DA1003F4-167C-E041-9206-8033F3499812}" destId="{EA6143E4-2058-6940-9E90-B72676CB9347}" srcOrd="0" destOrd="0" presId="urn:microsoft.com/office/officeart/2008/layout/LinedList"/>
    <dgm:cxn modelId="{8205B749-3E40-A543-BFDA-55CAD7E6A04F}" type="presParOf" srcId="{DA1003F4-167C-E041-9206-8033F3499812}" destId="{28D6BC3C-8954-4444-8AB6-2EA075DAE671}" srcOrd="1" destOrd="0" presId="urn:microsoft.com/office/officeart/2008/layout/Line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C03BD46C-F1F9-459A-8C5A-BFC04F46F67C}"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en-US"/>
        </a:p>
      </dgm:t>
    </dgm:pt>
    <dgm:pt modelId="{B8E1F40A-94CA-424A-9F74-88C412866C7B}">
      <dgm:prSet/>
      <dgm:spPr/>
      <dgm:t>
        <a:bodyPr/>
        <a:lstStyle/>
        <a:p>
          <a:r>
            <a:rPr lang="en-US" altLang="en-US">
              <a:latin typeface="Arial" panose="020B0604020202020204" pitchFamily="34" charset="0"/>
              <a:cs typeface="Arial" panose="020B0604020202020204" pitchFamily="34" charset="0"/>
            </a:rPr>
            <a:t>Retest all </a:t>
          </a:r>
          <a:endParaRPr lang="en-US"/>
        </a:p>
      </dgm:t>
    </dgm:pt>
    <dgm:pt modelId="{AC5B8B1D-BE35-43E5-A441-CC6BA6164487}" type="parTrans" cxnId="{CEF76C12-1C53-46D2-A056-AAE7B3BCA388}">
      <dgm:prSet/>
      <dgm:spPr/>
      <dgm:t>
        <a:bodyPr/>
        <a:lstStyle/>
        <a:p>
          <a:endParaRPr lang="en-US"/>
        </a:p>
      </dgm:t>
    </dgm:pt>
    <dgm:pt modelId="{99E2146C-7243-48CF-AA6A-ACB3D63BEDE6}" type="sibTrans" cxnId="{CEF76C12-1C53-46D2-A056-AAE7B3BCA388}">
      <dgm:prSet/>
      <dgm:spPr/>
      <dgm:t>
        <a:bodyPr/>
        <a:lstStyle/>
        <a:p>
          <a:endParaRPr lang="en-US"/>
        </a:p>
      </dgm:t>
    </dgm:pt>
    <dgm:pt modelId="{69D8EB12-B2E0-734A-B319-B7F4EBDEB755}">
      <dgm:prSet/>
      <dgm:spPr/>
      <dgm:t>
        <a:bodyPr/>
        <a:lstStyle/>
        <a:p>
          <a:r>
            <a:rPr lang="en-US" altLang="en-US">
              <a:latin typeface="Arial" panose="020B0604020202020204" pitchFamily="34" charset="0"/>
              <a:cs typeface="Arial" panose="020B0604020202020204" pitchFamily="34" charset="0"/>
            </a:rPr>
            <a:t>Can be costly, unless test execution is highly automated</a:t>
          </a:r>
          <a:endParaRPr lang="en-US" altLang="en-US" dirty="0">
            <a:latin typeface="Arial" panose="020B0604020202020204" pitchFamily="34" charset="0"/>
            <a:cs typeface="Arial" panose="020B0604020202020204" pitchFamily="34" charset="0"/>
          </a:endParaRPr>
        </a:p>
      </dgm:t>
    </dgm:pt>
    <dgm:pt modelId="{49E5FDC1-3B0A-ED43-A7CA-4C1699BBBB4C}" type="parTrans" cxnId="{2FF4D9F5-452A-FC40-8C2E-84A0D225585E}">
      <dgm:prSet/>
      <dgm:spPr/>
      <dgm:t>
        <a:bodyPr/>
        <a:lstStyle/>
        <a:p>
          <a:endParaRPr lang="en-GB"/>
        </a:p>
      </dgm:t>
    </dgm:pt>
    <dgm:pt modelId="{2B6D988A-8721-1944-A214-A97FCB0D5C60}" type="sibTrans" cxnId="{2FF4D9F5-452A-FC40-8C2E-84A0D225585E}">
      <dgm:prSet/>
      <dgm:spPr/>
      <dgm:t>
        <a:bodyPr/>
        <a:lstStyle/>
        <a:p>
          <a:endParaRPr lang="en-GB"/>
        </a:p>
      </dgm:t>
    </dgm:pt>
    <dgm:pt modelId="{2428A6EC-F5E0-694B-8F5C-47F88F0182A4}">
      <dgm:prSet/>
      <dgm:spPr/>
      <dgm:t>
        <a:bodyPr/>
        <a:lstStyle/>
        <a:p>
          <a:r>
            <a:rPr lang="en-US" altLang="en-US" dirty="0">
              <a:latin typeface="Arial" panose="020B0604020202020204" pitchFamily="34" charset="0"/>
              <a:cs typeface="Arial" panose="020B0604020202020204" pitchFamily="34" charset="0"/>
            </a:rPr>
            <a:t>Random selection</a:t>
          </a:r>
        </a:p>
      </dgm:t>
    </dgm:pt>
    <dgm:pt modelId="{D4AE2C36-785D-7246-BDBD-6A7B9F1BEBF8}" type="parTrans" cxnId="{3E0825B1-676D-7F4A-BD54-2B09645AAE55}">
      <dgm:prSet/>
      <dgm:spPr/>
      <dgm:t>
        <a:bodyPr/>
        <a:lstStyle/>
        <a:p>
          <a:endParaRPr lang="en-GB"/>
        </a:p>
      </dgm:t>
    </dgm:pt>
    <dgm:pt modelId="{309FE02B-1939-2C43-AE96-72A584FCCBC1}" type="sibTrans" cxnId="{3E0825B1-676D-7F4A-BD54-2B09645AAE55}">
      <dgm:prSet/>
      <dgm:spPr/>
      <dgm:t>
        <a:bodyPr/>
        <a:lstStyle/>
        <a:p>
          <a:endParaRPr lang="en-GB"/>
        </a:p>
      </dgm:t>
    </dgm:pt>
    <dgm:pt modelId="{4E15653D-F12D-044F-8C2A-5D57737C6705}">
      <dgm:prSet/>
      <dgm:spPr/>
      <dgm:t>
        <a:bodyPr/>
        <a:lstStyle/>
        <a:p>
          <a:r>
            <a:rPr lang="en-US" altLang="en-US">
              <a:latin typeface="Arial" panose="020B0604020202020204" pitchFamily="34" charset="0"/>
              <a:cs typeface="Arial" panose="020B0604020202020204" pitchFamily="34" charset="0"/>
            </a:rPr>
            <a:t>Better than no test</a:t>
          </a:r>
          <a:endParaRPr lang="en-US" altLang="en-US" dirty="0">
            <a:latin typeface="Arial" panose="020B0604020202020204" pitchFamily="34" charset="0"/>
            <a:cs typeface="Arial" panose="020B0604020202020204" pitchFamily="34" charset="0"/>
          </a:endParaRPr>
        </a:p>
      </dgm:t>
    </dgm:pt>
    <dgm:pt modelId="{7F656485-B055-6440-959F-1D2C980AB609}" type="parTrans" cxnId="{2A122BF5-5EBB-DA49-A630-AB3A4584EFFB}">
      <dgm:prSet/>
      <dgm:spPr/>
      <dgm:t>
        <a:bodyPr/>
        <a:lstStyle/>
        <a:p>
          <a:endParaRPr lang="en-GB"/>
        </a:p>
      </dgm:t>
    </dgm:pt>
    <dgm:pt modelId="{EB9ECAAD-0DBF-F34C-BCE6-73EF3931B1EC}" type="sibTrans" cxnId="{2A122BF5-5EBB-DA49-A630-AB3A4584EFFB}">
      <dgm:prSet/>
      <dgm:spPr/>
      <dgm:t>
        <a:bodyPr/>
        <a:lstStyle/>
        <a:p>
          <a:endParaRPr lang="en-GB"/>
        </a:p>
      </dgm:t>
    </dgm:pt>
    <dgm:pt modelId="{47F26B89-65BD-C94D-8EE1-E427DFF4CFA0}">
      <dgm:prSet/>
      <dgm:spPr/>
      <dgm:t>
        <a:bodyPr/>
        <a:lstStyle/>
        <a:p>
          <a:r>
            <a:rPr lang="en-US" altLang="en-US">
              <a:latin typeface="Arial" panose="020B0604020202020204" pitchFamily="34" charset="0"/>
              <a:cs typeface="Arial" panose="020B0604020202020204" pitchFamily="34" charset="0"/>
            </a:rPr>
            <a:t>Hard to ensure coverage of the changed code</a:t>
          </a:r>
          <a:endParaRPr lang="en-US" altLang="en-US" dirty="0">
            <a:latin typeface="Arial" panose="020B0604020202020204" pitchFamily="34" charset="0"/>
            <a:cs typeface="Arial" panose="020B0604020202020204" pitchFamily="34" charset="0"/>
          </a:endParaRPr>
        </a:p>
      </dgm:t>
    </dgm:pt>
    <dgm:pt modelId="{D2CA4409-B13A-3C4D-B6EF-F99839069573}" type="parTrans" cxnId="{BC0A9870-0133-1D43-BFF3-4C1F533965E3}">
      <dgm:prSet/>
      <dgm:spPr/>
      <dgm:t>
        <a:bodyPr/>
        <a:lstStyle/>
        <a:p>
          <a:endParaRPr lang="en-GB"/>
        </a:p>
      </dgm:t>
    </dgm:pt>
    <dgm:pt modelId="{089369E5-DC17-6940-A33A-E04E34B50EDF}" type="sibTrans" cxnId="{BC0A9870-0133-1D43-BFF3-4C1F533965E3}">
      <dgm:prSet/>
      <dgm:spPr/>
      <dgm:t>
        <a:bodyPr/>
        <a:lstStyle/>
        <a:p>
          <a:endParaRPr lang="en-GB"/>
        </a:p>
      </dgm:t>
    </dgm:pt>
    <dgm:pt modelId="{54D14346-027E-2848-9F33-B3FAEC057CEC}">
      <dgm:prSet/>
      <dgm:spPr/>
      <dgm:t>
        <a:bodyPr/>
        <a:lstStyle/>
        <a:p>
          <a:r>
            <a:rPr lang="en-US" altLang="en-US">
              <a:latin typeface="Arial" panose="020B0604020202020204" pitchFamily="34" charset="0"/>
              <a:cs typeface="Arial" panose="020B0604020202020204" pitchFamily="34" charset="0"/>
            </a:rPr>
            <a:t>Selecting modification traversing tests</a:t>
          </a:r>
          <a:endParaRPr lang="en-US" altLang="en-US" dirty="0">
            <a:latin typeface="Arial" panose="020B0604020202020204" pitchFamily="34" charset="0"/>
            <a:cs typeface="Arial" panose="020B0604020202020204" pitchFamily="34" charset="0"/>
          </a:endParaRPr>
        </a:p>
      </dgm:t>
    </dgm:pt>
    <dgm:pt modelId="{0BCC600D-C7C9-3543-B35E-58941132B2BF}" type="parTrans" cxnId="{609B47F4-2F71-B847-92A1-EEF8B5E04F91}">
      <dgm:prSet/>
      <dgm:spPr/>
      <dgm:t>
        <a:bodyPr/>
        <a:lstStyle/>
        <a:p>
          <a:endParaRPr lang="en-GB"/>
        </a:p>
      </dgm:t>
    </dgm:pt>
    <dgm:pt modelId="{292FE2C6-CA71-0D4A-BC7C-72DF52E13F24}" type="sibTrans" cxnId="{609B47F4-2F71-B847-92A1-EEF8B5E04F91}">
      <dgm:prSet/>
      <dgm:spPr/>
      <dgm:t>
        <a:bodyPr/>
        <a:lstStyle/>
        <a:p>
          <a:endParaRPr lang="en-GB"/>
        </a:p>
      </dgm:t>
    </dgm:pt>
    <dgm:pt modelId="{4178003F-3CF4-C44D-97C3-FCD2B8E8F9D2}">
      <dgm:prSet/>
      <dgm:spPr/>
      <dgm:t>
        <a:bodyPr/>
        <a:lstStyle/>
        <a:p>
          <a:r>
            <a:rPr lang="en-US" dirty="0">
              <a:solidFill>
                <a:schemeClr val="tx1"/>
              </a:solidFill>
            </a:rPr>
            <a:t>A technique that </a:t>
          </a:r>
          <a:r>
            <a:rPr lang="en-US" dirty="0">
              <a:solidFill>
                <a:srgbClr val="FF0000"/>
              </a:solidFill>
            </a:rPr>
            <a:t>does not discard any test </a:t>
          </a:r>
          <a:r>
            <a:rPr lang="en-US" dirty="0">
              <a:solidFill>
                <a:schemeClr val="tx1"/>
              </a:solidFill>
            </a:rPr>
            <a:t>that will </a:t>
          </a:r>
          <a:r>
            <a:rPr lang="en-US" dirty="0">
              <a:solidFill>
                <a:srgbClr val="FF0000"/>
              </a:solidFill>
            </a:rPr>
            <a:t>traverse a modified or impacted statement </a:t>
          </a:r>
          <a:r>
            <a:rPr lang="en-US" dirty="0">
              <a:solidFill>
                <a:schemeClr val="tx1"/>
              </a:solidFill>
            </a:rPr>
            <a:t>is known as “</a:t>
          </a:r>
          <a:r>
            <a:rPr lang="en-US" dirty="0">
              <a:solidFill>
                <a:srgbClr val="FF0000"/>
              </a:solidFill>
            </a:rPr>
            <a:t>safe</a:t>
          </a:r>
          <a:r>
            <a:rPr lang="en-US" dirty="0">
              <a:solidFill>
                <a:schemeClr val="tx1"/>
              </a:solidFill>
            </a:rPr>
            <a:t>” regression test selection technique</a:t>
          </a:r>
          <a:endParaRPr lang="en-US" altLang="en-US" dirty="0">
            <a:latin typeface="Arial" panose="020B0604020202020204" pitchFamily="34" charset="0"/>
            <a:cs typeface="Arial" panose="020B0604020202020204" pitchFamily="34" charset="0"/>
          </a:endParaRPr>
        </a:p>
      </dgm:t>
    </dgm:pt>
    <dgm:pt modelId="{48CF6999-64D1-AB4C-AE6C-E8292A31BE16}" type="parTrans" cxnId="{0541C224-F38B-C741-B922-2AC596A188EA}">
      <dgm:prSet/>
      <dgm:spPr/>
      <dgm:t>
        <a:bodyPr/>
        <a:lstStyle/>
        <a:p>
          <a:endParaRPr lang="en-GB"/>
        </a:p>
      </dgm:t>
    </dgm:pt>
    <dgm:pt modelId="{37C50DFF-60E9-A244-97D4-8E0AE4CB5009}" type="sibTrans" cxnId="{0541C224-F38B-C741-B922-2AC596A188EA}">
      <dgm:prSet/>
      <dgm:spPr/>
      <dgm:t>
        <a:bodyPr/>
        <a:lstStyle/>
        <a:p>
          <a:endParaRPr lang="en-GB"/>
        </a:p>
      </dgm:t>
    </dgm:pt>
    <dgm:pt modelId="{BA85F3B7-6C5C-1A4F-9BB9-0A03397B12F0}" type="pres">
      <dgm:prSet presAssocID="{C03BD46C-F1F9-459A-8C5A-BFC04F46F67C}" presName="Name0" presStyleCnt="0">
        <dgm:presLayoutVars>
          <dgm:dir/>
          <dgm:animLvl val="lvl"/>
          <dgm:resizeHandles val="exact"/>
        </dgm:presLayoutVars>
      </dgm:prSet>
      <dgm:spPr/>
    </dgm:pt>
    <dgm:pt modelId="{93426E56-FB58-BB4F-90DE-EAB403601340}" type="pres">
      <dgm:prSet presAssocID="{B8E1F40A-94CA-424A-9F74-88C412866C7B}" presName="linNode" presStyleCnt="0"/>
      <dgm:spPr/>
    </dgm:pt>
    <dgm:pt modelId="{3EC6681A-06C9-B546-A9EB-A26DC0FED165}" type="pres">
      <dgm:prSet presAssocID="{B8E1F40A-94CA-424A-9F74-88C412866C7B}" presName="parentText" presStyleLbl="node1" presStyleIdx="0" presStyleCnt="3">
        <dgm:presLayoutVars>
          <dgm:chMax val="1"/>
          <dgm:bulletEnabled val="1"/>
        </dgm:presLayoutVars>
      </dgm:prSet>
      <dgm:spPr/>
    </dgm:pt>
    <dgm:pt modelId="{044B89EB-A917-DD4A-B16C-8D0E9947EE70}" type="pres">
      <dgm:prSet presAssocID="{B8E1F40A-94CA-424A-9F74-88C412866C7B}" presName="descendantText" presStyleLbl="alignAccFollowNode1" presStyleIdx="0" presStyleCnt="3">
        <dgm:presLayoutVars>
          <dgm:bulletEnabled val="1"/>
        </dgm:presLayoutVars>
      </dgm:prSet>
      <dgm:spPr/>
    </dgm:pt>
    <dgm:pt modelId="{313B76C7-3607-7E4E-8E59-2E0A6015BCE9}" type="pres">
      <dgm:prSet presAssocID="{99E2146C-7243-48CF-AA6A-ACB3D63BEDE6}" presName="sp" presStyleCnt="0"/>
      <dgm:spPr/>
    </dgm:pt>
    <dgm:pt modelId="{58F3131A-09F5-7544-8A61-2E2A074727D5}" type="pres">
      <dgm:prSet presAssocID="{2428A6EC-F5E0-694B-8F5C-47F88F0182A4}" presName="linNode" presStyleCnt="0"/>
      <dgm:spPr/>
    </dgm:pt>
    <dgm:pt modelId="{5EF37583-F856-1443-A2C2-55BD9B2524FB}" type="pres">
      <dgm:prSet presAssocID="{2428A6EC-F5E0-694B-8F5C-47F88F0182A4}" presName="parentText" presStyleLbl="node1" presStyleIdx="1" presStyleCnt="3">
        <dgm:presLayoutVars>
          <dgm:chMax val="1"/>
          <dgm:bulletEnabled val="1"/>
        </dgm:presLayoutVars>
      </dgm:prSet>
      <dgm:spPr/>
    </dgm:pt>
    <dgm:pt modelId="{450A7766-7934-2446-B0F6-5360FCBED441}" type="pres">
      <dgm:prSet presAssocID="{2428A6EC-F5E0-694B-8F5C-47F88F0182A4}" presName="descendantText" presStyleLbl="alignAccFollowNode1" presStyleIdx="1" presStyleCnt="3">
        <dgm:presLayoutVars>
          <dgm:bulletEnabled val="1"/>
        </dgm:presLayoutVars>
      </dgm:prSet>
      <dgm:spPr/>
    </dgm:pt>
    <dgm:pt modelId="{9DEA3062-5C60-424B-96DC-8DAC73299E2A}" type="pres">
      <dgm:prSet presAssocID="{309FE02B-1939-2C43-AE96-72A584FCCBC1}" presName="sp" presStyleCnt="0"/>
      <dgm:spPr/>
    </dgm:pt>
    <dgm:pt modelId="{74F6DCF1-40C2-D94F-8599-44CD4EC573C5}" type="pres">
      <dgm:prSet presAssocID="{54D14346-027E-2848-9F33-B3FAEC057CEC}" presName="linNode" presStyleCnt="0"/>
      <dgm:spPr/>
    </dgm:pt>
    <dgm:pt modelId="{0A1A0DB4-2980-E940-94A9-C6C20ED28270}" type="pres">
      <dgm:prSet presAssocID="{54D14346-027E-2848-9F33-B3FAEC057CEC}" presName="parentText" presStyleLbl="node1" presStyleIdx="2" presStyleCnt="3">
        <dgm:presLayoutVars>
          <dgm:chMax val="1"/>
          <dgm:bulletEnabled val="1"/>
        </dgm:presLayoutVars>
      </dgm:prSet>
      <dgm:spPr/>
    </dgm:pt>
    <dgm:pt modelId="{4A4171F7-42C0-6A42-A502-04A48237C944}" type="pres">
      <dgm:prSet presAssocID="{54D14346-027E-2848-9F33-B3FAEC057CEC}" presName="descendantText" presStyleLbl="alignAccFollowNode1" presStyleIdx="2" presStyleCnt="3">
        <dgm:presLayoutVars>
          <dgm:bulletEnabled val="1"/>
        </dgm:presLayoutVars>
      </dgm:prSet>
      <dgm:spPr/>
    </dgm:pt>
  </dgm:ptLst>
  <dgm:cxnLst>
    <dgm:cxn modelId="{14C6BD0B-8767-5E4A-9FE9-A54322E9A84F}" type="presOf" srcId="{54D14346-027E-2848-9F33-B3FAEC057CEC}" destId="{0A1A0DB4-2980-E940-94A9-C6C20ED28270}" srcOrd="0" destOrd="0" presId="urn:microsoft.com/office/officeart/2005/8/layout/vList5"/>
    <dgm:cxn modelId="{B288D10C-7EFC-7A41-99F1-D93B2EED23FF}" type="presOf" srcId="{C03BD46C-F1F9-459A-8C5A-BFC04F46F67C}" destId="{BA85F3B7-6C5C-1A4F-9BB9-0A03397B12F0}" srcOrd="0" destOrd="0" presId="urn:microsoft.com/office/officeart/2005/8/layout/vList5"/>
    <dgm:cxn modelId="{CEF76C12-1C53-46D2-A056-AAE7B3BCA388}" srcId="{C03BD46C-F1F9-459A-8C5A-BFC04F46F67C}" destId="{B8E1F40A-94CA-424A-9F74-88C412866C7B}" srcOrd="0" destOrd="0" parTransId="{AC5B8B1D-BE35-43E5-A441-CC6BA6164487}" sibTransId="{99E2146C-7243-48CF-AA6A-ACB3D63BEDE6}"/>
    <dgm:cxn modelId="{0541C224-F38B-C741-B922-2AC596A188EA}" srcId="{54D14346-027E-2848-9F33-B3FAEC057CEC}" destId="{4178003F-3CF4-C44D-97C3-FCD2B8E8F9D2}" srcOrd="0" destOrd="0" parTransId="{48CF6999-64D1-AB4C-AE6C-E8292A31BE16}" sibTransId="{37C50DFF-60E9-A244-97D4-8E0AE4CB5009}"/>
    <dgm:cxn modelId="{51CB015E-A21D-A647-A9F7-27492E4DE55F}" type="presOf" srcId="{B8E1F40A-94CA-424A-9F74-88C412866C7B}" destId="{3EC6681A-06C9-B546-A9EB-A26DC0FED165}" srcOrd="0" destOrd="0" presId="urn:microsoft.com/office/officeart/2005/8/layout/vList5"/>
    <dgm:cxn modelId="{BBF1AE64-8420-1E43-88F4-B97ACD0309BA}" type="presOf" srcId="{4178003F-3CF4-C44D-97C3-FCD2B8E8F9D2}" destId="{4A4171F7-42C0-6A42-A502-04A48237C944}" srcOrd="0" destOrd="0" presId="urn:microsoft.com/office/officeart/2005/8/layout/vList5"/>
    <dgm:cxn modelId="{BC0A9870-0133-1D43-BFF3-4C1F533965E3}" srcId="{2428A6EC-F5E0-694B-8F5C-47F88F0182A4}" destId="{47F26B89-65BD-C94D-8EE1-E427DFF4CFA0}" srcOrd="1" destOrd="0" parTransId="{D2CA4409-B13A-3C4D-B6EF-F99839069573}" sibTransId="{089369E5-DC17-6940-A33A-E04E34B50EDF}"/>
    <dgm:cxn modelId="{EEF08C8E-B095-2E4E-8383-3FEB0C15E57F}" type="presOf" srcId="{2428A6EC-F5E0-694B-8F5C-47F88F0182A4}" destId="{5EF37583-F856-1443-A2C2-55BD9B2524FB}" srcOrd="0" destOrd="0" presId="urn:microsoft.com/office/officeart/2005/8/layout/vList5"/>
    <dgm:cxn modelId="{3E0825B1-676D-7F4A-BD54-2B09645AAE55}" srcId="{C03BD46C-F1F9-459A-8C5A-BFC04F46F67C}" destId="{2428A6EC-F5E0-694B-8F5C-47F88F0182A4}" srcOrd="1" destOrd="0" parTransId="{D4AE2C36-785D-7246-BDBD-6A7B9F1BEBF8}" sibTransId="{309FE02B-1939-2C43-AE96-72A584FCCBC1}"/>
    <dgm:cxn modelId="{EF24B4C2-1A57-8F4B-9B47-542A76F22765}" type="presOf" srcId="{69D8EB12-B2E0-734A-B319-B7F4EBDEB755}" destId="{044B89EB-A917-DD4A-B16C-8D0E9947EE70}" srcOrd="0" destOrd="0" presId="urn:microsoft.com/office/officeart/2005/8/layout/vList5"/>
    <dgm:cxn modelId="{BA2FD6DB-7E8B-6247-B02E-72ED73751423}" type="presOf" srcId="{4E15653D-F12D-044F-8C2A-5D57737C6705}" destId="{450A7766-7934-2446-B0F6-5360FCBED441}" srcOrd="0" destOrd="0" presId="urn:microsoft.com/office/officeart/2005/8/layout/vList5"/>
    <dgm:cxn modelId="{F2EA95E6-B00F-AC46-8C74-BDB508A3BF3A}" type="presOf" srcId="{47F26B89-65BD-C94D-8EE1-E427DFF4CFA0}" destId="{450A7766-7934-2446-B0F6-5360FCBED441}" srcOrd="0" destOrd="1" presId="urn:microsoft.com/office/officeart/2005/8/layout/vList5"/>
    <dgm:cxn modelId="{609B47F4-2F71-B847-92A1-EEF8B5E04F91}" srcId="{C03BD46C-F1F9-459A-8C5A-BFC04F46F67C}" destId="{54D14346-027E-2848-9F33-B3FAEC057CEC}" srcOrd="2" destOrd="0" parTransId="{0BCC600D-C7C9-3543-B35E-58941132B2BF}" sibTransId="{292FE2C6-CA71-0D4A-BC7C-72DF52E13F24}"/>
    <dgm:cxn modelId="{2A122BF5-5EBB-DA49-A630-AB3A4584EFFB}" srcId="{2428A6EC-F5E0-694B-8F5C-47F88F0182A4}" destId="{4E15653D-F12D-044F-8C2A-5D57737C6705}" srcOrd="0" destOrd="0" parTransId="{7F656485-B055-6440-959F-1D2C980AB609}" sibTransId="{EB9ECAAD-0DBF-F34C-BCE6-73EF3931B1EC}"/>
    <dgm:cxn modelId="{2FF4D9F5-452A-FC40-8C2E-84A0D225585E}" srcId="{B8E1F40A-94CA-424A-9F74-88C412866C7B}" destId="{69D8EB12-B2E0-734A-B319-B7F4EBDEB755}" srcOrd="0" destOrd="0" parTransId="{49E5FDC1-3B0A-ED43-A7CA-4C1699BBBB4C}" sibTransId="{2B6D988A-8721-1944-A214-A97FCB0D5C60}"/>
    <dgm:cxn modelId="{FFFBAF21-C739-A148-A5C2-B85A350EA9A8}" type="presParOf" srcId="{BA85F3B7-6C5C-1A4F-9BB9-0A03397B12F0}" destId="{93426E56-FB58-BB4F-90DE-EAB403601340}" srcOrd="0" destOrd="0" presId="urn:microsoft.com/office/officeart/2005/8/layout/vList5"/>
    <dgm:cxn modelId="{3DC30EB5-C072-DE43-80AF-D90B2959586C}" type="presParOf" srcId="{93426E56-FB58-BB4F-90DE-EAB403601340}" destId="{3EC6681A-06C9-B546-A9EB-A26DC0FED165}" srcOrd="0" destOrd="0" presId="urn:microsoft.com/office/officeart/2005/8/layout/vList5"/>
    <dgm:cxn modelId="{76BDE7A7-9EAD-A34A-B3F1-F37011E1D880}" type="presParOf" srcId="{93426E56-FB58-BB4F-90DE-EAB403601340}" destId="{044B89EB-A917-DD4A-B16C-8D0E9947EE70}" srcOrd="1" destOrd="0" presId="urn:microsoft.com/office/officeart/2005/8/layout/vList5"/>
    <dgm:cxn modelId="{D7D10DD1-8617-E344-8F88-7AEDD6C7B2EB}" type="presParOf" srcId="{BA85F3B7-6C5C-1A4F-9BB9-0A03397B12F0}" destId="{313B76C7-3607-7E4E-8E59-2E0A6015BCE9}" srcOrd="1" destOrd="0" presId="urn:microsoft.com/office/officeart/2005/8/layout/vList5"/>
    <dgm:cxn modelId="{B4D20490-6932-4847-A5FA-83E37467899A}" type="presParOf" srcId="{BA85F3B7-6C5C-1A4F-9BB9-0A03397B12F0}" destId="{58F3131A-09F5-7544-8A61-2E2A074727D5}" srcOrd="2" destOrd="0" presId="urn:microsoft.com/office/officeart/2005/8/layout/vList5"/>
    <dgm:cxn modelId="{AA0CE876-18EE-AA4F-A9BD-DD75AEA61EB1}" type="presParOf" srcId="{58F3131A-09F5-7544-8A61-2E2A074727D5}" destId="{5EF37583-F856-1443-A2C2-55BD9B2524FB}" srcOrd="0" destOrd="0" presId="urn:microsoft.com/office/officeart/2005/8/layout/vList5"/>
    <dgm:cxn modelId="{5B8AC659-49AF-8B4F-AEBE-2EBB2065D6E9}" type="presParOf" srcId="{58F3131A-09F5-7544-8A61-2E2A074727D5}" destId="{450A7766-7934-2446-B0F6-5360FCBED441}" srcOrd="1" destOrd="0" presId="urn:microsoft.com/office/officeart/2005/8/layout/vList5"/>
    <dgm:cxn modelId="{5530D2D3-461F-E141-9339-777302180A9F}" type="presParOf" srcId="{BA85F3B7-6C5C-1A4F-9BB9-0A03397B12F0}" destId="{9DEA3062-5C60-424B-96DC-8DAC73299E2A}" srcOrd="3" destOrd="0" presId="urn:microsoft.com/office/officeart/2005/8/layout/vList5"/>
    <dgm:cxn modelId="{6014DF3B-B475-204D-9AE1-44E1838B6BCC}" type="presParOf" srcId="{BA85F3B7-6C5C-1A4F-9BB9-0A03397B12F0}" destId="{74F6DCF1-40C2-D94F-8599-44CD4EC573C5}" srcOrd="4" destOrd="0" presId="urn:microsoft.com/office/officeart/2005/8/layout/vList5"/>
    <dgm:cxn modelId="{C9AEDD04-7CD2-EC46-BB23-95525047EA27}" type="presParOf" srcId="{74F6DCF1-40C2-D94F-8599-44CD4EC573C5}" destId="{0A1A0DB4-2980-E940-94A9-C6C20ED28270}" srcOrd="0" destOrd="0" presId="urn:microsoft.com/office/officeart/2005/8/layout/vList5"/>
    <dgm:cxn modelId="{EE1AFA11-E6F2-FE47-8DA7-06D1C58818C7}" type="presParOf" srcId="{74F6DCF1-40C2-D94F-8599-44CD4EC573C5}" destId="{4A4171F7-42C0-6A42-A502-04A48237C944}" srcOrd="1" destOrd="0" presId="urn:microsoft.com/office/officeart/2005/8/layout/vList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26830B50-906A-4D52-87F9-B05FC4B6A3B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24CC412-57F2-401E-BB9A-3DEDE2086358}">
      <dgm:prSet/>
      <dgm:spPr/>
      <dgm:t>
        <a:bodyPr/>
        <a:lstStyle/>
        <a:p>
          <a:r>
            <a:rPr lang="en-US" dirty="0">
              <a:solidFill>
                <a:schemeClr val="bg1">
                  <a:lumMod val="75000"/>
                </a:schemeClr>
              </a:solidFill>
            </a:rPr>
            <a:t>Functionality Tests</a:t>
          </a:r>
        </a:p>
      </dgm:t>
    </dgm:pt>
    <dgm:pt modelId="{E8AFD971-58C8-4E63-B1DF-C91F02F16E21}" type="parTrans" cxnId="{3F139048-8357-412C-9E1F-215C003FA3CD}">
      <dgm:prSet/>
      <dgm:spPr/>
      <dgm:t>
        <a:bodyPr/>
        <a:lstStyle/>
        <a:p>
          <a:endParaRPr lang="en-US">
            <a:solidFill>
              <a:schemeClr val="bg1">
                <a:lumMod val="75000"/>
              </a:schemeClr>
            </a:solidFill>
          </a:endParaRPr>
        </a:p>
      </dgm:t>
    </dgm:pt>
    <dgm:pt modelId="{EBDCC879-87F6-407E-AFA1-363855CE3411}" type="sibTrans" cxnId="{3F139048-8357-412C-9E1F-215C003FA3CD}">
      <dgm:prSet/>
      <dgm:spPr/>
      <dgm:t>
        <a:bodyPr/>
        <a:lstStyle/>
        <a:p>
          <a:endParaRPr lang="en-US">
            <a:solidFill>
              <a:schemeClr val="bg1">
                <a:lumMod val="75000"/>
              </a:schemeClr>
            </a:solidFill>
          </a:endParaRPr>
        </a:p>
      </dgm:t>
    </dgm:pt>
    <dgm:pt modelId="{A7FE3250-241D-41BB-95D5-DCC285DABFE2}">
      <dgm:prSet/>
      <dgm:spPr/>
      <dgm:t>
        <a:bodyPr/>
        <a:lstStyle/>
        <a:p>
          <a:r>
            <a:rPr lang="en-US" dirty="0">
              <a:solidFill>
                <a:schemeClr val="bg1">
                  <a:lumMod val="75000"/>
                </a:schemeClr>
              </a:solidFill>
            </a:rPr>
            <a:t>Robustness Tests</a:t>
          </a:r>
        </a:p>
      </dgm:t>
    </dgm:pt>
    <dgm:pt modelId="{EBD67938-B24E-433D-B8F9-5E4451C42C68}" type="parTrans" cxnId="{6FA3779E-EE76-4C62-B45A-2F8D178632F6}">
      <dgm:prSet/>
      <dgm:spPr/>
      <dgm:t>
        <a:bodyPr/>
        <a:lstStyle/>
        <a:p>
          <a:endParaRPr lang="en-US">
            <a:solidFill>
              <a:schemeClr val="bg1">
                <a:lumMod val="75000"/>
              </a:schemeClr>
            </a:solidFill>
          </a:endParaRPr>
        </a:p>
      </dgm:t>
    </dgm:pt>
    <dgm:pt modelId="{D377A1BF-E9FE-48E2-A0D4-C19E83677C69}" type="sibTrans" cxnId="{6FA3779E-EE76-4C62-B45A-2F8D178632F6}">
      <dgm:prSet/>
      <dgm:spPr/>
      <dgm:t>
        <a:bodyPr/>
        <a:lstStyle/>
        <a:p>
          <a:endParaRPr lang="en-US">
            <a:solidFill>
              <a:schemeClr val="bg1">
                <a:lumMod val="75000"/>
              </a:schemeClr>
            </a:solidFill>
          </a:endParaRPr>
        </a:p>
      </dgm:t>
    </dgm:pt>
    <dgm:pt modelId="{79846335-DA50-49E8-96BC-AA002DBCCB7A}">
      <dgm:prSet/>
      <dgm:spPr/>
      <dgm:t>
        <a:bodyPr/>
        <a:lstStyle/>
        <a:p>
          <a:r>
            <a:rPr lang="en-US" dirty="0">
              <a:solidFill>
                <a:schemeClr val="bg1">
                  <a:lumMod val="75000"/>
                </a:schemeClr>
              </a:solidFill>
            </a:rPr>
            <a:t>Interoperability Tests</a:t>
          </a:r>
        </a:p>
      </dgm:t>
    </dgm:pt>
    <dgm:pt modelId="{EFB39808-8CDE-4340-963A-78A50FA36195}" type="parTrans" cxnId="{2791B0FD-9754-4DB7-9243-39B6D2F7D4B2}">
      <dgm:prSet/>
      <dgm:spPr/>
      <dgm:t>
        <a:bodyPr/>
        <a:lstStyle/>
        <a:p>
          <a:endParaRPr lang="en-US">
            <a:solidFill>
              <a:schemeClr val="bg1">
                <a:lumMod val="75000"/>
              </a:schemeClr>
            </a:solidFill>
          </a:endParaRPr>
        </a:p>
      </dgm:t>
    </dgm:pt>
    <dgm:pt modelId="{03563CB8-DB2B-45A3-91DA-1D0EB6DCCD52}" type="sibTrans" cxnId="{2791B0FD-9754-4DB7-9243-39B6D2F7D4B2}">
      <dgm:prSet/>
      <dgm:spPr/>
      <dgm:t>
        <a:bodyPr/>
        <a:lstStyle/>
        <a:p>
          <a:endParaRPr lang="en-US">
            <a:solidFill>
              <a:schemeClr val="bg1">
                <a:lumMod val="75000"/>
              </a:schemeClr>
            </a:solidFill>
          </a:endParaRPr>
        </a:p>
      </dgm:t>
    </dgm:pt>
    <dgm:pt modelId="{DA113C63-2657-4C6A-91E2-D96B7D34AC61}">
      <dgm:prSet/>
      <dgm:spPr/>
      <dgm:t>
        <a:bodyPr/>
        <a:lstStyle/>
        <a:p>
          <a:r>
            <a:rPr lang="en-US" dirty="0">
              <a:solidFill>
                <a:schemeClr val="bg1">
                  <a:lumMod val="75000"/>
                </a:schemeClr>
              </a:solidFill>
            </a:rPr>
            <a:t>Performance Tests</a:t>
          </a:r>
        </a:p>
      </dgm:t>
    </dgm:pt>
    <dgm:pt modelId="{057FA2DE-A1D3-4EA0-B8B5-B25776D07F47}" type="parTrans" cxnId="{0630547C-32E2-42CB-B35B-90CE1249E032}">
      <dgm:prSet/>
      <dgm:spPr/>
      <dgm:t>
        <a:bodyPr/>
        <a:lstStyle/>
        <a:p>
          <a:endParaRPr lang="en-US">
            <a:solidFill>
              <a:schemeClr val="bg1">
                <a:lumMod val="75000"/>
              </a:schemeClr>
            </a:solidFill>
          </a:endParaRPr>
        </a:p>
      </dgm:t>
    </dgm:pt>
    <dgm:pt modelId="{2A5424F5-96C5-41E4-A740-FD33C862DD94}" type="sibTrans" cxnId="{0630547C-32E2-42CB-B35B-90CE1249E032}">
      <dgm:prSet/>
      <dgm:spPr/>
      <dgm:t>
        <a:bodyPr/>
        <a:lstStyle/>
        <a:p>
          <a:endParaRPr lang="en-US">
            <a:solidFill>
              <a:schemeClr val="bg1">
                <a:lumMod val="75000"/>
              </a:schemeClr>
            </a:solidFill>
          </a:endParaRPr>
        </a:p>
      </dgm:t>
    </dgm:pt>
    <dgm:pt modelId="{16F6B780-6A80-4300-B8DE-D894BA6DFFA9}">
      <dgm:prSet/>
      <dgm:spPr/>
      <dgm:t>
        <a:bodyPr/>
        <a:lstStyle/>
        <a:p>
          <a:r>
            <a:rPr lang="en-US" dirty="0">
              <a:solidFill>
                <a:schemeClr val="bg1">
                  <a:lumMod val="75000"/>
                </a:schemeClr>
              </a:solidFill>
            </a:rPr>
            <a:t>Scalability Tests</a:t>
          </a:r>
        </a:p>
      </dgm:t>
    </dgm:pt>
    <dgm:pt modelId="{B49DE912-24DC-42CD-BE67-7E8827815EB4}" type="parTrans" cxnId="{A0DA0970-863C-4CE2-9325-02F0EE947F33}">
      <dgm:prSet/>
      <dgm:spPr/>
      <dgm:t>
        <a:bodyPr/>
        <a:lstStyle/>
        <a:p>
          <a:endParaRPr lang="en-US">
            <a:solidFill>
              <a:schemeClr val="bg1">
                <a:lumMod val="75000"/>
              </a:schemeClr>
            </a:solidFill>
          </a:endParaRPr>
        </a:p>
      </dgm:t>
    </dgm:pt>
    <dgm:pt modelId="{A3E391F0-6013-41C7-9DA2-15736AFEFC2B}" type="sibTrans" cxnId="{A0DA0970-863C-4CE2-9325-02F0EE947F33}">
      <dgm:prSet/>
      <dgm:spPr/>
      <dgm:t>
        <a:bodyPr/>
        <a:lstStyle/>
        <a:p>
          <a:endParaRPr lang="en-US">
            <a:solidFill>
              <a:schemeClr val="bg1">
                <a:lumMod val="75000"/>
              </a:schemeClr>
            </a:solidFill>
          </a:endParaRPr>
        </a:p>
      </dgm:t>
    </dgm:pt>
    <dgm:pt modelId="{0036CF00-B55F-4477-BE4C-54F12235D685}">
      <dgm:prSet/>
      <dgm:spPr/>
      <dgm:t>
        <a:bodyPr/>
        <a:lstStyle/>
        <a:p>
          <a:r>
            <a:rPr lang="en-US" dirty="0">
              <a:solidFill>
                <a:schemeClr val="bg1">
                  <a:lumMod val="75000"/>
                </a:schemeClr>
              </a:solidFill>
            </a:rPr>
            <a:t>Stress Tests</a:t>
          </a:r>
        </a:p>
      </dgm:t>
    </dgm:pt>
    <dgm:pt modelId="{64E38C24-F024-478D-A677-D8B4E9F62822}" type="parTrans" cxnId="{85B1CDD7-D621-4BDF-B64A-A2D9323E0322}">
      <dgm:prSet/>
      <dgm:spPr/>
      <dgm:t>
        <a:bodyPr/>
        <a:lstStyle/>
        <a:p>
          <a:endParaRPr lang="en-US">
            <a:solidFill>
              <a:schemeClr val="bg1">
                <a:lumMod val="75000"/>
              </a:schemeClr>
            </a:solidFill>
          </a:endParaRPr>
        </a:p>
      </dgm:t>
    </dgm:pt>
    <dgm:pt modelId="{25D2C207-F1D9-4F13-B652-643AE8969E04}" type="sibTrans" cxnId="{85B1CDD7-D621-4BDF-B64A-A2D9323E0322}">
      <dgm:prSet/>
      <dgm:spPr/>
      <dgm:t>
        <a:bodyPr/>
        <a:lstStyle/>
        <a:p>
          <a:endParaRPr lang="en-US">
            <a:solidFill>
              <a:schemeClr val="bg1">
                <a:lumMod val="75000"/>
              </a:schemeClr>
            </a:solidFill>
          </a:endParaRPr>
        </a:p>
      </dgm:t>
    </dgm:pt>
    <dgm:pt modelId="{F041206D-66F2-4267-864F-B04A0BEFBA7D}">
      <dgm:prSet/>
      <dgm:spPr/>
      <dgm:t>
        <a:bodyPr/>
        <a:lstStyle/>
        <a:p>
          <a:r>
            <a:rPr lang="en-US" dirty="0">
              <a:solidFill>
                <a:schemeClr val="bg1">
                  <a:lumMod val="75000"/>
                </a:schemeClr>
              </a:solidFill>
            </a:rPr>
            <a:t>Load and Stability Tests</a:t>
          </a:r>
        </a:p>
      </dgm:t>
    </dgm:pt>
    <dgm:pt modelId="{94AA3C1A-7FEF-40CC-82FD-F7D338DA233A}" type="parTrans" cxnId="{8A314E93-A33A-4DEB-B031-5BB9111B6971}">
      <dgm:prSet/>
      <dgm:spPr/>
      <dgm:t>
        <a:bodyPr/>
        <a:lstStyle/>
        <a:p>
          <a:endParaRPr lang="en-US">
            <a:solidFill>
              <a:schemeClr val="bg1">
                <a:lumMod val="75000"/>
              </a:schemeClr>
            </a:solidFill>
          </a:endParaRPr>
        </a:p>
      </dgm:t>
    </dgm:pt>
    <dgm:pt modelId="{F524F8D8-B245-46B5-A52A-F0C600B87236}" type="sibTrans" cxnId="{8A314E93-A33A-4DEB-B031-5BB9111B6971}">
      <dgm:prSet/>
      <dgm:spPr/>
      <dgm:t>
        <a:bodyPr/>
        <a:lstStyle/>
        <a:p>
          <a:endParaRPr lang="en-US">
            <a:solidFill>
              <a:schemeClr val="bg1">
                <a:lumMod val="75000"/>
              </a:schemeClr>
            </a:solidFill>
          </a:endParaRPr>
        </a:p>
      </dgm:t>
    </dgm:pt>
    <dgm:pt modelId="{712BDB3B-5FFD-4643-8894-C1214CF25F95}">
      <dgm:prSet/>
      <dgm:spPr/>
      <dgm:t>
        <a:bodyPr/>
        <a:lstStyle/>
        <a:p>
          <a:r>
            <a:rPr lang="en-US" dirty="0">
              <a:solidFill>
                <a:schemeClr val="bg1">
                  <a:lumMod val="75000"/>
                </a:schemeClr>
              </a:solidFill>
            </a:rPr>
            <a:t>Regression Tests</a:t>
          </a:r>
        </a:p>
      </dgm:t>
    </dgm:pt>
    <dgm:pt modelId="{BB0CF8A6-413C-4A81-B986-FD5BAE0C15A7}" type="parTrans" cxnId="{13B0F1BC-9A69-4078-B91E-9A0EEC9AA11E}">
      <dgm:prSet/>
      <dgm:spPr/>
      <dgm:t>
        <a:bodyPr/>
        <a:lstStyle/>
        <a:p>
          <a:endParaRPr lang="en-US">
            <a:solidFill>
              <a:schemeClr val="bg1">
                <a:lumMod val="75000"/>
              </a:schemeClr>
            </a:solidFill>
          </a:endParaRPr>
        </a:p>
      </dgm:t>
    </dgm:pt>
    <dgm:pt modelId="{DAB5103C-2EFD-4CB5-BA4F-2C9B9082C749}" type="sibTrans" cxnId="{13B0F1BC-9A69-4078-B91E-9A0EEC9AA11E}">
      <dgm:prSet/>
      <dgm:spPr/>
      <dgm:t>
        <a:bodyPr/>
        <a:lstStyle/>
        <a:p>
          <a:endParaRPr lang="en-US">
            <a:solidFill>
              <a:schemeClr val="bg1">
                <a:lumMod val="75000"/>
              </a:schemeClr>
            </a:solidFill>
          </a:endParaRPr>
        </a:p>
      </dgm:t>
    </dgm:pt>
    <dgm:pt modelId="{B809DD0C-3725-47AF-A5BA-3A4658B640C7}">
      <dgm:prSet/>
      <dgm:spPr/>
      <dgm:t>
        <a:bodyPr/>
        <a:lstStyle/>
        <a:p>
          <a:r>
            <a:rPr lang="en-US" dirty="0">
              <a:solidFill>
                <a:schemeClr val="bg1">
                  <a:lumMod val="75000"/>
                </a:schemeClr>
              </a:solidFill>
            </a:rPr>
            <a:t>Regulatory Tests</a:t>
          </a:r>
        </a:p>
      </dgm:t>
    </dgm:pt>
    <dgm:pt modelId="{D67E8BA8-502C-47AC-B6E5-1E3268F9F7E8}" type="parTrans" cxnId="{7FDE9135-6A82-4797-817B-703D68605338}">
      <dgm:prSet/>
      <dgm:spPr/>
      <dgm:t>
        <a:bodyPr/>
        <a:lstStyle/>
        <a:p>
          <a:endParaRPr lang="en-US">
            <a:solidFill>
              <a:schemeClr val="bg1">
                <a:lumMod val="75000"/>
              </a:schemeClr>
            </a:solidFill>
          </a:endParaRPr>
        </a:p>
      </dgm:t>
    </dgm:pt>
    <dgm:pt modelId="{07652F3C-8780-49EB-B1F3-EF883BB775E9}" type="sibTrans" cxnId="{7FDE9135-6A82-4797-817B-703D68605338}">
      <dgm:prSet/>
      <dgm:spPr/>
      <dgm:t>
        <a:bodyPr/>
        <a:lstStyle/>
        <a:p>
          <a:endParaRPr lang="en-US">
            <a:solidFill>
              <a:schemeClr val="bg1">
                <a:lumMod val="75000"/>
              </a:schemeClr>
            </a:solidFill>
          </a:endParaRPr>
        </a:p>
      </dgm:t>
    </dgm:pt>
    <dgm:pt modelId="{A38A8782-BC80-4538-86B7-41606237F6A3}">
      <dgm:prSet/>
      <dgm:spPr/>
      <dgm:t>
        <a:bodyPr/>
        <a:lstStyle/>
        <a:p>
          <a:r>
            <a:rPr lang="en-US" dirty="0">
              <a:solidFill>
                <a:schemeClr val="bg1">
                  <a:lumMod val="75000"/>
                </a:schemeClr>
              </a:solidFill>
            </a:rPr>
            <a:t>Safety Assurance</a:t>
          </a:r>
        </a:p>
      </dgm:t>
    </dgm:pt>
    <dgm:pt modelId="{F8E52DAE-4562-40C9-A8BC-802139E8B667}" type="parTrans" cxnId="{52A9F2D7-E6C7-4754-A1BB-AE512D8CC93E}">
      <dgm:prSet/>
      <dgm:spPr/>
      <dgm:t>
        <a:bodyPr/>
        <a:lstStyle/>
        <a:p>
          <a:endParaRPr lang="en-US">
            <a:solidFill>
              <a:schemeClr val="bg1">
                <a:lumMod val="75000"/>
              </a:schemeClr>
            </a:solidFill>
          </a:endParaRPr>
        </a:p>
      </dgm:t>
    </dgm:pt>
    <dgm:pt modelId="{38AF6002-FBE7-46CA-A533-10C8CC874068}" type="sibTrans" cxnId="{52A9F2D7-E6C7-4754-A1BB-AE512D8CC93E}">
      <dgm:prSet/>
      <dgm:spPr/>
      <dgm:t>
        <a:bodyPr/>
        <a:lstStyle/>
        <a:p>
          <a:endParaRPr lang="en-US">
            <a:solidFill>
              <a:schemeClr val="bg1">
                <a:lumMod val="75000"/>
              </a:schemeClr>
            </a:solidFill>
          </a:endParaRPr>
        </a:p>
      </dgm:t>
    </dgm:pt>
    <dgm:pt modelId="{518CFE9D-80AC-4FD6-A0E3-96A9D734E75F}">
      <dgm:prSet/>
      <dgm:spPr/>
      <dgm:t>
        <a:bodyPr/>
        <a:lstStyle/>
        <a:p>
          <a:r>
            <a:rPr lang="en-US" dirty="0">
              <a:solidFill>
                <a:schemeClr val="bg1">
                  <a:lumMod val="75000"/>
                </a:schemeClr>
              </a:solidFill>
            </a:rPr>
            <a:t>Acceptance Testing</a:t>
          </a:r>
        </a:p>
      </dgm:t>
    </dgm:pt>
    <dgm:pt modelId="{7C0A5F22-7D81-4F2F-A8E6-D919A09A9FA8}" type="parTrans" cxnId="{6B106E54-9CBA-4F42-A623-1C732EF85141}">
      <dgm:prSet/>
      <dgm:spPr/>
      <dgm:t>
        <a:bodyPr/>
        <a:lstStyle/>
        <a:p>
          <a:endParaRPr lang="en-US">
            <a:solidFill>
              <a:schemeClr val="bg1">
                <a:lumMod val="75000"/>
              </a:schemeClr>
            </a:solidFill>
          </a:endParaRPr>
        </a:p>
      </dgm:t>
    </dgm:pt>
    <dgm:pt modelId="{D337C0A4-7546-4208-A239-9BF8F5E104DE}" type="sibTrans" cxnId="{6B106E54-9CBA-4F42-A623-1C732EF85141}">
      <dgm:prSet/>
      <dgm:spPr/>
      <dgm:t>
        <a:bodyPr/>
        <a:lstStyle/>
        <a:p>
          <a:endParaRPr lang="en-US">
            <a:solidFill>
              <a:schemeClr val="bg1">
                <a:lumMod val="75000"/>
              </a:schemeClr>
            </a:solidFill>
          </a:endParaRPr>
        </a:p>
      </dgm:t>
    </dgm:pt>
    <dgm:pt modelId="{875684B9-6F2B-F042-AC9B-B537B543FA30}">
      <dgm:prSet/>
      <dgm:spPr/>
      <dgm:t>
        <a:bodyPr/>
        <a:lstStyle/>
        <a:p>
          <a:r>
            <a:rPr lang="en-US" dirty="0">
              <a:solidFill>
                <a:schemeClr val="bg1">
                  <a:lumMod val="75000"/>
                </a:schemeClr>
              </a:solidFill>
            </a:rPr>
            <a:t>GUI Testing</a:t>
          </a:r>
        </a:p>
      </dgm:t>
    </dgm:pt>
    <dgm:pt modelId="{15FA1C77-FE50-1E41-9AA9-7F45C41F8041}" type="parTrans" cxnId="{CD7929B7-B54B-B84B-AFFF-75D18DCB75F7}">
      <dgm:prSet/>
      <dgm:spPr/>
      <dgm:t>
        <a:bodyPr/>
        <a:lstStyle/>
        <a:p>
          <a:endParaRPr lang="en-GB">
            <a:solidFill>
              <a:schemeClr val="bg1">
                <a:lumMod val="75000"/>
              </a:schemeClr>
            </a:solidFill>
          </a:endParaRPr>
        </a:p>
      </dgm:t>
    </dgm:pt>
    <dgm:pt modelId="{C3A72EFE-5BA8-5F45-AB64-3DFA3241A54A}" type="sibTrans" cxnId="{CD7929B7-B54B-B84B-AFFF-75D18DCB75F7}">
      <dgm:prSet/>
      <dgm:spPr/>
      <dgm:t>
        <a:bodyPr/>
        <a:lstStyle/>
        <a:p>
          <a:endParaRPr lang="en-GB">
            <a:solidFill>
              <a:schemeClr val="bg1">
                <a:lumMod val="75000"/>
              </a:schemeClr>
            </a:solidFill>
          </a:endParaRPr>
        </a:p>
      </dgm:t>
    </dgm:pt>
    <dgm:pt modelId="{05C1E552-A56F-F141-B318-7259B940AEB0}">
      <dgm:prSet/>
      <dgm:spPr/>
      <dgm:t>
        <a:bodyPr/>
        <a:lstStyle/>
        <a:p>
          <a:r>
            <a:rPr lang="en-US" dirty="0">
              <a:solidFill>
                <a:schemeClr val="bg1">
                  <a:lumMod val="75000"/>
                </a:schemeClr>
              </a:solidFill>
            </a:rPr>
            <a:t>Security Testing</a:t>
          </a:r>
        </a:p>
      </dgm:t>
    </dgm:pt>
    <dgm:pt modelId="{FCF9A927-41DC-D54F-B3FA-1FD339CFEE6A}" type="parTrans" cxnId="{69CDA020-2B9F-7C47-8FEE-7F7B0C2C34FC}">
      <dgm:prSet/>
      <dgm:spPr/>
      <dgm:t>
        <a:bodyPr/>
        <a:lstStyle/>
        <a:p>
          <a:endParaRPr lang="en-GB">
            <a:solidFill>
              <a:schemeClr val="bg1">
                <a:lumMod val="75000"/>
              </a:schemeClr>
            </a:solidFill>
          </a:endParaRPr>
        </a:p>
      </dgm:t>
    </dgm:pt>
    <dgm:pt modelId="{4F5F23F7-AF0E-F14B-A173-7F75D33D3277}" type="sibTrans" cxnId="{69CDA020-2B9F-7C47-8FEE-7F7B0C2C34FC}">
      <dgm:prSet/>
      <dgm:spPr/>
      <dgm:t>
        <a:bodyPr/>
        <a:lstStyle/>
        <a:p>
          <a:endParaRPr lang="en-GB">
            <a:solidFill>
              <a:schemeClr val="bg1">
                <a:lumMod val="75000"/>
              </a:schemeClr>
            </a:solidFill>
          </a:endParaRPr>
        </a:p>
      </dgm:t>
    </dgm:pt>
    <dgm:pt modelId="{B4C0D206-41AF-E24D-AD47-B0F091D86842}" type="pres">
      <dgm:prSet presAssocID="{26830B50-906A-4D52-87F9-B05FC4B6A3BF}" presName="vert0" presStyleCnt="0">
        <dgm:presLayoutVars>
          <dgm:dir/>
          <dgm:animOne val="branch"/>
          <dgm:animLvl val="lvl"/>
        </dgm:presLayoutVars>
      </dgm:prSet>
      <dgm:spPr/>
    </dgm:pt>
    <dgm:pt modelId="{866DC06E-E2F7-014A-AED6-DB9D2CF41560}" type="pres">
      <dgm:prSet presAssocID="{824CC412-57F2-401E-BB9A-3DEDE2086358}" presName="thickLine" presStyleLbl="alignNode1" presStyleIdx="0" presStyleCnt="13"/>
      <dgm:spPr/>
    </dgm:pt>
    <dgm:pt modelId="{B032FA24-A339-2345-8A31-558FB9285546}" type="pres">
      <dgm:prSet presAssocID="{824CC412-57F2-401E-BB9A-3DEDE2086358}" presName="horz1" presStyleCnt="0"/>
      <dgm:spPr/>
    </dgm:pt>
    <dgm:pt modelId="{0EAB94D3-3DAE-B64C-95D5-3AF90641ABDE}" type="pres">
      <dgm:prSet presAssocID="{824CC412-57F2-401E-BB9A-3DEDE2086358}" presName="tx1" presStyleLbl="revTx" presStyleIdx="0" presStyleCnt="13"/>
      <dgm:spPr/>
    </dgm:pt>
    <dgm:pt modelId="{47C49A49-63C0-2C4C-88B6-93D641E50628}" type="pres">
      <dgm:prSet presAssocID="{824CC412-57F2-401E-BB9A-3DEDE2086358}" presName="vert1" presStyleCnt="0"/>
      <dgm:spPr/>
    </dgm:pt>
    <dgm:pt modelId="{2442F692-EABE-C24F-96F0-B5B387391B80}" type="pres">
      <dgm:prSet presAssocID="{875684B9-6F2B-F042-AC9B-B537B543FA30}" presName="thickLine" presStyleLbl="alignNode1" presStyleIdx="1" presStyleCnt="13"/>
      <dgm:spPr/>
    </dgm:pt>
    <dgm:pt modelId="{E3F7F761-F79D-B840-AB74-17C560A3FC06}" type="pres">
      <dgm:prSet presAssocID="{875684B9-6F2B-F042-AC9B-B537B543FA30}" presName="horz1" presStyleCnt="0"/>
      <dgm:spPr/>
    </dgm:pt>
    <dgm:pt modelId="{A7B86603-78F7-2845-90B2-438B01DB0043}" type="pres">
      <dgm:prSet presAssocID="{875684B9-6F2B-F042-AC9B-B537B543FA30}" presName="tx1" presStyleLbl="revTx" presStyleIdx="1" presStyleCnt="13"/>
      <dgm:spPr/>
    </dgm:pt>
    <dgm:pt modelId="{E3C31D09-2AA2-3C4C-A671-E407377816EE}" type="pres">
      <dgm:prSet presAssocID="{875684B9-6F2B-F042-AC9B-B537B543FA30}" presName="vert1" presStyleCnt="0"/>
      <dgm:spPr/>
    </dgm:pt>
    <dgm:pt modelId="{69425A5D-D388-454A-816A-CD20D67BF737}" type="pres">
      <dgm:prSet presAssocID="{79846335-DA50-49E8-96BC-AA002DBCCB7A}" presName="thickLine" presStyleLbl="alignNode1" presStyleIdx="2" presStyleCnt="13"/>
      <dgm:spPr/>
    </dgm:pt>
    <dgm:pt modelId="{9717E87F-C7BC-734E-B5CD-4B512707727F}" type="pres">
      <dgm:prSet presAssocID="{79846335-DA50-49E8-96BC-AA002DBCCB7A}" presName="horz1" presStyleCnt="0"/>
      <dgm:spPr/>
    </dgm:pt>
    <dgm:pt modelId="{725F85C3-C3E2-0048-9C41-4BB5368E0F26}" type="pres">
      <dgm:prSet presAssocID="{79846335-DA50-49E8-96BC-AA002DBCCB7A}" presName="tx1" presStyleLbl="revTx" presStyleIdx="2" presStyleCnt="13"/>
      <dgm:spPr/>
    </dgm:pt>
    <dgm:pt modelId="{0396FD10-4EAF-BC42-BF99-39126D4D0DF9}" type="pres">
      <dgm:prSet presAssocID="{79846335-DA50-49E8-96BC-AA002DBCCB7A}" presName="vert1" presStyleCnt="0"/>
      <dgm:spPr/>
    </dgm:pt>
    <dgm:pt modelId="{6124CFF2-5919-C14D-821A-614A9223F583}" type="pres">
      <dgm:prSet presAssocID="{A7FE3250-241D-41BB-95D5-DCC285DABFE2}" presName="thickLine" presStyleLbl="alignNode1" presStyleIdx="3" presStyleCnt="13"/>
      <dgm:spPr/>
    </dgm:pt>
    <dgm:pt modelId="{C2B309EF-7A00-EC4A-A213-F00B432EBA3A}" type="pres">
      <dgm:prSet presAssocID="{A7FE3250-241D-41BB-95D5-DCC285DABFE2}" presName="horz1" presStyleCnt="0"/>
      <dgm:spPr/>
    </dgm:pt>
    <dgm:pt modelId="{A49DE02C-C978-1B4E-AAF9-A1DD7CA40B61}" type="pres">
      <dgm:prSet presAssocID="{A7FE3250-241D-41BB-95D5-DCC285DABFE2}" presName="tx1" presStyleLbl="revTx" presStyleIdx="3" presStyleCnt="13"/>
      <dgm:spPr/>
    </dgm:pt>
    <dgm:pt modelId="{10C7ACAE-33DC-7948-8707-F79CFAD1D783}" type="pres">
      <dgm:prSet presAssocID="{A7FE3250-241D-41BB-95D5-DCC285DABFE2}" presName="vert1" presStyleCnt="0"/>
      <dgm:spPr/>
    </dgm:pt>
    <dgm:pt modelId="{255F6E05-3966-814B-B319-CE73AB0AFE9C}" type="pres">
      <dgm:prSet presAssocID="{DA113C63-2657-4C6A-91E2-D96B7D34AC61}" presName="thickLine" presStyleLbl="alignNode1" presStyleIdx="4" presStyleCnt="13"/>
      <dgm:spPr/>
    </dgm:pt>
    <dgm:pt modelId="{19ECD4CA-B35F-E840-9D60-A92328EA5CFA}" type="pres">
      <dgm:prSet presAssocID="{DA113C63-2657-4C6A-91E2-D96B7D34AC61}" presName="horz1" presStyleCnt="0"/>
      <dgm:spPr/>
    </dgm:pt>
    <dgm:pt modelId="{FB9C5E6A-58DB-DD49-90AA-01DE8822E94A}" type="pres">
      <dgm:prSet presAssocID="{DA113C63-2657-4C6A-91E2-D96B7D34AC61}" presName="tx1" presStyleLbl="revTx" presStyleIdx="4" presStyleCnt="13"/>
      <dgm:spPr/>
    </dgm:pt>
    <dgm:pt modelId="{05697063-0D1F-0B41-BCDF-3A181C28FFFC}" type="pres">
      <dgm:prSet presAssocID="{DA113C63-2657-4C6A-91E2-D96B7D34AC61}" presName="vert1" presStyleCnt="0"/>
      <dgm:spPr/>
    </dgm:pt>
    <dgm:pt modelId="{A3B9F618-A137-184A-9E31-038F22A7A76D}" type="pres">
      <dgm:prSet presAssocID="{16F6B780-6A80-4300-B8DE-D894BA6DFFA9}" presName="thickLine" presStyleLbl="alignNode1" presStyleIdx="5" presStyleCnt="13"/>
      <dgm:spPr/>
    </dgm:pt>
    <dgm:pt modelId="{04799EBB-AF6E-6849-A22D-54B6119D7B05}" type="pres">
      <dgm:prSet presAssocID="{16F6B780-6A80-4300-B8DE-D894BA6DFFA9}" presName="horz1" presStyleCnt="0"/>
      <dgm:spPr/>
    </dgm:pt>
    <dgm:pt modelId="{5FD599D5-9DE2-764F-8344-4C0A3ED248D9}" type="pres">
      <dgm:prSet presAssocID="{16F6B780-6A80-4300-B8DE-D894BA6DFFA9}" presName="tx1" presStyleLbl="revTx" presStyleIdx="5" presStyleCnt="13"/>
      <dgm:spPr/>
    </dgm:pt>
    <dgm:pt modelId="{D31AA82F-FC13-7443-B51D-19E58CB659C0}" type="pres">
      <dgm:prSet presAssocID="{16F6B780-6A80-4300-B8DE-D894BA6DFFA9}" presName="vert1" presStyleCnt="0"/>
      <dgm:spPr/>
    </dgm:pt>
    <dgm:pt modelId="{4D908B17-23E4-E74D-BE15-A2E25C3FB6E1}" type="pres">
      <dgm:prSet presAssocID="{0036CF00-B55F-4477-BE4C-54F12235D685}" presName="thickLine" presStyleLbl="alignNode1" presStyleIdx="6" presStyleCnt="13"/>
      <dgm:spPr/>
    </dgm:pt>
    <dgm:pt modelId="{F28C159C-25E7-834D-BC0F-83A1CFC026EE}" type="pres">
      <dgm:prSet presAssocID="{0036CF00-B55F-4477-BE4C-54F12235D685}" presName="horz1" presStyleCnt="0"/>
      <dgm:spPr/>
    </dgm:pt>
    <dgm:pt modelId="{E3C1722E-A059-F349-9F55-FEE81B659387}" type="pres">
      <dgm:prSet presAssocID="{0036CF00-B55F-4477-BE4C-54F12235D685}" presName="tx1" presStyleLbl="revTx" presStyleIdx="6" presStyleCnt="13"/>
      <dgm:spPr/>
    </dgm:pt>
    <dgm:pt modelId="{71B4BA14-9412-3B41-AE76-879B71839E6D}" type="pres">
      <dgm:prSet presAssocID="{0036CF00-B55F-4477-BE4C-54F12235D685}" presName="vert1" presStyleCnt="0"/>
      <dgm:spPr/>
    </dgm:pt>
    <dgm:pt modelId="{76822033-2B7A-4941-9130-CCD0CCDED133}" type="pres">
      <dgm:prSet presAssocID="{F041206D-66F2-4267-864F-B04A0BEFBA7D}" presName="thickLine" presStyleLbl="alignNode1" presStyleIdx="7" presStyleCnt="13"/>
      <dgm:spPr/>
    </dgm:pt>
    <dgm:pt modelId="{AF15D86D-2E34-5840-A04D-8D076941EBA9}" type="pres">
      <dgm:prSet presAssocID="{F041206D-66F2-4267-864F-B04A0BEFBA7D}" presName="horz1" presStyleCnt="0"/>
      <dgm:spPr/>
    </dgm:pt>
    <dgm:pt modelId="{02FD2CFD-0242-524D-A27B-9C9FF8DF0DEF}" type="pres">
      <dgm:prSet presAssocID="{F041206D-66F2-4267-864F-B04A0BEFBA7D}" presName="tx1" presStyleLbl="revTx" presStyleIdx="7" presStyleCnt="13"/>
      <dgm:spPr/>
    </dgm:pt>
    <dgm:pt modelId="{74AD18CB-3EB4-D147-8C33-C404FE521B1D}" type="pres">
      <dgm:prSet presAssocID="{F041206D-66F2-4267-864F-B04A0BEFBA7D}" presName="vert1" presStyleCnt="0"/>
      <dgm:spPr/>
    </dgm:pt>
    <dgm:pt modelId="{2D1D5152-B1DC-7F49-9ED9-A041C0F46F85}" type="pres">
      <dgm:prSet presAssocID="{05C1E552-A56F-F141-B318-7259B940AEB0}" presName="thickLine" presStyleLbl="alignNode1" presStyleIdx="8" presStyleCnt="13"/>
      <dgm:spPr/>
    </dgm:pt>
    <dgm:pt modelId="{131ED5E2-5BB0-5A40-94BA-97B535A67ABA}" type="pres">
      <dgm:prSet presAssocID="{05C1E552-A56F-F141-B318-7259B940AEB0}" presName="horz1" presStyleCnt="0"/>
      <dgm:spPr/>
    </dgm:pt>
    <dgm:pt modelId="{3C3E32ED-8ECD-0343-8068-CA3F717F901C}" type="pres">
      <dgm:prSet presAssocID="{05C1E552-A56F-F141-B318-7259B940AEB0}" presName="tx1" presStyleLbl="revTx" presStyleIdx="8" presStyleCnt="13"/>
      <dgm:spPr/>
    </dgm:pt>
    <dgm:pt modelId="{E45524E9-4D70-3D4A-A3E6-DBF3CA944669}" type="pres">
      <dgm:prSet presAssocID="{05C1E552-A56F-F141-B318-7259B940AEB0}" presName="vert1" presStyleCnt="0"/>
      <dgm:spPr/>
    </dgm:pt>
    <dgm:pt modelId="{608F2F41-2146-D54C-B102-433B7A5467A5}" type="pres">
      <dgm:prSet presAssocID="{B809DD0C-3725-47AF-A5BA-3A4658B640C7}" presName="thickLine" presStyleLbl="alignNode1" presStyleIdx="9" presStyleCnt="13"/>
      <dgm:spPr/>
    </dgm:pt>
    <dgm:pt modelId="{CF874810-ED06-8447-BEAB-E08BD8521D6B}" type="pres">
      <dgm:prSet presAssocID="{B809DD0C-3725-47AF-A5BA-3A4658B640C7}" presName="horz1" presStyleCnt="0"/>
      <dgm:spPr/>
    </dgm:pt>
    <dgm:pt modelId="{10368F64-4C9B-9C4A-B038-44D559AD9812}" type="pres">
      <dgm:prSet presAssocID="{B809DD0C-3725-47AF-A5BA-3A4658B640C7}" presName="tx1" presStyleLbl="revTx" presStyleIdx="9" presStyleCnt="13"/>
      <dgm:spPr/>
    </dgm:pt>
    <dgm:pt modelId="{26540B99-AFAF-DB4F-A10F-FEEFFB325F38}" type="pres">
      <dgm:prSet presAssocID="{B809DD0C-3725-47AF-A5BA-3A4658B640C7}" presName="vert1" presStyleCnt="0"/>
      <dgm:spPr/>
    </dgm:pt>
    <dgm:pt modelId="{D4B8CBFC-FF03-EC41-AA5F-76656458C780}" type="pres">
      <dgm:prSet presAssocID="{A38A8782-BC80-4538-86B7-41606237F6A3}" presName="thickLine" presStyleLbl="alignNode1" presStyleIdx="10" presStyleCnt="13"/>
      <dgm:spPr/>
    </dgm:pt>
    <dgm:pt modelId="{23ECE755-E8BD-A348-9966-DEFF50445814}" type="pres">
      <dgm:prSet presAssocID="{A38A8782-BC80-4538-86B7-41606237F6A3}" presName="horz1" presStyleCnt="0"/>
      <dgm:spPr/>
    </dgm:pt>
    <dgm:pt modelId="{8E546376-8428-CC4D-B90C-D126274D88CA}" type="pres">
      <dgm:prSet presAssocID="{A38A8782-BC80-4538-86B7-41606237F6A3}" presName="tx1" presStyleLbl="revTx" presStyleIdx="10" presStyleCnt="13"/>
      <dgm:spPr/>
    </dgm:pt>
    <dgm:pt modelId="{DF71896D-481B-6F49-A994-D2001E45F8C2}" type="pres">
      <dgm:prSet presAssocID="{A38A8782-BC80-4538-86B7-41606237F6A3}" presName="vert1" presStyleCnt="0"/>
      <dgm:spPr/>
    </dgm:pt>
    <dgm:pt modelId="{7F261365-FA5D-304E-B7BB-697CC84F5BD5}" type="pres">
      <dgm:prSet presAssocID="{712BDB3B-5FFD-4643-8894-C1214CF25F95}" presName="thickLine" presStyleLbl="alignNode1" presStyleIdx="11" presStyleCnt="13"/>
      <dgm:spPr/>
    </dgm:pt>
    <dgm:pt modelId="{331BBA45-0F2E-F242-BEB4-48D49A398A1D}" type="pres">
      <dgm:prSet presAssocID="{712BDB3B-5FFD-4643-8894-C1214CF25F95}" presName="horz1" presStyleCnt="0"/>
      <dgm:spPr/>
    </dgm:pt>
    <dgm:pt modelId="{1A827CD4-EDE5-5742-8D66-42F3CDF304AE}" type="pres">
      <dgm:prSet presAssocID="{712BDB3B-5FFD-4643-8894-C1214CF25F95}" presName="tx1" presStyleLbl="revTx" presStyleIdx="11" presStyleCnt="13"/>
      <dgm:spPr/>
    </dgm:pt>
    <dgm:pt modelId="{673C0535-6916-F346-83EC-194F6B3E350E}" type="pres">
      <dgm:prSet presAssocID="{712BDB3B-5FFD-4643-8894-C1214CF25F95}" presName="vert1" presStyleCnt="0"/>
      <dgm:spPr/>
    </dgm:pt>
    <dgm:pt modelId="{F56AFCDC-B9D3-8C4C-80D3-99BED044A6B6}" type="pres">
      <dgm:prSet presAssocID="{518CFE9D-80AC-4FD6-A0E3-96A9D734E75F}" presName="thickLine" presStyleLbl="alignNode1" presStyleIdx="12" presStyleCnt="13"/>
      <dgm:spPr/>
    </dgm:pt>
    <dgm:pt modelId="{DA1003F4-167C-E041-9206-8033F3499812}" type="pres">
      <dgm:prSet presAssocID="{518CFE9D-80AC-4FD6-A0E3-96A9D734E75F}" presName="horz1" presStyleCnt="0"/>
      <dgm:spPr/>
    </dgm:pt>
    <dgm:pt modelId="{EA6143E4-2058-6940-9E90-B72676CB9347}" type="pres">
      <dgm:prSet presAssocID="{518CFE9D-80AC-4FD6-A0E3-96A9D734E75F}" presName="tx1" presStyleLbl="revTx" presStyleIdx="12" presStyleCnt="13"/>
      <dgm:spPr/>
    </dgm:pt>
    <dgm:pt modelId="{28D6BC3C-8954-4444-8AB6-2EA075DAE671}" type="pres">
      <dgm:prSet presAssocID="{518CFE9D-80AC-4FD6-A0E3-96A9D734E75F}" presName="vert1" presStyleCnt="0"/>
      <dgm:spPr/>
    </dgm:pt>
  </dgm:ptLst>
  <dgm:cxnLst>
    <dgm:cxn modelId="{85D3070A-8EBA-8249-A5E8-8B0A5364C967}" type="presOf" srcId="{875684B9-6F2B-F042-AC9B-B537B543FA30}" destId="{A7B86603-78F7-2845-90B2-438B01DB0043}" srcOrd="0" destOrd="0" presId="urn:microsoft.com/office/officeart/2008/layout/LinedList"/>
    <dgm:cxn modelId="{A3C0660C-ECDB-DC47-AF03-307E8961A162}" type="presOf" srcId="{0036CF00-B55F-4477-BE4C-54F12235D685}" destId="{E3C1722E-A059-F349-9F55-FEE81B659387}" srcOrd="0" destOrd="0" presId="urn:microsoft.com/office/officeart/2008/layout/LinedList"/>
    <dgm:cxn modelId="{03E9390D-E4CA-0240-828C-A613D8FDF7F6}" type="presOf" srcId="{79846335-DA50-49E8-96BC-AA002DBCCB7A}" destId="{725F85C3-C3E2-0048-9C41-4BB5368E0F26}" srcOrd="0" destOrd="0" presId="urn:microsoft.com/office/officeart/2008/layout/LinedList"/>
    <dgm:cxn modelId="{69CDA020-2B9F-7C47-8FEE-7F7B0C2C34FC}" srcId="{26830B50-906A-4D52-87F9-B05FC4B6A3BF}" destId="{05C1E552-A56F-F141-B318-7259B940AEB0}" srcOrd="8" destOrd="0" parTransId="{FCF9A927-41DC-D54F-B3FA-1FD339CFEE6A}" sibTransId="{4F5F23F7-AF0E-F14B-A173-7F75D33D3277}"/>
    <dgm:cxn modelId="{7FDE9135-6A82-4797-817B-703D68605338}" srcId="{26830B50-906A-4D52-87F9-B05FC4B6A3BF}" destId="{B809DD0C-3725-47AF-A5BA-3A4658B640C7}" srcOrd="9" destOrd="0" parTransId="{D67E8BA8-502C-47AC-B6E5-1E3268F9F7E8}" sibTransId="{07652F3C-8780-49EB-B1F3-EF883BB775E9}"/>
    <dgm:cxn modelId="{DAEFB23C-60B2-A94D-BB3B-3D84EA8DBAC1}" type="presOf" srcId="{712BDB3B-5FFD-4643-8894-C1214CF25F95}" destId="{1A827CD4-EDE5-5742-8D66-42F3CDF304AE}" srcOrd="0" destOrd="0" presId="urn:microsoft.com/office/officeart/2008/layout/LinedList"/>
    <dgm:cxn modelId="{6C8AB043-149E-1C40-83AC-60B894A3390A}" type="presOf" srcId="{F041206D-66F2-4267-864F-B04A0BEFBA7D}" destId="{02FD2CFD-0242-524D-A27B-9C9FF8DF0DEF}" srcOrd="0" destOrd="0" presId="urn:microsoft.com/office/officeart/2008/layout/LinedList"/>
    <dgm:cxn modelId="{3F139048-8357-412C-9E1F-215C003FA3CD}" srcId="{26830B50-906A-4D52-87F9-B05FC4B6A3BF}" destId="{824CC412-57F2-401E-BB9A-3DEDE2086358}" srcOrd="0" destOrd="0" parTransId="{E8AFD971-58C8-4E63-B1DF-C91F02F16E21}" sibTransId="{EBDCC879-87F6-407E-AFA1-363855CE3411}"/>
    <dgm:cxn modelId="{6596696B-0A78-0541-A966-9A62098CC294}" type="presOf" srcId="{26830B50-906A-4D52-87F9-B05FC4B6A3BF}" destId="{B4C0D206-41AF-E24D-AD47-B0F091D86842}" srcOrd="0" destOrd="0" presId="urn:microsoft.com/office/officeart/2008/layout/LinedList"/>
    <dgm:cxn modelId="{A0DA0970-863C-4CE2-9325-02F0EE947F33}" srcId="{26830B50-906A-4D52-87F9-B05FC4B6A3BF}" destId="{16F6B780-6A80-4300-B8DE-D894BA6DFFA9}" srcOrd="5" destOrd="0" parTransId="{B49DE912-24DC-42CD-BE67-7E8827815EB4}" sibTransId="{A3E391F0-6013-41C7-9DA2-15736AFEFC2B}"/>
    <dgm:cxn modelId="{542B0C70-598E-D14E-B151-DB4608D939E0}" type="presOf" srcId="{824CC412-57F2-401E-BB9A-3DEDE2086358}" destId="{0EAB94D3-3DAE-B64C-95D5-3AF90641ABDE}" srcOrd="0" destOrd="0" presId="urn:microsoft.com/office/officeart/2008/layout/LinedList"/>
    <dgm:cxn modelId="{6B106E54-9CBA-4F42-A623-1C732EF85141}" srcId="{26830B50-906A-4D52-87F9-B05FC4B6A3BF}" destId="{518CFE9D-80AC-4FD6-A0E3-96A9D734E75F}" srcOrd="12" destOrd="0" parTransId="{7C0A5F22-7D81-4F2F-A8E6-D919A09A9FA8}" sibTransId="{D337C0A4-7546-4208-A239-9BF8F5E104DE}"/>
    <dgm:cxn modelId="{0630547C-32E2-42CB-B35B-90CE1249E032}" srcId="{26830B50-906A-4D52-87F9-B05FC4B6A3BF}" destId="{DA113C63-2657-4C6A-91E2-D96B7D34AC61}" srcOrd="4" destOrd="0" parTransId="{057FA2DE-A1D3-4EA0-B8B5-B25776D07F47}" sibTransId="{2A5424F5-96C5-41E4-A740-FD33C862DD94}"/>
    <dgm:cxn modelId="{CE8CCF8A-8839-5042-B92D-050575FF4903}" type="presOf" srcId="{A7FE3250-241D-41BB-95D5-DCC285DABFE2}" destId="{A49DE02C-C978-1B4E-AAF9-A1DD7CA40B61}" srcOrd="0" destOrd="0" presId="urn:microsoft.com/office/officeart/2008/layout/LinedList"/>
    <dgm:cxn modelId="{8A314E93-A33A-4DEB-B031-5BB9111B6971}" srcId="{26830B50-906A-4D52-87F9-B05FC4B6A3BF}" destId="{F041206D-66F2-4267-864F-B04A0BEFBA7D}" srcOrd="7" destOrd="0" parTransId="{94AA3C1A-7FEF-40CC-82FD-F7D338DA233A}" sibTransId="{F524F8D8-B245-46B5-A52A-F0C600B87236}"/>
    <dgm:cxn modelId="{3D0D069B-679F-7849-9FA6-DB446DCBE2B1}" type="presOf" srcId="{518CFE9D-80AC-4FD6-A0E3-96A9D734E75F}" destId="{EA6143E4-2058-6940-9E90-B72676CB9347}" srcOrd="0" destOrd="0" presId="urn:microsoft.com/office/officeart/2008/layout/LinedList"/>
    <dgm:cxn modelId="{38D2D69D-DA68-714C-ADB4-893E0DF3A5CA}" type="presOf" srcId="{B809DD0C-3725-47AF-A5BA-3A4658B640C7}" destId="{10368F64-4C9B-9C4A-B038-44D559AD9812}" srcOrd="0" destOrd="0" presId="urn:microsoft.com/office/officeart/2008/layout/LinedList"/>
    <dgm:cxn modelId="{D9484D9E-965F-D746-A7C4-41C62B1C5585}" type="presOf" srcId="{05C1E552-A56F-F141-B318-7259B940AEB0}" destId="{3C3E32ED-8ECD-0343-8068-CA3F717F901C}" srcOrd="0" destOrd="0" presId="urn:microsoft.com/office/officeart/2008/layout/LinedList"/>
    <dgm:cxn modelId="{6FA3779E-EE76-4C62-B45A-2F8D178632F6}" srcId="{26830B50-906A-4D52-87F9-B05FC4B6A3BF}" destId="{A7FE3250-241D-41BB-95D5-DCC285DABFE2}" srcOrd="3" destOrd="0" parTransId="{EBD67938-B24E-433D-B8F9-5E4451C42C68}" sibTransId="{D377A1BF-E9FE-48E2-A0D4-C19E83677C69}"/>
    <dgm:cxn modelId="{CD7929B7-B54B-B84B-AFFF-75D18DCB75F7}" srcId="{26830B50-906A-4D52-87F9-B05FC4B6A3BF}" destId="{875684B9-6F2B-F042-AC9B-B537B543FA30}" srcOrd="1" destOrd="0" parTransId="{15FA1C77-FE50-1E41-9AA9-7F45C41F8041}" sibTransId="{C3A72EFE-5BA8-5F45-AB64-3DFA3241A54A}"/>
    <dgm:cxn modelId="{13B0F1BC-9A69-4078-B91E-9A0EEC9AA11E}" srcId="{26830B50-906A-4D52-87F9-B05FC4B6A3BF}" destId="{712BDB3B-5FFD-4643-8894-C1214CF25F95}" srcOrd="11" destOrd="0" parTransId="{BB0CF8A6-413C-4A81-B986-FD5BAE0C15A7}" sibTransId="{DAB5103C-2EFD-4CB5-BA4F-2C9B9082C749}"/>
    <dgm:cxn modelId="{9628C5CD-CCEE-CD46-9BAD-C57612C9C87F}" type="presOf" srcId="{DA113C63-2657-4C6A-91E2-D96B7D34AC61}" destId="{FB9C5E6A-58DB-DD49-90AA-01DE8822E94A}" srcOrd="0" destOrd="0" presId="urn:microsoft.com/office/officeart/2008/layout/LinedList"/>
    <dgm:cxn modelId="{85B1CDD7-D621-4BDF-B64A-A2D9323E0322}" srcId="{26830B50-906A-4D52-87F9-B05FC4B6A3BF}" destId="{0036CF00-B55F-4477-BE4C-54F12235D685}" srcOrd="6" destOrd="0" parTransId="{64E38C24-F024-478D-A677-D8B4E9F62822}" sibTransId="{25D2C207-F1D9-4F13-B652-643AE8969E04}"/>
    <dgm:cxn modelId="{52A9F2D7-E6C7-4754-A1BB-AE512D8CC93E}" srcId="{26830B50-906A-4D52-87F9-B05FC4B6A3BF}" destId="{A38A8782-BC80-4538-86B7-41606237F6A3}" srcOrd="10" destOrd="0" parTransId="{F8E52DAE-4562-40C9-A8BC-802139E8B667}" sibTransId="{38AF6002-FBE7-46CA-A533-10C8CC874068}"/>
    <dgm:cxn modelId="{C895C4E2-04F6-9C4E-97CB-D740CC81074D}" type="presOf" srcId="{16F6B780-6A80-4300-B8DE-D894BA6DFFA9}" destId="{5FD599D5-9DE2-764F-8344-4C0A3ED248D9}" srcOrd="0" destOrd="0" presId="urn:microsoft.com/office/officeart/2008/layout/LinedList"/>
    <dgm:cxn modelId="{FD7BDBE8-515E-C545-8B71-72E911855E24}" type="presOf" srcId="{A38A8782-BC80-4538-86B7-41606237F6A3}" destId="{8E546376-8428-CC4D-B90C-D126274D88CA}" srcOrd="0" destOrd="0" presId="urn:microsoft.com/office/officeart/2008/layout/LinedList"/>
    <dgm:cxn modelId="{2791B0FD-9754-4DB7-9243-39B6D2F7D4B2}" srcId="{26830B50-906A-4D52-87F9-B05FC4B6A3BF}" destId="{79846335-DA50-49E8-96BC-AA002DBCCB7A}" srcOrd="2" destOrd="0" parTransId="{EFB39808-8CDE-4340-963A-78A50FA36195}" sibTransId="{03563CB8-DB2B-45A3-91DA-1D0EB6DCCD52}"/>
    <dgm:cxn modelId="{7B6C6277-D4D1-9E44-BE29-517E2C201F17}" type="presParOf" srcId="{B4C0D206-41AF-E24D-AD47-B0F091D86842}" destId="{866DC06E-E2F7-014A-AED6-DB9D2CF41560}" srcOrd="0" destOrd="0" presId="urn:microsoft.com/office/officeart/2008/layout/LinedList"/>
    <dgm:cxn modelId="{19C3BBE8-7F78-1B48-BFB5-2EEE12B69CAE}" type="presParOf" srcId="{B4C0D206-41AF-E24D-AD47-B0F091D86842}" destId="{B032FA24-A339-2345-8A31-558FB9285546}" srcOrd="1" destOrd="0" presId="urn:microsoft.com/office/officeart/2008/layout/LinedList"/>
    <dgm:cxn modelId="{C0B72026-22EF-594D-A71B-19905427F7F7}" type="presParOf" srcId="{B032FA24-A339-2345-8A31-558FB9285546}" destId="{0EAB94D3-3DAE-B64C-95D5-3AF90641ABDE}" srcOrd="0" destOrd="0" presId="urn:microsoft.com/office/officeart/2008/layout/LinedList"/>
    <dgm:cxn modelId="{AF0C34B7-3EE9-EB45-991B-53A7684CDE32}" type="presParOf" srcId="{B032FA24-A339-2345-8A31-558FB9285546}" destId="{47C49A49-63C0-2C4C-88B6-93D641E50628}" srcOrd="1" destOrd="0" presId="urn:microsoft.com/office/officeart/2008/layout/LinedList"/>
    <dgm:cxn modelId="{B4FFE43E-A2BB-2B4A-AA0E-56FC8334B8DD}" type="presParOf" srcId="{B4C0D206-41AF-E24D-AD47-B0F091D86842}" destId="{2442F692-EABE-C24F-96F0-B5B387391B80}" srcOrd="2" destOrd="0" presId="urn:microsoft.com/office/officeart/2008/layout/LinedList"/>
    <dgm:cxn modelId="{80CA949C-1848-904C-B722-10A81E4D6585}" type="presParOf" srcId="{B4C0D206-41AF-E24D-AD47-B0F091D86842}" destId="{E3F7F761-F79D-B840-AB74-17C560A3FC06}" srcOrd="3" destOrd="0" presId="urn:microsoft.com/office/officeart/2008/layout/LinedList"/>
    <dgm:cxn modelId="{83BAF1A1-36FB-FD47-ACA0-0B75C1DF00B7}" type="presParOf" srcId="{E3F7F761-F79D-B840-AB74-17C560A3FC06}" destId="{A7B86603-78F7-2845-90B2-438B01DB0043}" srcOrd="0" destOrd="0" presId="urn:microsoft.com/office/officeart/2008/layout/LinedList"/>
    <dgm:cxn modelId="{97C00A66-E8D9-2F48-A01B-5B11C94C5519}" type="presParOf" srcId="{E3F7F761-F79D-B840-AB74-17C560A3FC06}" destId="{E3C31D09-2AA2-3C4C-A671-E407377816EE}" srcOrd="1" destOrd="0" presId="urn:microsoft.com/office/officeart/2008/layout/LinedList"/>
    <dgm:cxn modelId="{3D27813E-690D-0246-9EAD-B09D2AD28F82}" type="presParOf" srcId="{B4C0D206-41AF-E24D-AD47-B0F091D86842}" destId="{69425A5D-D388-454A-816A-CD20D67BF737}" srcOrd="4" destOrd="0" presId="urn:microsoft.com/office/officeart/2008/layout/LinedList"/>
    <dgm:cxn modelId="{BBA30F9B-4E08-634D-87F3-60785384A6CE}" type="presParOf" srcId="{B4C0D206-41AF-E24D-AD47-B0F091D86842}" destId="{9717E87F-C7BC-734E-B5CD-4B512707727F}" srcOrd="5" destOrd="0" presId="urn:microsoft.com/office/officeart/2008/layout/LinedList"/>
    <dgm:cxn modelId="{476B9F9A-73EF-0541-B089-B9849FC86170}" type="presParOf" srcId="{9717E87F-C7BC-734E-B5CD-4B512707727F}" destId="{725F85C3-C3E2-0048-9C41-4BB5368E0F26}" srcOrd="0" destOrd="0" presId="urn:microsoft.com/office/officeart/2008/layout/LinedList"/>
    <dgm:cxn modelId="{73B9BCA8-8C49-EF43-A057-74D6C17C1246}" type="presParOf" srcId="{9717E87F-C7BC-734E-B5CD-4B512707727F}" destId="{0396FD10-4EAF-BC42-BF99-39126D4D0DF9}" srcOrd="1" destOrd="0" presId="urn:microsoft.com/office/officeart/2008/layout/LinedList"/>
    <dgm:cxn modelId="{1EF34AFC-7C1F-A749-A218-185B3471E7DD}" type="presParOf" srcId="{B4C0D206-41AF-E24D-AD47-B0F091D86842}" destId="{6124CFF2-5919-C14D-821A-614A9223F583}" srcOrd="6" destOrd="0" presId="urn:microsoft.com/office/officeart/2008/layout/LinedList"/>
    <dgm:cxn modelId="{182D9A1B-ED52-6C4B-A60A-4026446300F3}" type="presParOf" srcId="{B4C0D206-41AF-E24D-AD47-B0F091D86842}" destId="{C2B309EF-7A00-EC4A-A213-F00B432EBA3A}" srcOrd="7" destOrd="0" presId="urn:microsoft.com/office/officeart/2008/layout/LinedList"/>
    <dgm:cxn modelId="{C7DA9228-CC5D-B042-BCCA-1816485417B9}" type="presParOf" srcId="{C2B309EF-7A00-EC4A-A213-F00B432EBA3A}" destId="{A49DE02C-C978-1B4E-AAF9-A1DD7CA40B61}" srcOrd="0" destOrd="0" presId="urn:microsoft.com/office/officeart/2008/layout/LinedList"/>
    <dgm:cxn modelId="{95331B6A-01A2-FF4E-8BD8-7C28E411E0CD}" type="presParOf" srcId="{C2B309EF-7A00-EC4A-A213-F00B432EBA3A}" destId="{10C7ACAE-33DC-7948-8707-F79CFAD1D783}" srcOrd="1" destOrd="0" presId="urn:microsoft.com/office/officeart/2008/layout/LinedList"/>
    <dgm:cxn modelId="{9BA123CC-AF87-2A41-BAFB-4729767ED528}" type="presParOf" srcId="{B4C0D206-41AF-E24D-AD47-B0F091D86842}" destId="{255F6E05-3966-814B-B319-CE73AB0AFE9C}" srcOrd="8" destOrd="0" presId="urn:microsoft.com/office/officeart/2008/layout/LinedList"/>
    <dgm:cxn modelId="{250F0BF2-57C7-EC47-AA78-7A995A30FD57}" type="presParOf" srcId="{B4C0D206-41AF-E24D-AD47-B0F091D86842}" destId="{19ECD4CA-B35F-E840-9D60-A92328EA5CFA}" srcOrd="9" destOrd="0" presId="urn:microsoft.com/office/officeart/2008/layout/LinedList"/>
    <dgm:cxn modelId="{3F7FF29E-F9E3-3243-93CF-D5DD472C10C6}" type="presParOf" srcId="{19ECD4CA-B35F-E840-9D60-A92328EA5CFA}" destId="{FB9C5E6A-58DB-DD49-90AA-01DE8822E94A}" srcOrd="0" destOrd="0" presId="urn:microsoft.com/office/officeart/2008/layout/LinedList"/>
    <dgm:cxn modelId="{EF718463-9822-9048-98C1-560AD060A1DD}" type="presParOf" srcId="{19ECD4CA-B35F-E840-9D60-A92328EA5CFA}" destId="{05697063-0D1F-0B41-BCDF-3A181C28FFFC}" srcOrd="1" destOrd="0" presId="urn:microsoft.com/office/officeart/2008/layout/LinedList"/>
    <dgm:cxn modelId="{19A982CF-6A14-7A47-8380-3212BB661EB9}" type="presParOf" srcId="{B4C0D206-41AF-E24D-AD47-B0F091D86842}" destId="{A3B9F618-A137-184A-9E31-038F22A7A76D}" srcOrd="10" destOrd="0" presId="urn:microsoft.com/office/officeart/2008/layout/LinedList"/>
    <dgm:cxn modelId="{2BC04227-614B-4049-9713-520A889B05C4}" type="presParOf" srcId="{B4C0D206-41AF-E24D-AD47-B0F091D86842}" destId="{04799EBB-AF6E-6849-A22D-54B6119D7B05}" srcOrd="11" destOrd="0" presId="urn:microsoft.com/office/officeart/2008/layout/LinedList"/>
    <dgm:cxn modelId="{60AEEE48-864C-5B43-997A-9BC96BB62E08}" type="presParOf" srcId="{04799EBB-AF6E-6849-A22D-54B6119D7B05}" destId="{5FD599D5-9DE2-764F-8344-4C0A3ED248D9}" srcOrd="0" destOrd="0" presId="urn:microsoft.com/office/officeart/2008/layout/LinedList"/>
    <dgm:cxn modelId="{F5BD9B92-FEAA-674B-925B-D492F99A3A4A}" type="presParOf" srcId="{04799EBB-AF6E-6849-A22D-54B6119D7B05}" destId="{D31AA82F-FC13-7443-B51D-19E58CB659C0}" srcOrd="1" destOrd="0" presId="urn:microsoft.com/office/officeart/2008/layout/LinedList"/>
    <dgm:cxn modelId="{089D728F-1477-2846-8708-B1209B2A9811}" type="presParOf" srcId="{B4C0D206-41AF-E24D-AD47-B0F091D86842}" destId="{4D908B17-23E4-E74D-BE15-A2E25C3FB6E1}" srcOrd="12" destOrd="0" presId="urn:microsoft.com/office/officeart/2008/layout/LinedList"/>
    <dgm:cxn modelId="{B8972843-B89F-5846-9447-41F836EEE4CF}" type="presParOf" srcId="{B4C0D206-41AF-E24D-AD47-B0F091D86842}" destId="{F28C159C-25E7-834D-BC0F-83A1CFC026EE}" srcOrd="13" destOrd="0" presId="urn:microsoft.com/office/officeart/2008/layout/LinedList"/>
    <dgm:cxn modelId="{22911764-D781-F343-A404-3814B7BD1266}" type="presParOf" srcId="{F28C159C-25E7-834D-BC0F-83A1CFC026EE}" destId="{E3C1722E-A059-F349-9F55-FEE81B659387}" srcOrd="0" destOrd="0" presId="urn:microsoft.com/office/officeart/2008/layout/LinedList"/>
    <dgm:cxn modelId="{BBCA1BF5-D58B-EF4A-B212-DC468D4970D9}" type="presParOf" srcId="{F28C159C-25E7-834D-BC0F-83A1CFC026EE}" destId="{71B4BA14-9412-3B41-AE76-879B71839E6D}" srcOrd="1" destOrd="0" presId="urn:microsoft.com/office/officeart/2008/layout/LinedList"/>
    <dgm:cxn modelId="{72BA12B1-A7FF-874C-BA6A-53352F6606D6}" type="presParOf" srcId="{B4C0D206-41AF-E24D-AD47-B0F091D86842}" destId="{76822033-2B7A-4941-9130-CCD0CCDED133}" srcOrd="14" destOrd="0" presId="urn:microsoft.com/office/officeart/2008/layout/LinedList"/>
    <dgm:cxn modelId="{FEDE19BD-B555-B344-8C04-9D0A9BBCA622}" type="presParOf" srcId="{B4C0D206-41AF-E24D-AD47-B0F091D86842}" destId="{AF15D86D-2E34-5840-A04D-8D076941EBA9}" srcOrd="15" destOrd="0" presId="urn:microsoft.com/office/officeart/2008/layout/LinedList"/>
    <dgm:cxn modelId="{61C61D27-A0D1-FE4F-A1FA-344480970091}" type="presParOf" srcId="{AF15D86D-2E34-5840-A04D-8D076941EBA9}" destId="{02FD2CFD-0242-524D-A27B-9C9FF8DF0DEF}" srcOrd="0" destOrd="0" presId="urn:microsoft.com/office/officeart/2008/layout/LinedList"/>
    <dgm:cxn modelId="{E183EA0B-23CB-B949-A790-1AFD413D5EAB}" type="presParOf" srcId="{AF15D86D-2E34-5840-A04D-8D076941EBA9}" destId="{74AD18CB-3EB4-D147-8C33-C404FE521B1D}" srcOrd="1" destOrd="0" presId="urn:microsoft.com/office/officeart/2008/layout/LinedList"/>
    <dgm:cxn modelId="{EB35BF69-04F5-5E46-89C7-0ECA026E77F1}" type="presParOf" srcId="{B4C0D206-41AF-E24D-AD47-B0F091D86842}" destId="{2D1D5152-B1DC-7F49-9ED9-A041C0F46F85}" srcOrd="16" destOrd="0" presId="urn:microsoft.com/office/officeart/2008/layout/LinedList"/>
    <dgm:cxn modelId="{74897919-F704-0D49-BEE5-D6936421FD1B}" type="presParOf" srcId="{B4C0D206-41AF-E24D-AD47-B0F091D86842}" destId="{131ED5E2-5BB0-5A40-94BA-97B535A67ABA}" srcOrd="17" destOrd="0" presId="urn:microsoft.com/office/officeart/2008/layout/LinedList"/>
    <dgm:cxn modelId="{803BE98F-77DE-CD49-B242-A2FC1C40F7BC}" type="presParOf" srcId="{131ED5E2-5BB0-5A40-94BA-97B535A67ABA}" destId="{3C3E32ED-8ECD-0343-8068-CA3F717F901C}" srcOrd="0" destOrd="0" presId="urn:microsoft.com/office/officeart/2008/layout/LinedList"/>
    <dgm:cxn modelId="{33315647-19A5-F649-8887-9A03DBE34A91}" type="presParOf" srcId="{131ED5E2-5BB0-5A40-94BA-97B535A67ABA}" destId="{E45524E9-4D70-3D4A-A3E6-DBF3CA944669}" srcOrd="1" destOrd="0" presId="urn:microsoft.com/office/officeart/2008/layout/LinedList"/>
    <dgm:cxn modelId="{CE3C57F0-F2B0-9C43-8175-8400710E4E0C}" type="presParOf" srcId="{B4C0D206-41AF-E24D-AD47-B0F091D86842}" destId="{608F2F41-2146-D54C-B102-433B7A5467A5}" srcOrd="18" destOrd="0" presId="urn:microsoft.com/office/officeart/2008/layout/LinedList"/>
    <dgm:cxn modelId="{1263AEC6-5324-424F-A334-22792AF9A471}" type="presParOf" srcId="{B4C0D206-41AF-E24D-AD47-B0F091D86842}" destId="{CF874810-ED06-8447-BEAB-E08BD8521D6B}" srcOrd="19" destOrd="0" presId="urn:microsoft.com/office/officeart/2008/layout/LinedList"/>
    <dgm:cxn modelId="{1D4A91DF-EB32-C443-AF26-0276CD56C5C8}" type="presParOf" srcId="{CF874810-ED06-8447-BEAB-E08BD8521D6B}" destId="{10368F64-4C9B-9C4A-B038-44D559AD9812}" srcOrd="0" destOrd="0" presId="urn:microsoft.com/office/officeart/2008/layout/LinedList"/>
    <dgm:cxn modelId="{1E4CD653-E09F-7A48-946C-C97C5888FE6A}" type="presParOf" srcId="{CF874810-ED06-8447-BEAB-E08BD8521D6B}" destId="{26540B99-AFAF-DB4F-A10F-FEEFFB325F38}" srcOrd="1" destOrd="0" presId="urn:microsoft.com/office/officeart/2008/layout/LinedList"/>
    <dgm:cxn modelId="{DC6ADAA9-3E6F-2044-8BB5-B66B7F23BEC4}" type="presParOf" srcId="{B4C0D206-41AF-E24D-AD47-B0F091D86842}" destId="{D4B8CBFC-FF03-EC41-AA5F-76656458C780}" srcOrd="20" destOrd="0" presId="urn:microsoft.com/office/officeart/2008/layout/LinedList"/>
    <dgm:cxn modelId="{5ACDE49B-5833-FC48-9637-6B87E2E4866D}" type="presParOf" srcId="{B4C0D206-41AF-E24D-AD47-B0F091D86842}" destId="{23ECE755-E8BD-A348-9966-DEFF50445814}" srcOrd="21" destOrd="0" presId="urn:microsoft.com/office/officeart/2008/layout/LinedList"/>
    <dgm:cxn modelId="{120E3177-77FA-B44E-9355-6664F1373D47}" type="presParOf" srcId="{23ECE755-E8BD-A348-9966-DEFF50445814}" destId="{8E546376-8428-CC4D-B90C-D126274D88CA}" srcOrd="0" destOrd="0" presId="urn:microsoft.com/office/officeart/2008/layout/LinedList"/>
    <dgm:cxn modelId="{75F15691-7F9D-CC49-97BA-C34FF43EACA8}" type="presParOf" srcId="{23ECE755-E8BD-A348-9966-DEFF50445814}" destId="{DF71896D-481B-6F49-A994-D2001E45F8C2}" srcOrd="1" destOrd="0" presId="urn:microsoft.com/office/officeart/2008/layout/LinedList"/>
    <dgm:cxn modelId="{1315A619-8550-8440-86FF-1E23FB80D3D6}" type="presParOf" srcId="{B4C0D206-41AF-E24D-AD47-B0F091D86842}" destId="{7F261365-FA5D-304E-B7BB-697CC84F5BD5}" srcOrd="22" destOrd="0" presId="urn:microsoft.com/office/officeart/2008/layout/LinedList"/>
    <dgm:cxn modelId="{47953A6B-79BC-0042-96EE-9445BF897023}" type="presParOf" srcId="{B4C0D206-41AF-E24D-AD47-B0F091D86842}" destId="{331BBA45-0F2E-F242-BEB4-48D49A398A1D}" srcOrd="23" destOrd="0" presId="urn:microsoft.com/office/officeart/2008/layout/LinedList"/>
    <dgm:cxn modelId="{9EF49500-BC0A-984F-B421-193462B79F1B}" type="presParOf" srcId="{331BBA45-0F2E-F242-BEB4-48D49A398A1D}" destId="{1A827CD4-EDE5-5742-8D66-42F3CDF304AE}" srcOrd="0" destOrd="0" presId="urn:microsoft.com/office/officeart/2008/layout/LinedList"/>
    <dgm:cxn modelId="{6689621E-7A1D-B64A-8C50-2AD96DA81118}" type="presParOf" srcId="{331BBA45-0F2E-F242-BEB4-48D49A398A1D}" destId="{673C0535-6916-F346-83EC-194F6B3E350E}" srcOrd="1" destOrd="0" presId="urn:microsoft.com/office/officeart/2008/layout/LinedList"/>
    <dgm:cxn modelId="{549646AB-BCF6-C548-A202-65DF3E7748DD}" type="presParOf" srcId="{B4C0D206-41AF-E24D-AD47-B0F091D86842}" destId="{F56AFCDC-B9D3-8C4C-80D3-99BED044A6B6}" srcOrd="24" destOrd="0" presId="urn:microsoft.com/office/officeart/2008/layout/LinedList"/>
    <dgm:cxn modelId="{B0A6F8E0-DFB9-854C-98C6-23E08BD381F3}" type="presParOf" srcId="{B4C0D206-41AF-E24D-AD47-B0F091D86842}" destId="{DA1003F4-167C-E041-9206-8033F3499812}" srcOrd="25" destOrd="0" presId="urn:microsoft.com/office/officeart/2008/layout/LinedList"/>
    <dgm:cxn modelId="{CECF659D-7C5D-9D4D-8149-FDDEC90A2BCE}" type="presParOf" srcId="{DA1003F4-167C-E041-9206-8033F3499812}" destId="{EA6143E4-2058-6940-9E90-B72676CB9347}" srcOrd="0" destOrd="0" presId="urn:microsoft.com/office/officeart/2008/layout/LinedList"/>
    <dgm:cxn modelId="{8205B749-3E40-A543-BFDA-55CAD7E6A04F}" type="presParOf" srcId="{DA1003F4-167C-E041-9206-8033F3499812}" destId="{28D6BC3C-8954-4444-8AB6-2EA075DAE671}" srcOrd="1" destOrd="0" presId="urn:microsoft.com/office/officeart/2008/layout/LinedList"/>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BE2CB82-9809-4690-B43F-A160AFD9479B}"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2F0429B9-FF8B-46DB-9A62-1F13C44B3D84}">
      <dgm:prSet/>
      <dgm:spPr/>
      <dgm:t>
        <a:bodyPr/>
        <a:lstStyle/>
        <a:p>
          <a:r>
            <a:rPr lang="en-US" dirty="0"/>
            <a:t>Tests are designed to verify</a:t>
          </a:r>
        </a:p>
      </dgm:t>
    </dgm:pt>
    <dgm:pt modelId="{CEE3FB70-5E11-421B-98AE-46998712B752}" type="parTrans" cxnId="{D383BB99-71D9-4890-AC0E-FF8902A74DA0}">
      <dgm:prSet/>
      <dgm:spPr/>
      <dgm:t>
        <a:bodyPr/>
        <a:lstStyle/>
        <a:p>
          <a:endParaRPr lang="en-US"/>
        </a:p>
      </dgm:t>
    </dgm:pt>
    <dgm:pt modelId="{DD44D6A9-7AA9-4DBF-B188-A2841F063E78}" type="sibTrans" cxnId="{D383BB99-71D9-4890-AC0E-FF8902A74DA0}">
      <dgm:prSet/>
      <dgm:spPr/>
      <dgm:t>
        <a:bodyPr/>
        <a:lstStyle/>
        <a:p>
          <a:endParaRPr lang="en-US"/>
        </a:p>
      </dgm:t>
    </dgm:pt>
    <dgm:pt modelId="{F4945721-D39D-4299-AF39-B9F30DF9C17F}">
      <dgm:prSet/>
      <dgm:spPr/>
      <dgm:t>
        <a:bodyPr/>
        <a:lstStyle/>
        <a:p>
          <a:r>
            <a:rPr lang="en-US" dirty="0"/>
            <a:t>different components such as icons, menu bars, dialog boxes, scroll bars, list boxes, and radio buttons</a:t>
          </a:r>
        </a:p>
      </dgm:t>
    </dgm:pt>
    <dgm:pt modelId="{66DF7E8B-402C-463C-8D50-E4C659EF8664}" type="parTrans" cxnId="{10AAC64D-6E0D-48A6-8461-9A62EBB416E3}">
      <dgm:prSet/>
      <dgm:spPr/>
      <dgm:t>
        <a:bodyPr/>
        <a:lstStyle/>
        <a:p>
          <a:endParaRPr lang="en-US"/>
        </a:p>
      </dgm:t>
    </dgm:pt>
    <dgm:pt modelId="{CF3AB839-9F6D-47D7-8EE2-F0933FE972FA}" type="sibTrans" cxnId="{10AAC64D-6E0D-48A6-8461-9A62EBB416E3}">
      <dgm:prSet/>
      <dgm:spPr/>
      <dgm:t>
        <a:bodyPr/>
        <a:lstStyle/>
        <a:p>
          <a:endParaRPr lang="en-US"/>
        </a:p>
      </dgm:t>
    </dgm:pt>
    <dgm:pt modelId="{8F88AFCD-F62B-4CF3-BA0B-D88144C3F7FE}">
      <dgm:prSet/>
      <dgm:spPr/>
      <dgm:t>
        <a:bodyPr/>
        <a:lstStyle/>
        <a:p>
          <a:r>
            <a:rPr lang="en-US" dirty="0"/>
            <a:t>The GUI can be utilized to test the functionality behind the interface, such as:</a:t>
          </a:r>
        </a:p>
      </dgm:t>
    </dgm:pt>
    <dgm:pt modelId="{080504D8-1301-4A19-AD7B-72D4C3905C9A}" type="parTrans" cxnId="{09DF14CF-5498-407E-8068-A892F594D965}">
      <dgm:prSet/>
      <dgm:spPr/>
      <dgm:t>
        <a:bodyPr/>
        <a:lstStyle/>
        <a:p>
          <a:endParaRPr lang="en-US"/>
        </a:p>
      </dgm:t>
    </dgm:pt>
    <dgm:pt modelId="{FBD48C0B-A998-46B8-B7ED-FAC1851659EB}" type="sibTrans" cxnId="{09DF14CF-5498-407E-8068-A892F594D965}">
      <dgm:prSet/>
      <dgm:spPr/>
      <dgm:t>
        <a:bodyPr/>
        <a:lstStyle/>
        <a:p>
          <a:endParaRPr lang="en-US"/>
        </a:p>
      </dgm:t>
    </dgm:pt>
    <dgm:pt modelId="{72F87086-C03D-4A25-81FF-5D5BD6F5F983}">
      <dgm:prSet/>
      <dgm:spPr/>
      <dgm:t>
        <a:bodyPr/>
        <a:lstStyle/>
        <a:p>
          <a:r>
            <a:rPr lang="en-US" dirty="0"/>
            <a:t>The usability characteristics of the GUI is tested, which includes the following</a:t>
          </a:r>
        </a:p>
      </dgm:t>
    </dgm:pt>
    <dgm:pt modelId="{406377A1-ED74-4CA6-9AFD-B8918DB9538E}" type="parTrans" cxnId="{3314A82D-0C47-4452-B106-5FFA30FC4213}">
      <dgm:prSet/>
      <dgm:spPr/>
      <dgm:t>
        <a:bodyPr/>
        <a:lstStyle/>
        <a:p>
          <a:endParaRPr lang="en-US"/>
        </a:p>
      </dgm:t>
    </dgm:pt>
    <dgm:pt modelId="{1DB0A259-B689-426C-B847-327F120448EB}" type="sibTrans" cxnId="{3314A82D-0C47-4452-B106-5FFA30FC4213}">
      <dgm:prSet/>
      <dgm:spPr/>
      <dgm:t>
        <a:bodyPr/>
        <a:lstStyle/>
        <a:p>
          <a:endParaRPr lang="en-US"/>
        </a:p>
      </dgm:t>
    </dgm:pt>
    <dgm:pt modelId="{178EDE02-A758-4021-AB47-0469A6EF1E0D}">
      <dgm:prSet/>
      <dgm:spPr/>
      <dgm:t>
        <a:bodyPr/>
        <a:lstStyle/>
        <a:p>
          <a:r>
            <a:rPr lang="en-US" b="1" i="1" dirty="0"/>
            <a:t>Accessibility:</a:t>
          </a:r>
          <a:r>
            <a:rPr lang="en-US" dirty="0"/>
            <a:t> Can users enter, navigate, and exit with relative ease?</a:t>
          </a:r>
        </a:p>
      </dgm:t>
    </dgm:pt>
    <dgm:pt modelId="{55594577-239E-4A68-AB75-212F8301F990}" type="parTrans" cxnId="{751FD71B-D305-4423-894D-F8B91105C86C}">
      <dgm:prSet/>
      <dgm:spPr/>
      <dgm:t>
        <a:bodyPr/>
        <a:lstStyle/>
        <a:p>
          <a:endParaRPr lang="en-US"/>
        </a:p>
      </dgm:t>
    </dgm:pt>
    <dgm:pt modelId="{300A11DC-EFFC-4868-8A3D-513187486140}" type="sibTrans" cxnId="{751FD71B-D305-4423-894D-F8B91105C86C}">
      <dgm:prSet/>
      <dgm:spPr/>
      <dgm:t>
        <a:bodyPr/>
        <a:lstStyle/>
        <a:p>
          <a:endParaRPr lang="en-US"/>
        </a:p>
      </dgm:t>
    </dgm:pt>
    <dgm:pt modelId="{0E87196F-1D9C-4674-9D0C-7874A612826B}">
      <dgm:prSet/>
      <dgm:spPr/>
      <dgm:t>
        <a:bodyPr/>
        <a:lstStyle/>
        <a:p>
          <a:r>
            <a:rPr lang="en-US" b="1" i="1" dirty="0"/>
            <a:t>Responsiveness:</a:t>
          </a:r>
          <a:r>
            <a:rPr lang="en-US" dirty="0"/>
            <a:t> Can users do what they want and when they want in a way that is clear?</a:t>
          </a:r>
        </a:p>
      </dgm:t>
    </dgm:pt>
    <dgm:pt modelId="{840A118B-EFC7-4EF2-BC6D-6ACD8F0972E8}" type="parTrans" cxnId="{E9C7C7D6-B3C6-451D-99AB-34CA128A8A50}">
      <dgm:prSet/>
      <dgm:spPr/>
      <dgm:t>
        <a:bodyPr/>
        <a:lstStyle/>
        <a:p>
          <a:endParaRPr lang="en-US"/>
        </a:p>
      </dgm:t>
    </dgm:pt>
    <dgm:pt modelId="{A65A9DAA-1803-4424-A3B6-8B07C0FBD629}" type="sibTrans" cxnId="{E9C7C7D6-B3C6-451D-99AB-34CA128A8A50}">
      <dgm:prSet/>
      <dgm:spPr/>
      <dgm:t>
        <a:bodyPr/>
        <a:lstStyle/>
        <a:p>
          <a:endParaRPr lang="en-US"/>
        </a:p>
      </dgm:t>
    </dgm:pt>
    <dgm:pt modelId="{07E48E31-D6BC-4F75-B2B6-7F1C8C7EABDE}">
      <dgm:prSet/>
      <dgm:spPr/>
      <dgm:t>
        <a:bodyPr/>
        <a:lstStyle/>
        <a:p>
          <a:r>
            <a:rPr lang="en-US" b="1" i="1" dirty="0"/>
            <a:t>Efficiency:</a:t>
          </a:r>
          <a:r>
            <a:rPr lang="en-US" dirty="0"/>
            <a:t> Can users do what they want to with minimum number of steps and time?</a:t>
          </a:r>
        </a:p>
      </dgm:t>
    </dgm:pt>
    <dgm:pt modelId="{70604883-4C69-484D-9727-1C167BDAC7E5}" type="parTrans" cxnId="{3513B411-4A6D-4358-AE4D-4F069FE32FC1}">
      <dgm:prSet/>
      <dgm:spPr/>
      <dgm:t>
        <a:bodyPr/>
        <a:lstStyle/>
        <a:p>
          <a:endParaRPr lang="en-US"/>
        </a:p>
      </dgm:t>
    </dgm:pt>
    <dgm:pt modelId="{C9F8289D-E277-4A1E-9AD2-8F4BA5344AD9}" type="sibTrans" cxnId="{3513B411-4A6D-4358-AE4D-4F069FE32FC1}">
      <dgm:prSet/>
      <dgm:spPr/>
      <dgm:t>
        <a:bodyPr/>
        <a:lstStyle/>
        <a:p>
          <a:endParaRPr lang="en-US"/>
        </a:p>
      </dgm:t>
    </dgm:pt>
    <dgm:pt modelId="{3CDEE59A-68DE-4958-B24E-17DF636709B6}">
      <dgm:prSet/>
      <dgm:spPr/>
      <dgm:t>
        <a:bodyPr/>
        <a:lstStyle/>
        <a:p>
          <a:r>
            <a:rPr lang="en-US" b="1" i="1" dirty="0"/>
            <a:t>Comprehensibility:</a:t>
          </a:r>
          <a:r>
            <a:rPr lang="en-US" dirty="0"/>
            <a:t> Do users understand the product structure with a minimum amount of effort?</a:t>
          </a:r>
        </a:p>
      </dgm:t>
    </dgm:pt>
    <dgm:pt modelId="{A4D09E4F-A93E-4360-B069-A7D24733A016}" type="parTrans" cxnId="{C8C78C11-D306-4915-B327-C787014A272D}">
      <dgm:prSet/>
      <dgm:spPr/>
      <dgm:t>
        <a:bodyPr/>
        <a:lstStyle/>
        <a:p>
          <a:endParaRPr lang="en-US"/>
        </a:p>
      </dgm:t>
    </dgm:pt>
    <dgm:pt modelId="{9D36F2A5-BBDC-4613-922B-E1B98586F02B}" type="sibTrans" cxnId="{C8C78C11-D306-4915-B327-C787014A272D}">
      <dgm:prSet/>
      <dgm:spPr/>
      <dgm:t>
        <a:bodyPr/>
        <a:lstStyle/>
        <a:p>
          <a:endParaRPr lang="en-US"/>
        </a:p>
      </dgm:t>
    </dgm:pt>
    <dgm:pt modelId="{7211F0CD-E479-1D48-BE53-AE2183895645}">
      <dgm:prSet/>
      <dgm:spPr/>
      <dgm:t>
        <a:bodyPr/>
        <a:lstStyle/>
        <a:p>
          <a:r>
            <a:rPr lang="en-US" b="1"/>
            <a:t>look-and-feel</a:t>
          </a:r>
          <a:r>
            <a:rPr lang="en-US"/>
            <a:t> the interface to the users of an application system</a:t>
          </a:r>
          <a:endParaRPr lang="en-US" dirty="0"/>
        </a:p>
      </dgm:t>
    </dgm:pt>
    <dgm:pt modelId="{7E928174-5374-9F46-A7DC-EBCCF2DC6CB7}" type="parTrans" cxnId="{03A51D22-F1DF-974E-9F3C-CE12A1CEBE77}">
      <dgm:prSet/>
      <dgm:spPr/>
      <dgm:t>
        <a:bodyPr/>
        <a:lstStyle/>
        <a:p>
          <a:endParaRPr lang="en-GB"/>
        </a:p>
      </dgm:t>
    </dgm:pt>
    <dgm:pt modelId="{7FBA68A1-5081-484A-9776-5761B7719ABF}" type="sibTrans" cxnId="{03A51D22-F1DF-974E-9F3C-CE12A1CEBE77}">
      <dgm:prSet/>
      <dgm:spPr/>
      <dgm:t>
        <a:bodyPr/>
        <a:lstStyle/>
        <a:p>
          <a:endParaRPr lang="en-GB"/>
        </a:p>
      </dgm:t>
    </dgm:pt>
    <dgm:pt modelId="{E425B7B2-80C4-A24A-819D-1B5570BCAA29}">
      <dgm:prSet/>
      <dgm:spPr/>
      <dgm:t>
        <a:bodyPr/>
        <a:lstStyle/>
        <a:p>
          <a:r>
            <a:rPr lang="en-US" dirty="0"/>
            <a:t>accurate response to database queries</a:t>
          </a:r>
        </a:p>
      </dgm:t>
    </dgm:pt>
    <dgm:pt modelId="{DEFE2F82-0DEF-C54F-A7FB-30D27A732A6A}" type="parTrans" cxnId="{E55D9FDF-8F53-1247-905C-58FDC7880149}">
      <dgm:prSet/>
      <dgm:spPr/>
      <dgm:t>
        <a:bodyPr/>
        <a:lstStyle/>
        <a:p>
          <a:endParaRPr lang="en-GB"/>
        </a:p>
      </dgm:t>
    </dgm:pt>
    <dgm:pt modelId="{6CCBBAC6-46D5-6A43-B9D6-802297C0F26B}" type="sibTrans" cxnId="{E55D9FDF-8F53-1247-905C-58FDC7880149}">
      <dgm:prSet/>
      <dgm:spPr/>
      <dgm:t>
        <a:bodyPr/>
        <a:lstStyle/>
        <a:p>
          <a:endParaRPr lang="en-GB"/>
        </a:p>
      </dgm:t>
    </dgm:pt>
    <dgm:pt modelId="{7CE0D9D7-7B0D-6E45-AFB6-B4FF87FE81ED}">
      <dgm:prSet/>
      <dgm:spPr/>
      <dgm:t>
        <a:bodyPr/>
        <a:lstStyle/>
        <a:p>
          <a:r>
            <a:rPr lang="en-US" dirty="0"/>
            <a:t>usefulness of the on-line help, error messages, tutorials, and user manuals</a:t>
          </a:r>
        </a:p>
      </dgm:t>
    </dgm:pt>
    <dgm:pt modelId="{263059DD-0852-C64C-8309-682A7BD460BB}" type="parTrans" cxnId="{C69C5F5A-16EB-C346-A3D3-70296AE07E8C}">
      <dgm:prSet/>
      <dgm:spPr/>
      <dgm:t>
        <a:bodyPr/>
        <a:lstStyle/>
        <a:p>
          <a:endParaRPr lang="en-GB"/>
        </a:p>
      </dgm:t>
    </dgm:pt>
    <dgm:pt modelId="{D7FCCF93-CE20-6E46-BA84-D9D56180EEA5}" type="sibTrans" cxnId="{C69C5F5A-16EB-C346-A3D3-70296AE07E8C}">
      <dgm:prSet/>
      <dgm:spPr/>
      <dgm:t>
        <a:bodyPr/>
        <a:lstStyle/>
        <a:p>
          <a:endParaRPr lang="en-GB"/>
        </a:p>
      </dgm:t>
    </dgm:pt>
    <dgm:pt modelId="{2AA91B72-E9E0-D241-8DAF-330D584F409D}" type="pres">
      <dgm:prSet presAssocID="{9BE2CB82-9809-4690-B43F-A160AFD9479B}" presName="linear" presStyleCnt="0">
        <dgm:presLayoutVars>
          <dgm:animLvl val="lvl"/>
          <dgm:resizeHandles val="exact"/>
        </dgm:presLayoutVars>
      </dgm:prSet>
      <dgm:spPr/>
    </dgm:pt>
    <dgm:pt modelId="{A8A34CE5-E1B6-D745-B1C8-5C1B7F81EBDD}" type="pres">
      <dgm:prSet presAssocID="{2F0429B9-FF8B-46DB-9A62-1F13C44B3D84}" presName="parentText" presStyleLbl="node1" presStyleIdx="0" presStyleCnt="3">
        <dgm:presLayoutVars>
          <dgm:chMax val="0"/>
          <dgm:bulletEnabled val="1"/>
        </dgm:presLayoutVars>
      </dgm:prSet>
      <dgm:spPr/>
    </dgm:pt>
    <dgm:pt modelId="{536BE8D0-D266-0040-992F-A3CF573886B9}" type="pres">
      <dgm:prSet presAssocID="{2F0429B9-FF8B-46DB-9A62-1F13C44B3D84}" presName="childText" presStyleLbl="revTx" presStyleIdx="0" presStyleCnt="3">
        <dgm:presLayoutVars>
          <dgm:bulletEnabled val="1"/>
        </dgm:presLayoutVars>
      </dgm:prSet>
      <dgm:spPr/>
    </dgm:pt>
    <dgm:pt modelId="{5F8CA3AA-7F60-D846-A784-B28E26BEE59E}" type="pres">
      <dgm:prSet presAssocID="{8F88AFCD-F62B-4CF3-BA0B-D88144C3F7FE}" presName="parentText" presStyleLbl="node1" presStyleIdx="1" presStyleCnt="3">
        <dgm:presLayoutVars>
          <dgm:chMax val="0"/>
          <dgm:bulletEnabled val="1"/>
        </dgm:presLayoutVars>
      </dgm:prSet>
      <dgm:spPr/>
    </dgm:pt>
    <dgm:pt modelId="{3FE7682D-18AD-3A45-9924-2ADFED4A433E}" type="pres">
      <dgm:prSet presAssocID="{8F88AFCD-F62B-4CF3-BA0B-D88144C3F7FE}" presName="childText" presStyleLbl="revTx" presStyleIdx="1" presStyleCnt="3">
        <dgm:presLayoutVars>
          <dgm:bulletEnabled val="1"/>
        </dgm:presLayoutVars>
      </dgm:prSet>
      <dgm:spPr/>
    </dgm:pt>
    <dgm:pt modelId="{FC1C329F-3FAA-1C46-9DE1-0B5A2AF128DE}" type="pres">
      <dgm:prSet presAssocID="{72F87086-C03D-4A25-81FF-5D5BD6F5F983}" presName="parentText" presStyleLbl="node1" presStyleIdx="2" presStyleCnt="3">
        <dgm:presLayoutVars>
          <dgm:chMax val="0"/>
          <dgm:bulletEnabled val="1"/>
        </dgm:presLayoutVars>
      </dgm:prSet>
      <dgm:spPr/>
    </dgm:pt>
    <dgm:pt modelId="{D6A6ED9C-CD3F-634E-BD57-73D81D38E3E8}" type="pres">
      <dgm:prSet presAssocID="{72F87086-C03D-4A25-81FF-5D5BD6F5F983}" presName="childText" presStyleLbl="revTx" presStyleIdx="2" presStyleCnt="3">
        <dgm:presLayoutVars>
          <dgm:bulletEnabled val="1"/>
        </dgm:presLayoutVars>
      </dgm:prSet>
      <dgm:spPr/>
    </dgm:pt>
  </dgm:ptLst>
  <dgm:cxnLst>
    <dgm:cxn modelId="{3D9CD708-A267-9544-98B1-B012DE1E930C}" type="presOf" srcId="{72F87086-C03D-4A25-81FF-5D5BD6F5F983}" destId="{FC1C329F-3FAA-1C46-9DE1-0B5A2AF128DE}" srcOrd="0" destOrd="0" presId="urn:microsoft.com/office/officeart/2005/8/layout/vList2"/>
    <dgm:cxn modelId="{BB342010-0FA4-134A-8460-74C888BA5A43}" type="presOf" srcId="{F4945721-D39D-4299-AF39-B9F30DF9C17F}" destId="{536BE8D0-D266-0040-992F-A3CF573886B9}" srcOrd="0" destOrd="1" presId="urn:microsoft.com/office/officeart/2005/8/layout/vList2"/>
    <dgm:cxn modelId="{C8C78C11-D306-4915-B327-C787014A272D}" srcId="{72F87086-C03D-4A25-81FF-5D5BD6F5F983}" destId="{3CDEE59A-68DE-4958-B24E-17DF636709B6}" srcOrd="3" destOrd="0" parTransId="{A4D09E4F-A93E-4360-B069-A7D24733A016}" sibTransId="{9D36F2A5-BBDC-4613-922B-E1B98586F02B}"/>
    <dgm:cxn modelId="{3513B411-4A6D-4358-AE4D-4F069FE32FC1}" srcId="{72F87086-C03D-4A25-81FF-5D5BD6F5F983}" destId="{07E48E31-D6BC-4F75-B2B6-7F1C8C7EABDE}" srcOrd="2" destOrd="0" parTransId="{70604883-4C69-484D-9727-1C167BDAC7E5}" sibTransId="{C9F8289D-E277-4A1E-9AD2-8F4BA5344AD9}"/>
    <dgm:cxn modelId="{751FD71B-D305-4423-894D-F8B91105C86C}" srcId="{72F87086-C03D-4A25-81FF-5D5BD6F5F983}" destId="{178EDE02-A758-4021-AB47-0469A6EF1E0D}" srcOrd="0" destOrd="0" parTransId="{55594577-239E-4A68-AB75-212F8301F990}" sibTransId="{300A11DC-EFFC-4868-8A3D-513187486140}"/>
    <dgm:cxn modelId="{03A51D22-F1DF-974E-9F3C-CE12A1CEBE77}" srcId="{2F0429B9-FF8B-46DB-9A62-1F13C44B3D84}" destId="{7211F0CD-E479-1D48-BE53-AE2183895645}" srcOrd="0" destOrd="0" parTransId="{7E928174-5374-9F46-A7DC-EBCCF2DC6CB7}" sibTransId="{7FBA68A1-5081-484A-9776-5761B7719ABF}"/>
    <dgm:cxn modelId="{3314A82D-0C47-4452-B106-5FFA30FC4213}" srcId="{9BE2CB82-9809-4690-B43F-A160AFD9479B}" destId="{72F87086-C03D-4A25-81FF-5D5BD6F5F983}" srcOrd="2" destOrd="0" parTransId="{406377A1-ED74-4CA6-9AFD-B8918DB9538E}" sibTransId="{1DB0A259-B689-426C-B847-327F120448EB}"/>
    <dgm:cxn modelId="{0A6A8D32-2054-3A4B-AFF2-AAC6D6B8FD14}" type="presOf" srcId="{7211F0CD-E479-1D48-BE53-AE2183895645}" destId="{536BE8D0-D266-0040-992F-A3CF573886B9}" srcOrd="0" destOrd="0" presId="urn:microsoft.com/office/officeart/2005/8/layout/vList2"/>
    <dgm:cxn modelId="{ADBDD53B-626F-D647-AE19-EC3750521FBE}" type="presOf" srcId="{178EDE02-A758-4021-AB47-0469A6EF1E0D}" destId="{D6A6ED9C-CD3F-634E-BD57-73D81D38E3E8}" srcOrd="0" destOrd="0" presId="urn:microsoft.com/office/officeart/2005/8/layout/vList2"/>
    <dgm:cxn modelId="{059F1840-F324-8946-84B9-995B930F281F}" type="presOf" srcId="{2F0429B9-FF8B-46DB-9A62-1F13C44B3D84}" destId="{A8A34CE5-E1B6-D745-B1C8-5C1B7F81EBDD}" srcOrd="0" destOrd="0" presId="urn:microsoft.com/office/officeart/2005/8/layout/vList2"/>
    <dgm:cxn modelId="{EA9FA460-9621-894B-A605-C9A0D9E962D3}" type="presOf" srcId="{0E87196F-1D9C-4674-9D0C-7874A612826B}" destId="{D6A6ED9C-CD3F-634E-BD57-73D81D38E3E8}" srcOrd="0" destOrd="1" presId="urn:microsoft.com/office/officeart/2005/8/layout/vList2"/>
    <dgm:cxn modelId="{6617CC48-6850-2D46-B75E-222380546EEE}" type="presOf" srcId="{07E48E31-D6BC-4F75-B2B6-7F1C8C7EABDE}" destId="{D6A6ED9C-CD3F-634E-BD57-73D81D38E3E8}" srcOrd="0" destOrd="2" presId="urn:microsoft.com/office/officeart/2005/8/layout/vList2"/>
    <dgm:cxn modelId="{95322C6A-FE4B-6247-B7BF-638B3DE4398C}" type="presOf" srcId="{E425B7B2-80C4-A24A-819D-1B5570BCAA29}" destId="{3FE7682D-18AD-3A45-9924-2ADFED4A433E}" srcOrd="0" destOrd="0" presId="urn:microsoft.com/office/officeart/2005/8/layout/vList2"/>
    <dgm:cxn modelId="{10AAC64D-6E0D-48A6-8461-9A62EBB416E3}" srcId="{2F0429B9-FF8B-46DB-9A62-1F13C44B3D84}" destId="{F4945721-D39D-4299-AF39-B9F30DF9C17F}" srcOrd="1" destOrd="0" parTransId="{66DF7E8B-402C-463C-8D50-E4C659EF8664}" sibTransId="{CF3AB839-9F6D-47D7-8EE2-F0933FE972FA}"/>
    <dgm:cxn modelId="{C69C5F5A-16EB-C346-A3D3-70296AE07E8C}" srcId="{8F88AFCD-F62B-4CF3-BA0B-D88144C3F7FE}" destId="{7CE0D9D7-7B0D-6E45-AFB6-B4FF87FE81ED}" srcOrd="1" destOrd="0" parTransId="{263059DD-0852-C64C-8309-682A7BD460BB}" sibTransId="{D7FCCF93-CE20-6E46-BA84-D9D56180EEA5}"/>
    <dgm:cxn modelId="{D383BB99-71D9-4890-AC0E-FF8902A74DA0}" srcId="{9BE2CB82-9809-4690-B43F-A160AFD9479B}" destId="{2F0429B9-FF8B-46DB-9A62-1F13C44B3D84}" srcOrd="0" destOrd="0" parTransId="{CEE3FB70-5E11-421B-98AE-46998712B752}" sibTransId="{DD44D6A9-7AA9-4DBF-B188-A2841F063E78}"/>
    <dgm:cxn modelId="{E2E09FCD-E693-1E49-8B35-B23CBBC96A69}" type="presOf" srcId="{8F88AFCD-F62B-4CF3-BA0B-D88144C3F7FE}" destId="{5F8CA3AA-7F60-D846-A784-B28E26BEE59E}" srcOrd="0" destOrd="0" presId="urn:microsoft.com/office/officeart/2005/8/layout/vList2"/>
    <dgm:cxn modelId="{09DF14CF-5498-407E-8068-A892F594D965}" srcId="{9BE2CB82-9809-4690-B43F-A160AFD9479B}" destId="{8F88AFCD-F62B-4CF3-BA0B-D88144C3F7FE}" srcOrd="1" destOrd="0" parTransId="{080504D8-1301-4A19-AD7B-72D4C3905C9A}" sibTransId="{FBD48C0B-A998-46B8-B7ED-FAC1851659EB}"/>
    <dgm:cxn modelId="{E9C7C7D6-B3C6-451D-99AB-34CA128A8A50}" srcId="{72F87086-C03D-4A25-81FF-5D5BD6F5F983}" destId="{0E87196F-1D9C-4674-9D0C-7874A612826B}" srcOrd="1" destOrd="0" parTransId="{840A118B-EFC7-4EF2-BC6D-6ACD8F0972E8}" sibTransId="{A65A9DAA-1803-4424-A3B6-8B07C0FBD629}"/>
    <dgm:cxn modelId="{D5A6CFD9-4130-F447-8C88-7185CF733121}" type="presOf" srcId="{3CDEE59A-68DE-4958-B24E-17DF636709B6}" destId="{D6A6ED9C-CD3F-634E-BD57-73D81D38E3E8}" srcOrd="0" destOrd="3" presId="urn:microsoft.com/office/officeart/2005/8/layout/vList2"/>
    <dgm:cxn modelId="{B1D492DB-C487-CF42-A929-772FE7D1BBF9}" type="presOf" srcId="{7CE0D9D7-7B0D-6E45-AFB6-B4FF87FE81ED}" destId="{3FE7682D-18AD-3A45-9924-2ADFED4A433E}" srcOrd="0" destOrd="1" presId="urn:microsoft.com/office/officeart/2005/8/layout/vList2"/>
    <dgm:cxn modelId="{E55D9FDF-8F53-1247-905C-58FDC7880149}" srcId="{8F88AFCD-F62B-4CF3-BA0B-D88144C3F7FE}" destId="{E425B7B2-80C4-A24A-819D-1B5570BCAA29}" srcOrd="0" destOrd="0" parTransId="{DEFE2F82-0DEF-C54F-A7FB-30D27A732A6A}" sibTransId="{6CCBBAC6-46D5-6A43-B9D6-802297C0F26B}"/>
    <dgm:cxn modelId="{E4D860F0-940D-CA4F-B62C-1EFF44021537}" type="presOf" srcId="{9BE2CB82-9809-4690-B43F-A160AFD9479B}" destId="{2AA91B72-E9E0-D241-8DAF-330D584F409D}" srcOrd="0" destOrd="0" presId="urn:microsoft.com/office/officeart/2005/8/layout/vList2"/>
    <dgm:cxn modelId="{B594D63A-0B1C-134F-9A8B-A74B14CF48AC}" type="presParOf" srcId="{2AA91B72-E9E0-D241-8DAF-330D584F409D}" destId="{A8A34CE5-E1B6-D745-B1C8-5C1B7F81EBDD}" srcOrd="0" destOrd="0" presId="urn:microsoft.com/office/officeart/2005/8/layout/vList2"/>
    <dgm:cxn modelId="{2D5E4C89-FFBE-364D-ACAC-CD2AB7F3E27D}" type="presParOf" srcId="{2AA91B72-E9E0-D241-8DAF-330D584F409D}" destId="{536BE8D0-D266-0040-992F-A3CF573886B9}" srcOrd="1" destOrd="0" presId="urn:microsoft.com/office/officeart/2005/8/layout/vList2"/>
    <dgm:cxn modelId="{B0794645-258D-344F-9D2B-C286EACE8585}" type="presParOf" srcId="{2AA91B72-E9E0-D241-8DAF-330D584F409D}" destId="{5F8CA3AA-7F60-D846-A784-B28E26BEE59E}" srcOrd="2" destOrd="0" presId="urn:microsoft.com/office/officeart/2005/8/layout/vList2"/>
    <dgm:cxn modelId="{5FB21119-2E48-124B-A6BA-6F34DCAD33D8}" type="presParOf" srcId="{2AA91B72-E9E0-D241-8DAF-330D584F409D}" destId="{3FE7682D-18AD-3A45-9924-2ADFED4A433E}" srcOrd="3" destOrd="0" presId="urn:microsoft.com/office/officeart/2005/8/layout/vList2"/>
    <dgm:cxn modelId="{906CBFF1-3CB8-3F4F-95FB-FCBC37C8E1FC}" type="presParOf" srcId="{2AA91B72-E9E0-D241-8DAF-330D584F409D}" destId="{FC1C329F-3FAA-1C46-9DE1-0B5A2AF128DE}" srcOrd="4" destOrd="0" presId="urn:microsoft.com/office/officeart/2005/8/layout/vList2"/>
    <dgm:cxn modelId="{A1BEE8E7-C6D0-2544-BF4A-9343E1F985AA}" type="presParOf" srcId="{2AA91B72-E9E0-D241-8DAF-330D584F409D}" destId="{D6A6ED9C-CD3F-634E-BD57-73D81D38E3E8}" srcOrd="5"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6830B50-906A-4D52-87F9-B05FC4B6A3B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24CC412-57F2-401E-BB9A-3DEDE2086358}">
      <dgm:prSet/>
      <dgm:spPr/>
      <dgm:t>
        <a:bodyPr/>
        <a:lstStyle/>
        <a:p>
          <a:r>
            <a:rPr lang="en-US" dirty="0">
              <a:solidFill>
                <a:schemeClr val="bg1">
                  <a:lumMod val="75000"/>
                </a:schemeClr>
              </a:solidFill>
            </a:rPr>
            <a:t>Functionality Tests</a:t>
          </a:r>
        </a:p>
      </dgm:t>
    </dgm:pt>
    <dgm:pt modelId="{E8AFD971-58C8-4E63-B1DF-C91F02F16E21}" type="parTrans" cxnId="{3F139048-8357-412C-9E1F-215C003FA3CD}">
      <dgm:prSet/>
      <dgm:spPr/>
      <dgm:t>
        <a:bodyPr/>
        <a:lstStyle/>
        <a:p>
          <a:endParaRPr lang="en-US">
            <a:solidFill>
              <a:schemeClr val="bg1">
                <a:lumMod val="75000"/>
              </a:schemeClr>
            </a:solidFill>
          </a:endParaRPr>
        </a:p>
      </dgm:t>
    </dgm:pt>
    <dgm:pt modelId="{EBDCC879-87F6-407E-AFA1-363855CE3411}" type="sibTrans" cxnId="{3F139048-8357-412C-9E1F-215C003FA3CD}">
      <dgm:prSet/>
      <dgm:spPr/>
      <dgm:t>
        <a:bodyPr/>
        <a:lstStyle/>
        <a:p>
          <a:endParaRPr lang="en-US">
            <a:solidFill>
              <a:schemeClr val="bg1">
                <a:lumMod val="75000"/>
              </a:schemeClr>
            </a:solidFill>
          </a:endParaRPr>
        </a:p>
      </dgm:t>
    </dgm:pt>
    <dgm:pt modelId="{A7FE3250-241D-41BB-95D5-DCC285DABFE2}">
      <dgm:prSet/>
      <dgm:spPr/>
      <dgm:t>
        <a:bodyPr/>
        <a:lstStyle/>
        <a:p>
          <a:r>
            <a:rPr lang="en-US" dirty="0">
              <a:solidFill>
                <a:schemeClr val="bg1">
                  <a:lumMod val="75000"/>
                </a:schemeClr>
              </a:solidFill>
            </a:rPr>
            <a:t>Robustness Tests</a:t>
          </a:r>
        </a:p>
      </dgm:t>
    </dgm:pt>
    <dgm:pt modelId="{EBD67938-B24E-433D-B8F9-5E4451C42C68}" type="parTrans" cxnId="{6FA3779E-EE76-4C62-B45A-2F8D178632F6}">
      <dgm:prSet/>
      <dgm:spPr/>
      <dgm:t>
        <a:bodyPr/>
        <a:lstStyle/>
        <a:p>
          <a:endParaRPr lang="en-US">
            <a:solidFill>
              <a:schemeClr val="bg1">
                <a:lumMod val="75000"/>
              </a:schemeClr>
            </a:solidFill>
          </a:endParaRPr>
        </a:p>
      </dgm:t>
    </dgm:pt>
    <dgm:pt modelId="{D377A1BF-E9FE-48E2-A0D4-C19E83677C69}" type="sibTrans" cxnId="{6FA3779E-EE76-4C62-B45A-2F8D178632F6}">
      <dgm:prSet/>
      <dgm:spPr/>
      <dgm:t>
        <a:bodyPr/>
        <a:lstStyle/>
        <a:p>
          <a:endParaRPr lang="en-US">
            <a:solidFill>
              <a:schemeClr val="bg1">
                <a:lumMod val="75000"/>
              </a:schemeClr>
            </a:solidFill>
          </a:endParaRPr>
        </a:p>
      </dgm:t>
    </dgm:pt>
    <dgm:pt modelId="{79846335-DA50-49E8-96BC-AA002DBCCB7A}">
      <dgm:prSet/>
      <dgm:spPr/>
      <dgm:t>
        <a:bodyPr/>
        <a:lstStyle/>
        <a:p>
          <a:r>
            <a:rPr lang="en-US" dirty="0">
              <a:solidFill>
                <a:schemeClr val="bg1">
                  <a:lumMod val="75000"/>
                </a:schemeClr>
              </a:solidFill>
            </a:rPr>
            <a:t>Interoperability Tests</a:t>
          </a:r>
        </a:p>
      </dgm:t>
    </dgm:pt>
    <dgm:pt modelId="{EFB39808-8CDE-4340-963A-78A50FA36195}" type="parTrans" cxnId="{2791B0FD-9754-4DB7-9243-39B6D2F7D4B2}">
      <dgm:prSet/>
      <dgm:spPr/>
      <dgm:t>
        <a:bodyPr/>
        <a:lstStyle/>
        <a:p>
          <a:endParaRPr lang="en-US">
            <a:solidFill>
              <a:schemeClr val="bg1">
                <a:lumMod val="75000"/>
              </a:schemeClr>
            </a:solidFill>
          </a:endParaRPr>
        </a:p>
      </dgm:t>
    </dgm:pt>
    <dgm:pt modelId="{03563CB8-DB2B-45A3-91DA-1D0EB6DCCD52}" type="sibTrans" cxnId="{2791B0FD-9754-4DB7-9243-39B6D2F7D4B2}">
      <dgm:prSet/>
      <dgm:spPr/>
      <dgm:t>
        <a:bodyPr/>
        <a:lstStyle/>
        <a:p>
          <a:endParaRPr lang="en-US">
            <a:solidFill>
              <a:schemeClr val="bg1">
                <a:lumMod val="75000"/>
              </a:schemeClr>
            </a:solidFill>
          </a:endParaRPr>
        </a:p>
      </dgm:t>
    </dgm:pt>
    <dgm:pt modelId="{DA113C63-2657-4C6A-91E2-D96B7D34AC61}">
      <dgm:prSet/>
      <dgm:spPr/>
      <dgm:t>
        <a:bodyPr/>
        <a:lstStyle/>
        <a:p>
          <a:r>
            <a:rPr lang="en-US" dirty="0">
              <a:solidFill>
                <a:schemeClr val="bg1">
                  <a:lumMod val="75000"/>
                </a:schemeClr>
              </a:solidFill>
            </a:rPr>
            <a:t>Performance Tests</a:t>
          </a:r>
        </a:p>
      </dgm:t>
    </dgm:pt>
    <dgm:pt modelId="{057FA2DE-A1D3-4EA0-B8B5-B25776D07F47}" type="parTrans" cxnId="{0630547C-32E2-42CB-B35B-90CE1249E032}">
      <dgm:prSet/>
      <dgm:spPr/>
      <dgm:t>
        <a:bodyPr/>
        <a:lstStyle/>
        <a:p>
          <a:endParaRPr lang="en-US">
            <a:solidFill>
              <a:schemeClr val="bg1">
                <a:lumMod val="75000"/>
              </a:schemeClr>
            </a:solidFill>
          </a:endParaRPr>
        </a:p>
      </dgm:t>
    </dgm:pt>
    <dgm:pt modelId="{2A5424F5-96C5-41E4-A740-FD33C862DD94}" type="sibTrans" cxnId="{0630547C-32E2-42CB-B35B-90CE1249E032}">
      <dgm:prSet/>
      <dgm:spPr/>
      <dgm:t>
        <a:bodyPr/>
        <a:lstStyle/>
        <a:p>
          <a:endParaRPr lang="en-US">
            <a:solidFill>
              <a:schemeClr val="bg1">
                <a:lumMod val="75000"/>
              </a:schemeClr>
            </a:solidFill>
          </a:endParaRPr>
        </a:p>
      </dgm:t>
    </dgm:pt>
    <dgm:pt modelId="{16F6B780-6A80-4300-B8DE-D894BA6DFFA9}">
      <dgm:prSet/>
      <dgm:spPr/>
      <dgm:t>
        <a:bodyPr/>
        <a:lstStyle/>
        <a:p>
          <a:r>
            <a:rPr lang="en-US" dirty="0">
              <a:solidFill>
                <a:schemeClr val="bg1">
                  <a:lumMod val="75000"/>
                </a:schemeClr>
              </a:solidFill>
            </a:rPr>
            <a:t>Scalability Tests</a:t>
          </a:r>
        </a:p>
      </dgm:t>
    </dgm:pt>
    <dgm:pt modelId="{B49DE912-24DC-42CD-BE67-7E8827815EB4}" type="parTrans" cxnId="{A0DA0970-863C-4CE2-9325-02F0EE947F33}">
      <dgm:prSet/>
      <dgm:spPr/>
      <dgm:t>
        <a:bodyPr/>
        <a:lstStyle/>
        <a:p>
          <a:endParaRPr lang="en-US">
            <a:solidFill>
              <a:schemeClr val="bg1">
                <a:lumMod val="75000"/>
              </a:schemeClr>
            </a:solidFill>
          </a:endParaRPr>
        </a:p>
      </dgm:t>
    </dgm:pt>
    <dgm:pt modelId="{A3E391F0-6013-41C7-9DA2-15736AFEFC2B}" type="sibTrans" cxnId="{A0DA0970-863C-4CE2-9325-02F0EE947F33}">
      <dgm:prSet/>
      <dgm:spPr/>
      <dgm:t>
        <a:bodyPr/>
        <a:lstStyle/>
        <a:p>
          <a:endParaRPr lang="en-US">
            <a:solidFill>
              <a:schemeClr val="bg1">
                <a:lumMod val="75000"/>
              </a:schemeClr>
            </a:solidFill>
          </a:endParaRPr>
        </a:p>
      </dgm:t>
    </dgm:pt>
    <dgm:pt modelId="{0036CF00-B55F-4477-BE4C-54F12235D685}">
      <dgm:prSet/>
      <dgm:spPr/>
      <dgm:t>
        <a:bodyPr/>
        <a:lstStyle/>
        <a:p>
          <a:r>
            <a:rPr lang="en-US" dirty="0">
              <a:solidFill>
                <a:schemeClr val="bg1">
                  <a:lumMod val="75000"/>
                </a:schemeClr>
              </a:solidFill>
            </a:rPr>
            <a:t>Stress Tests</a:t>
          </a:r>
        </a:p>
      </dgm:t>
    </dgm:pt>
    <dgm:pt modelId="{64E38C24-F024-478D-A677-D8B4E9F62822}" type="parTrans" cxnId="{85B1CDD7-D621-4BDF-B64A-A2D9323E0322}">
      <dgm:prSet/>
      <dgm:spPr/>
      <dgm:t>
        <a:bodyPr/>
        <a:lstStyle/>
        <a:p>
          <a:endParaRPr lang="en-US">
            <a:solidFill>
              <a:schemeClr val="bg1">
                <a:lumMod val="75000"/>
              </a:schemeClr>
            </a:solidFill>
          </a:endParaRPr>
        </a:p>
      </dgm:t>
    </dgm:pt>
    <dgm:pt modelId="{25D2C207-F1D9-4F13-B652-643AE8969E04}" type="sibTrans" cxnId="{85B1CDD7-D621-4BDF-B64A-A2D9323E0322}">
      <dgm:prSet/>
      <dgm:spPr/>
      <dgm:t>
        <a:bodyPr/>
        <a:lstStyle/>
        <a:p>
          <a:endParaRPr lang="en-US">
            <a:solidFill>
              <a:schemeClr val="bg1">
                <a:lumMod val="75000"/>
              </a:schemeClr>
            </a:solidFill>
          </a:endParaRPr>
        </a:p>
      </dgm:t>
    </dgm:pt>
    <dgm:pt modelId="{F041206D-66F2-4267-864F-B04A0BEFBA7D}">
      <dgm:prSet/>
      <dgm:spPr/>
      <dgm:t>
        <a:bodyPr/>
        <a:lstStyle/>
        <a:p>
          <a:r>
            <a:rPr lang="en-US" dirty="0">
              <a:solidFill>
                <a:schemeClr val="bg1">
                  <a:lumMod val="75000"/>
                </a:schemeClr>
              </a:solidFill>
            </a:rPr>
            <a:t>Load and Stability Tests</a:t>
          </a:r>
        </a:p>
      </dgm:t>
    </dgm:pt>
    <dgm:pt modelId="{94AA3C1A-7FEF-40CC-82FD-F7D338DA233A}" type="parTrans" cxnId="{8A314E93-A33A-4DEB-B031-5BB9111B6971}">
      <dgm:prSet/>
      <dgm:spPr/>
      <dgm:t>
        <a:bodyPr/>
        <a:lstStyle/>
        <a:p>
          <a:endParaRPr lang="en-US">
            <a:solidFill>
              <a:schemeClr val="bg1">
                <a:lumMod val="75000"/>
              </a:schemeClr>
            </a:solidFill>
          </a:endParaRPr>
        </a:p>
      </dgm:t>
    </dgm:pt>
    <dgm:pt modelId="{F524F8D8-B245-46B5-A52A-F0C600B87236}" type="sibTrans" cxnId="{8A314E93-A33A-4DEB-B031-5BB9111B6971}">
      <dgm:prSet/>
      <dgm:spPr/>
      <dgm:t>
        <a:bodyPr/>
        <a:lstStyle/>
        <a:p>
          <a:endParaRPr lang="en-US">
            <a:solidFill>
              <a:schemeClr val="bg1">
                <a:lumMod val="75000"/>
              </a:schemeClr>
            </a:solidFill>
          </a:endParaRPr>
        </a:p>
      </dgm:t>
    </dgm:pt>
    <dgm:pt modelId="{712BDB3B-5FFD-4643-8894-C1214CF25F95}">
      <dgm:prSet/>
      <dgm:spPr/>
      <dgm:t>
        <a:bodyPr/>
        <a:lstStyle/>
        <a:p>
          <a:r>
            <a:rPr lang="en-US" dirty="0">
              <a:solidFill>
                <a:schemeClr val="bg1">
                  <a:lumMod val="75000"/>
                </a:schemeClr>
              </a:solidFill>
            </a:rPr>
            <a:t>Regression Tests</a:t>
          </a:r>
        </a:p>
      </dgm:t>
    </dgm:pt>
    <dgm:pt modelId="{BB0CF8A6-413C-4A81-B986-FD5BAE0C15A7}" type="parTrans" cxnId="{13B0F1BC-9A69-4078-B91E-9A0EEC9AA11E}">
      <dgm:prSet/>
      <dgm:spPr/>
      <dgm:t>
        <a:bodyPr/>
        <a:lstStyle/>
        <a:p>
          <a:endParaRPr lang="en-US">
            <a:solidFill>
              <a:schemeClr val="bg1">
                <a:lumMod val="75000"/>
              </a:schemeClr>
            </a:solidFill>
          </a:endParaRPr>
        </a:p>
      </dgm:t>
    </dgm:pt>
    <dgm:pt modelId="{DAB5103C-2EFD-4CB5-BA4F-2C9B9082C749}" type="sibTrans" cxnId="{13B0F1BC-9A69-4078-B91E-9A0EEC9AA11E}">
      <dgm:prSet/>
      <dgm:spPr/>
      <dgm:t>
        <a:bodyPr/>
        <a:lstStyle/>
        <a:p>
          <a:endParaRPr lang="en-US">
            <a:solidFill>
              <a:schemeClr val="bg1">
                <a:lumMod val="75000"/>
              </a:schemeClr>
            </a:solidFill>
          </a:endParaRPr>
        </a:p>
      </dgm:t>
    </dgm:pt>
    <dgm:pt modelId="{B809DD0C-3725-47AF-A5BA-3A4658B640C7}">
      <dgm:prSet/>
      <dgm:spPr/>
      <dgm:t>
        <a:bodyPr/>
        <a:lstStyle/>
        <a:p>
          <a:r>
            <a:rPr lang="en-US" dirty="0">
              <a:solidFill>
                <a:schemeClr val="bg1">
                  <a:lumMod val="75000"/>
                </a:schemeClr>
              </a:solidFill>
            </a:rPr>
            <a:t>Regulatory Tests</a:t>
          </a:r>
        </a:p>
      </dgm:t>
    </dgm:pt>
    <dgm:pt modelId="{D67E8BA8-502C-47AC-B6E5-1E3268F9F7E8}" type="parTrans" cxnId="{7FDE9135-6A82-4797-817B-703D68605338}">
      <dgm:prSet/>
      <dgm:spPr/>
      <dgm:t>
        <a:bodyPr/>
        <a:lstStyle/>
        <a:p>
          <a:endParaRPr lang="en-US">
            <a:solidFill>
              <a:schemeClr val="bg1">
                <a:lumMod val="75000"/>
              </a:schemeClr>
            </a:solidFill>
          </a:endParaRPr>
        </a:p>
      </dgm:t>
    </dgm:pt>
    <dgm:pt modelId="{07652F3C-8780-49EB-B1F3-EF883BB775E9}" type="sibTrans" cxnId="{7FDE9135-6A82-4797-817B-703D68605338}">
      <dgm:prSet/>
      <dgm:spPr/>
      <dgm:t>
        <a:bodyPr/>
        <a:lstStyle/>
        <a:p>
          <a:endParaRPr lang="en-US">
            <a:solidFill>
              <a:schemeClr val="bg1">
                <a:lumMod val="75000"/>
              </a:schemeClr>
            </a:solidFill>
          </a:endParaRPr>
        </a:p>
      </dgm:t>
    </dgm:pt>
    <dgm:pt modelId="{A38A8782-BC80-4538-86B7-41606237F6A3}">
      <dgm:prSet/>
      <dgm:spPr/>
      <dgm:t>
        <a:bodyPr/>
        <a:lstStyle/>
        <a:p>
          <a:r>
            <a:rPr lang="en-US" dirty="0">
              <a:solidFill>
                <a:schemeClr val="bg1">
                  <a:lumMod val="75000"/>
                </a:schemeClr>
              </a:solidFill>
            </a:rPr>
            <a:t>Safety Assurance</a:t>
          </a:r>
        </a:p>
      </dgm:t>
    </dgm:pt>
    <dgm:pt modelId="{F8E52DAE-4562-40C9-A8BC-802139E8B667}" type="parTrans" cxnId="{52A9F2D7-E6C7-4754-A1BB-AE512D8CC93E}">
      <dgm:prSet/>
      <dgm:spPr/>
      <dgm:t>
        <a:bodyPr/>
        <a:lstStyle/>
        <a:p>
          <a:endParaRPr lang="en-US">
            <a:solidFill>
              <a:schemeClr val="bg1">
                <a:lumMod val="75000"/>
              </a:schemeClr>
            </a:solidFill>
          </a:endParaRPr>
        </a:p>
      </dgm:t>
    </dgm:pt>
    <dgm:pt modelId="{38AF6002-FBE7-46CA-A533-10C8CC874068}" type="sibTrans" cxnId="{52A9F2D7-E6C7-4754-A1BB-AE512D8CC93E}">
      <dgm:prSet/>
      <dgm:spPr/>
      <dgm:t>
        <a:bodyPr/>
        <a:lstStyle/>
        <a:p>
          <a:endParaRPr lang="en-US">
            <a:solidFill>
              <a:schemeClr val="bg1">
                <a:lumMod val="75000"/>
              </a:schemeClr>
            </a:solidFill>
          </a:endParaRPr>
        </a:p>
      </dgm:t>
    </dgm:pt>
    <dgm:pt modelId="{518CFE9D-80AC-4FD6-A0E3-96A9D734E75F}">
      <dgm:prSet/>
      <dgm:spPr/>
      <dgm:t>
        <a:bodyPr/>
        <a:lstStyle/>
        <a:p>
          <a:r>
            <a:rPr lang="en-US" dirty="0">
              <a:solidFill>
                <a:schemeClr val="bg1">
                  <a:lumMod val="75000"/>
                </a:schemeClr>
              </a:solidFill>
            </a:rPr>
            <a:t>Acceptance Testing</a:t>
          </a:r>
        </a:p>
      </dgm:t>
    </dgm:pt>
    <dgm:pt modelId="{7C0A5F22-7D81-4F2F-A8E6-D919A09A9FA8}" type="parTrans" cxnId="{6B106E54-9CBA-4F42-A623-1C732EF85141}">
      <dgm:prSet/>
      <dgm:spPr/>
      <dgm:t>
        <a:bodyPr/>
        <a:lstStyle/>
        <a:p>
          <a:endParaRPr lang="en-US">
            <a:solidFill>
              <a:schemeClr val="bg1">
                <a:lumMod val="75000"/>
              </a:schemeClr>
            </a:solidFill>
          </a:endParaRPr>
        </a:p>
      </dgm:t>
    </dgm:pt>
    <dgm:pt modelId="{D337C0A4-7546-4208-A239-9BF8F5E104DE}" type="sibTrans" cxnId="{6B106E54-9CBA-4F42-A623-1C732EF85141}">
      <dgm:prSet/>
      <dgm:spPr/>
      <dgm:t>
        <a:bodyPr/>
        <a:lstStyle/>
        <a:p>
          <a:endParaRPr lang="en-US">
            <a:solidFill>
              <a:schemeClr val="bg1">
                <a:lumMod val="75000"/>
              </a:schemeClr>
            </a:solidFill>
          </a:endParaRPr>
        </a:p>
      </dgm:t>
    </dgm:pt>
    <dgm:pt modelId="{875684B9-6F2B-F042-AC9B-B537B543FA30}">
      <dgm:prSet/>
      <dgm:spPr/>
      <dgm:t>
        <a:bodyPr/>
        <a:lstStyle/>
        <a:p>
          <a:r>
            <a:rPr lang="en-US" dirty="0">
              <a:solidFill>
                <a:schemeClr val="bg1">
                  <a:lumMod val="75000"/>
                </a:schemeClr>
              </a:solidFill>
            </a:rPr>
            <a:t>GUI Testing</a:t>
          </a:r>
        </a:p>
      </dgm:t>
    </dgm:pt>
    <dgm:pt modelId="{15FA1C77-FE50-1E41-9AA9-7F45C41F8041}" type="parTrans" cxnId="{CD7929B7-B54B-B84B-AFFF-75D18DCB75F7}">
      <dgm:prSet/>
      <dgm:spPr/>
      <dgm:t>
        <a:bodyPr/>
        <a:lstStyle/>
        <a:p>
          <a:endParaRPr lang="en-GB">
            <a:solidFill>
              <a:schemeClr val="bg1">
                <a:lumMod val="75000"/>
              </a:schemeClr>
            </a:solidFill>
          </a:endParaRPr>
        </a:p>
      </dgm:t>
    </dgm:pt>
    <dgm:pt modelId="{C3A72EFE-5BA8-5F45-AB64-3DFA3241A54A}" type="sibTrans" cxnId="{CD7929B7-B54B-B84B-AFFF-75D18DCB75F7}">
      <dgm:prSet/>
      <dgm:spPr/>
      <dgm:t>
        <a:bodyPr/>
        <a:lstStyle/>
        <a:p>
          <a:endParaRPr lang="en-GB">
            <a:solidFill>
              <a:schemeClr val="bg1">
                <a:lumMod val="75000"/>
              </a:schemeClr>
            </a:solidFill>
          </a:endParaRPr>
        </a:p>
      </dgm:t>
    </dgm:pt>
    <dgm:pt modelId="{05C1E552-A56F-F141-B318-7259B940AEB0}">
      <dgm:prSet/>
      <dgm:spPr/>
      <dgm:t>
        <a:bodyPr/>
        <a:lstStyle/>
        <a:p>
          <a:r>
            <a:rPr lang="en-US" dirty="0">
              <a:solidFill>
                <a:schemeClr val="bg1">
                  <a:lumMod val="75000"/>
                </a:schemeClr>
              </a:solidFill>
            </a:rPr>
            <a:t>Security Testing</a:t>
          </a:r>
        </a:p>
      </dgm:t>
    </dgm:pt>
    <dgm:pt modelId="{FCF9A927-41DC-D54F-B3FA-1FD339CFEE6A}" type="parTrans" cxnId="{69CDA020-2B9F-7C47-8FEE-7F7B0C2C34FC}">
      <dgm:prSet/>
      <dgm:spPr/>
      <dgm:t>
        <a:bodyPr/>
        <a:lstStyle/>
        <a:p>
          <a:endParaRPr lang="en-GB">
            <a:solidFill>
              <a:schemeClr val="bg1">
                <a:lumMod val="75000"/>
              </a:schemeClr>
            </a:solidFill>
          </a:endParaRPr>
        </a:p>
      </dgm:t>
    </dgm:pt>
    <dgm:pt modelId="{4F5F23F7-AF0E-F14B-A173-7F75D33D3277}" type="sibTrans" cxnId="{69CDA020-2B9F-7C47-8FEE-7F7B0C2C34FC}">
      <dgm:prSet/>
      <dgm:spPr/>
      <dgm:t>
        <a:bodyPr/>
        <a:lstStyle/>
        <a:p>
          <a:endParaRPr lang="en-GB">
            <a:solidFill>
              <a:schemeClr val="bg1">
                <a:lumMod val="75000"/>
              </a:schemeClr>
            </a:solidFill>
          </a:endParaRPr>
        </a:p>
      </dgm:t>
    </dgm:pt>
    <dgm:pt modelId="{B4C0D206-41AF-E24D-AD47-B0F091D86842}" type="pres">
      <dgm:prSet presAssocID="{26830B50-906A-4D52-87F9-B05FC4B6A3BF}" presName="vert0" presStyleCnt="0">
        <dgm:presLayoutVars>
          <dgm:dir/>
          <dgm:animOne val="branch"/>
          <dgm:animLvl val="lvl"/>
        </dgm:presLayoutVars>
      </dgm:prSet>
      <dgm:spPr/>
    </dgm:pt>
    <dgm:pt modelId="{866DC06E-E2F7-014A-AED6-DB9D2CF41560}" type="pres">
      <dgm:prSet presAssocID="{824CC412-57F2-401E-BB9A-3DEDE2086358}" presName="thickLine" presStyleLbl="alignNode1" presStyleIdx="0" presStyleCnt="13"/>
      <dgm:spPr/>
    </dgm:pt>
    <dgm:pt modelId="{B032FA24-A339-2345-8A31-558FB9285546}" type="pres">
      <dgm:prSet presAssocID="{824CC412-57F2-401E-BB9A-3DEDE2086358}" presName="horz1" presStyleCnt="0"/>
      <dgm:spPr/>
    </dgm:pt>
    <dgm:pt modelId="{0EAB94D3-3DAE-B64C-95D5-3AF90641ABDE}" type="pres">
      <dgm:prSet presAssocID="{824CC412-57F2-401E-BB9A-3DEDE2086358}" presName="tx1" presStyleLbl="revTx" presStyleIdx="0" presStyleCnt="13"/>
      <dgm:spPr/>
    </dgm:pt>
    <dgm:pt modelId="{47C49A49-63C0-2C4C-88B6-93D641E50628}" type="pres">
      <dgm:prSet presAssocID="{824CC412-57F2-401E-BB9A-3DEDE2086358}" presName="vert1" presStyleCnt="0"/>
      <dgm:spPr/>
    </dgm:pt>
    <dgm:pt modelId="{2442F692-EABE-C24F-96F0-B5B387391B80}" type="pres">
      <dgm:prSet presAssocID="{875684B9-6F2B-F042-AC9B-B537B543FA30}" presName="thickLine" presStyleLbl="alignNode1" presStyleIdx="1" presStyleCnt="13"/>
      <dgm:spPr/>
    </dgm:pt>
    <dgm:pt modelId="{E3F7F761-F79D-B840-AB74-17C560A3FC06}" type="pres">
      <dgm:prSet presAssocID="{875684B9-6F2B-F042-AC9B-B537B543FA30}" presName="horz1" presStyleCnt="0"/>
      <dgm:spPr/>
    </dgm:pt>
    <dgm:pt modelId="{A7B86603-78F7-2845-90B2-438B01DB0043}" type="pres">
      <dgm:prSet presAssocID="{875684B9-6F2B-F042-AC9B-B537B543FA30}" presName="tx1" presStyleLbl="revTx" presStyleIdx="1" presStyleCnt="13"/>
      <dgm:spPr/>
    </dgm:pt>
    <dgm:pt modelId="{E3C31D09-2AA2-3C4C-A671-E407377816EE}" type="pres">
      <dgm:prSet presAssocID="{875684B9-6F2B-F042-AC9B-B537B543FA30}" presName="vert1" presStyleCnt="0"/>
      <dgm:spPr/>
    </dgm:pt>
    <dgm:pt modelId="{69425A5D-D388-454A-816A-CD20D67BF737}" type="pres">
      <dgm:prSet presAssocID="{79846335-DA50-49E8-96BC-AA002DBCCB7A}" presName="thickLine" presStyleLbl="alignNode1" presStyleIdx="2" presStyleCnt="13"/>
      <dgm:spPr/>
    </dgm:pt>
    <dgm:pt modelId="{9717E87F-C7BC-734E-B5CD-4B512707727F}" type="pres">
      <dgm:prSet presAssocID="{79846335-DA50-49E8-96BC-AA002DBCCB7A}" presName="horz1" presStyleCnt="0"/>
      <dgm:spPr/>
    </dgm:pt>
    <dgm:pt modelId="{725F85C3-C3E2-0048-9C41-4BB5368E0F26}" type="pres">
      <dgm:prSet presAssocID="{79846335-DA50-49E8-96BC-AA002DBCCB7A}" presName="tx1" presStyleLbl="revTx" presStyleIdx="2" presStyleCnt="13"/>
      <dgm:spPr/>
    </dgm:pt>
    <dgm:pt modelId="{0396FD10-4EAF-BC42-BF99-39126D4D0DF9}" type="pres">
      <dgm:prSet presAssocID="{79846335-DA50-49E8-96BC-AA002DBCCB7A}" presName="vert1" presStyleCnt="0"/>
      <dgm:spPr/>
    </dgm:pt>
    <dgm:pt modelId="{6124CFF2-5919-C14D-821A-614A9223F583}" type="pres">
      <dgm:prSet presAssocID="{A7FE3250-241D-41BB-95D5-DCC285DABFE2}" presName="thickLine" presStyleLbl="alignNode1" presStyleIdx="3" presStyleCnt="13"/>
      <dgm:spPr/>
    </dgm:pt>
    <dgm:pt modelId="{C2B309EF-7A00-EC4A-A213-F00B432EBA3A}" type="pres">
      <dgm:prSet presAssocID="{A7FE3250-241D-41BB-95D5-DCC285DABFE2}" presName="horz1" presStyleCnt="0"/>
      <dgm:spPr/>
    </dgm:pt>
    <dgm:pt modelId="{A49DE02C-C978-1B4E-AAF9-A1DD7CA40B61}" type="pres">
      <dgm:prSet presAssocID="{A7FE3250-241D-41BB-95D5-DCC285DABFE2}" presName="tx1" presStyleLbl="revTx" presStyleIdx="3" presStyleCnt="13"/>
      <dgm:spPr/>
    </dgm:pt>
    <dgm:pt modelId="{10C7ACAE-33DC-7948-8707-F79CFAD1D783}" type="pres">
      <dgm:prSet presAssocID="{A7FE3250-241D-41BB-95D5-DCC285DABFE2}" presName="vert1" presStyleCnt="0"/>
      <dgm:spPr/>
    </dgm:pt>
    <dgm:pt modelId="{255F6E05-3966-814B-B319-CE73AB0AFE9C}" type="pres">
      <dgm:prSet presAssocID="{DA113C63-2657-4C6A-91E2-D96B7D34AC61}" presName="thickLine" presStyleLbl="alignNode1" presStyleIdx="4" presStyleCnt="13"/>
      <dgm:spPr/>
    </dgm:pt>
    <dgm:pt modelId="{19ECD4CA-B35F-E840-9D60-A92328EA5CFA}" type="pres">
      <dgm:prSet presAssocID="{DA113C63-2657-4C6A-91E2-D96B7D34AC61}" presName="horz1" presStyleCnt="0"/>
      <dgm:spPr/>
    </dgm:pt>
    <dgm:pt modelId="{FB9C5E6A-58DB-DD49-90AA-01DE8822E94A}" type="pres">
      <dgm:prSet presAssocID="{DA113C63-2657-4C6A-91E2-D96B7D34AC61}" presName="tx1" presStyleLbl="revTx" presStyleIdx="4" presStyleCnt="13"/>
      <dgm:spPr/>
    </dgm:pt>
    <dgm:pt modelId="{05697063-0D1F-0B41-BCDF-3A181C28FFFC}" type="pres">
      <dgm:prSet presAssocID="{DA113C63-2657-4C6A-91E2-D96B7D34AC61}" presName="vert1" presStyleCnt="0"/>
      <dgm:spPr/>
    </dgm:pt>
    <dgm:pt modelId="{A3B9F618-A137-184A-9E31-038F22A7A76D}" type="pres">
      <dgm:prSet presAssocID="{16F6B780-6A80-4300-B8DE-D894BA6DFFA9}" presName="thickLine" presStyleLbl="alignNode1" presStyleIdx="5" presStyleCnt="13"/>
      <dgm:spPr/>
    </dgm:pt>
    <dgm:pt modelId="{04799EBB-AF6E-6849-A22D-54B6119D7B05}" type="pres">
      <dgm:prSet presAssocID="{16F6B780-6A80-4300-B8DE-D894BA6DFFA9}" presName="horz1" presStyleCnt="0"/>
      <dgm:spPr/>
    </dgm:pt>
    <dgm:pt modelId="{5FD599D5-9DE2-764F-8344-4C0A3ED248D9}" type="pres">
      <dgm:prSet presAssocID="{16F6B780-6A80-4300-B8DE-D894BA6DFFA9}" presName="tx1" presStyleLbl="revTx" presStyleIdx="5" presStyleCnt="13"/>
      <dgm:spPr/>
    </dgm:pt>
    <dgm:pt modelId="{D31AA82F-FC13-7443-B51D-19E58CB659C0}" type="pres">
      <dgm:prSet presAssocID="{16F6B780-6A80-4300-B8DE-D894BA6DFFA9}" presName="vert1" presStyleCnt="0"/>
      <dgm:spPr/>
    </dgm:pt>
    <dgm:pt modelId="{4D908B17-23E4-E74D-BE15-A2E25C3FB6E1}" type="pres">
      <dgm:prSet presAssocID="{0036CF00-B55F-4477-BE4C-54F12235D685}" presName="thickLine" presStyleLbl="alignNode1" presStyleIdx="6" presStyleCnt="13"/>
      <dgm:spPr/>
    </dgm:pt>
    <dgm:pt modelId="{F28C159C-25E7-834D-BC0F-83A1CFC026EE}" type="pres">
      <dgm:prSet presAssocID="{0036CF00-B55F-4477-BE4C-54F12235D685}" presName="horz1" presStyleCnt="0"/>
      <dgm:spPr/>
    </dgm:pt>
    <dgm:pt modelId="{E3C1722E-A059-F349-9F55-FEE81B659387}" type="pres">
      <dgm:prSet presAssocID="{0036CF00-B55F-4477-BE4C-54F12235D685}" presName="tx1" presStyleLbl="revTx" presStyleIdx="6" presStyleCnt="13"/>
      <dgm:spPr/>
    </dgm:pt>
    <dgm:pt modelId="{71B4BA14-9412-3B41-AE76-879B71839E6D}" type="pres">
      <dgm:prSet presAssocID="{0036CF00-B55F-4477-BE4C-54F12235D685}" presName="vert1" presStyleCnt="0"/>
      <dgm:spPr/>
    </dgm:pt>
    <dgm:pt modelId="{76822033-2B7A-4941-9130-CCD0CCDED133}" type="pres">
      <dgm:prSet presAssocID="{F041206D-66F2-4267-864F-B04A0BEFBA7D}" presName="thickLine" presStyleLbl="alignNode1" presStyleIdx="7" presStyleCnt="13"/>
      <dgm:spPr/>
    </dgm:pt>
    <dgm:pt modelId="{AF15D86D-2E34-5840-A04D-8D076941EBA9}" type="pres">
      <dgm:prSet presAssocID="{F041206D-66F2-4267-864F-B04A0BEFBA7D}" presName="horz1" presStyleCnt="0"/>
      <dgm:spPr/>
    </dgm:pt>
    <dgm:pt modelId="{02FD2CFD-0242-524D-A27B-9C9FF8DF0DEF}" type="pres">
      <dgm:prSet presAssocID="{F041206D-66F2-4267-864F-B04A0BEFBA7D}" presName="tx1" presStyleLbl="revTx" presStyleIdx="7" presStyleCnt="13"/>
      <dgm:spPr/>
    </dgm:pt>
    <dgm:pt modelId="{74AD18CB-3EB4-D147-8C33-C404FE521B1D}" type="pres">
      <dgm:prSet presAssocID="{F041206D-66F2-4267-864F-B04A0BEFBA7D}" presName="vert1" presStyleCnt="0"/>
      <dgm:spPr/>
    </dgm:pt>
    <dgm:pt modelId="{2D1D5152-B1DC-7F49-9ED9-A041C0F46F85}" type="pres">
      <dgm:prSet presAssocID="{05C1E552-A56F-F141-B318-7259B940AEB0}" presName="thickLine" presStyleLbl="alignNode1" presStyleIdx="8" presStyleCnt="13"/>
      <dgm:spPr/>
    </dgm:pt>
    <dgm:pt modelId="{131ED5E2-5BB0-5A40-94BA-97B535A67ABA}" type="pres">
      <dgm:prSet presAssocID="{05C1E552-A56F-F141-B318-7259B940AEB0}" presName="horz1" presStyleCnt="0"/>
      <dgm:spPr/>
    </dgm:pt>
    <dgm:pt modelId="{3C3E32ED-8ECD-0343-8068-CA3F717F901C}" type="pres">
      <dgm:prSet presAssocID="{05C1E552-A56F-F141-B318-7259B940AEB0}" presName="tx1" presStyleLbl="revTx" presStyleIdx="8" presStyleCnt="13"/>
      <dgm:spPr/>
    </dgm:pt>
    <dgm:pt modelId="{E45524E9-4D70-3D4A-A3E6-DBF3CA944669}" type="pres">
      <dgm:prSet presAssocID="{05C1E552-A56F-F141-B318-7259B940AEB0}" presName="vert1" presStyleCnt="0"/>
      <dgm:spPr/>
    </dgm:pt>
    <dgm:pt modelId="{608F2F41-2146-D54C-B102-433B7A5467A5}" type="pres">
      <dgm:prSet presAssocID="{B809DD0C-3725-47AF-A5BA-3A4658B640C7}" presName="thickLine" presStyleLbl="alignNode1" presStyleIdx="9" presStyleCnt="13"/>
      <dgm:spPr/>
    </dgm:pt>
    <dgm:pt modelId="{CF874810-ED06-8447-BEAB-E08BD8521D6B}" type="pres">
      <dgm:prSet presAssocID="{B809DD0C-3725-47AF-A5BA-3A4658B640C7}" presName="horz1" presStyleCnt="0"/>
      <dgm:spPr/>
    </dgm:pt>
    <dgm:pt modelId="{10368F64-4C9B-9C4A-B038-44D559AD9812}" type="pres">
      <dgm:prSet presAssocID="{B809DD0C-3725-47AF-A5BA-3A4658B640C7}" presName="tx1" presStyleLbl="revTx" presStyleIdx="9" presStyleCnt="13"/>
      <dgm:spPr/>
    </dgm:pt>
    <dgm:pt modelId="{26540B99-AFAF-DB4F-A10F-FEEFFB325F38}" type="pres">
      <dgm:prSet presAssocID="{B809DD0C-3725-47AF-A5BA-3A4658B640C7}" presName="vert1" presStyleCnt="0"/>
      <dgm:spPr/>
    </dgm:pt>
    <dgm:pt modelId="{D4B8CBFC-FF03-EC41-AA5F-76656458C780}" type="pres">
      <dgm:prSet presAssocID="{A38A8782-BC80-4538-86B7-41606237F6A3}" presName="thickLine" presStyleLbl="alignNode1" presStyleIdx="10" presStyleCnt="13"/>
      <dgm:spPr/>
    </dgm:pt>
    <dgm:pt modelId="{23ECE755-E8BD-A348-9966-DEFF50445814}" type="pres">
      <dgm:prSet presAssocID="{A38A8782-BC80-4538-86B7-41606237F6A3}" presName="horz1" presStyleCnt="0"/>
      <dgm:spPr/>
    </dgm:pt>
    <dgm:pt modelId="{8E546376-8428-CC4D-B90C-D126274D88CA}" type="pres">
      <dgm:prSet presAssocID="{A38A8782-BC80-4538-86B7-41606237F6A3}" presName="tx1" presStyleLbl="revTx" presStyleIdx="10" presStyleCnt="13"/>
      <dgm:spPr/>
    </dgm:pt>
    <dgm:pt modelId="{DF71896D-481B-6F49-A994-D2001E45F8C2}" type="pres">
      <dgm:prSet presAssocID="{A38A8782-BC80-4538-86B7-41606237F6A3}" presName="vert1" presStyleCnt="0"/>
      <dgm:spPr/>
    </dgm:pt>
    <dgm:pt modelId="{7F261365-FA5D-304E-B7BB-697CC84F5BD5}" type="pres">
      <dgm:prSet presAssocID="{712BDB3B-5FFD-4643-8894-C1214CF25F95}" presName="thickLine" presStyleLbl="alignNode1" presStyleIdx="11" presStyleCnt="13"/>
      <dgm:spPr/>
    </dgm:pt>
    <dgm:pt modelId="{331BBA45-0F2E-F242-BEB4-48D49A398A1D}" type="pres">
      <dgm:prSet presAssocID="{712BDB3B-5FFD-4643-8894-C1214CF25F95}" presName="horz1" presStyleCnt="0"/>
      <dgm:spPr/>
    </dgm:pt>
    <dgm:pt modelId="{1A827CD4-EDE5-5742-8D66-42F3CDF304AE}" type="pres">
      <dgm:prSet presAssocID="{712BDB3B-5FFD-4643-8894-C1214CF25F95}" presName="tx1" presStyleLbl="revTx" presStyleIdx="11" presStyleCnt="13"/>
      <dgm:spPr/>
    </dgm:pt>
    <dgm:pt modelId="{673C0535-6916-F346-83EC-194F6B3E350E}" type="pres">
      <dgm:prSet presAssocID="{712BDB3B-5FFD-4643-8894-C1214CF25F95}" presName="vert1" presStyleCnt="0"/>
      <dgm:spPr/>
    </dgm:pt>
    <dgm:pt modelId="{F56AFCDC-B9D3-8C4C-80D3-99BED044A6B6}" type="pres">
      <dgm:prSet presAssocID="{518CFE9D-80AC-4FD6-A0E3-96A9D734E75F}" presName="thickLine" presStyleLbl="alignNode1" presStyleIdx="12" presStyleCnt="13"/>
      <dgm:spPr/>
    </dgm:pt>
    <dgm:pt modelId="{DA1003F4-167C-E041-9206-8033F3499812}" type="pres">
      <dgm:prSet presAssocID="{518CFE9D-80AC-4FD6-A0E3-96A9D734E75F}" presName="horz1" presStyleCnt="0"/>
      <dgm:spPr/>
    </dgm:pt>
    <dgm:pt modelId="{EA6143E4-2058-6940-9E90-B72676CB9347}" type="pres">
      <dgm:prSet presAssocID="{518CFE9D-80AC-4FD6-A0E3-96A9D734E75F}" presName="tx1" presStyleLbl="revTx" presStyleIdx="12" presStyleCnt="13"/>
      <dgm:spPr/>
    </dgm:pt>
    <dgm:pt modelId="{28D6BC3C-8954-4444-8AB6-2EA075DAE671}" type="pres">
      <dgm:prSet presAssocID="{518CFE9D-80AC-4FD6-A0E3-96A9D734E75F}" presName="vert1" presStyleCnt="0"/>
      <dgm:spPr/>
    </dgm:pt>
  </dgm:ptLst>
  <dgm:cxnLst>
    <dgm:cxn modelId="{85D3070A-8EBA-8249-A5E8-8B0A5364C967}" type="presOf" srcId="{875684B9-6F2B-F042-AC9B-B537B543FA30}" destId="{A7B86603-78F7-2845-90B2-438B01DB0043}" srcOrd="0" destOrd="0" presId="urn:microsoft.com/office/officeart/2008/layout/LinedList"/>
    <dgm:cxn modelId="{A3C0660C-ECDB-DC47-AF03-307E8961A162}" type="presOf" srcId="{0036CF00-B55F-4477-BE4C-54F12235D685}" destId="{E3C1722E-A059-F349-9F55-FEE81B659387}" srcOrd="0" destOrd="0" presId="urn:microsoft.com/office/officeart/2008/layout/LinedList"/>
    <dgm:cxn modelId="{03E9390D-E4CA-0240-828C-A613D8FDF7F6}" type="presOf" srcId="{79846335-DA50-49E8-96BC-AA002DBCCB7A}" destId="{725F85C3-C3E2-0048-9C41-4BB5368E0F26}" srcOrd="0" destOrd="0" presId="urn:microsoft.com/office/officeart/2008/layout/LinedList"/>
    <dgm:cxn modelId="{69CDA020-2B9F-7C47-8FEE-7F7B0C2C34FC}" srcId="{26830B50-906A-4D52-87F9-B05FC4B6A3BF}" destId="{05C1E552-A56F-F141-B318-7259B940AEB0}" srcOrd="8" destOrd="0" parTransId="{FCF9A927-41DC-D54F-B3FA-1FD339CFEE6A}" sibTransId="{4F5F23F7-AF0E-F14B-A173-7F75D33D3277}"/>
    <dgm:cxn modelId="{7FDE9135-6A82-4797-817B-703D68605338}" srcId="{26830B50-906A-4D52-87F9-B05FC4B6A3BF}" destId="{B809DD0C-3725-47AF-A5BA-3A4658B640C7}" srcOrd="9" destOrd="0" parTransId="{D67E8BA8-502C-47AC-B6E5-1E3268F9F7E8}" sibTransId="{07652F3C-8780-49EB-B1F3-EF883BB775E9}"/>
    <dgm:cxn modelId="{DAEFB23C-60B2-A94D-BB3B-3D84EA8DBAC1}" type="presOf" srcId="{712BDB3B-5FFD-4643-8894-C1214CF25F95}" destId="{1A827CD4-EDE5-5742-8D66-42F3CDF304AE}" srcOrd="0" destOrd="0" presId="urn:microsoft.com/office/officeart/2008/layout/LinedList"/>
    <dgm:cxn modelId="{6C8AB043-149E-1C40-83AC-60B894A3390A}" type="presOf" srcId="{F041206D-66F2-4267-864F-B04A0BEFBA7D}" destId="{02FD2CFD-0242-524D-A27B-9C9FF8DF0DEF}" srcOrd="0" destOrd="0" presId="urn:microsoft.com/office/officeart/2008/layout/LinedList"/>
    <dgm:cxn modelId="{3F139048-8357-412C-9E1F-215C003FA3CD}" srcId="{26830B50-906A-4D52-87F9-B05FC4B6A3BF}" destId="{824CC412-57F2-401E-BB9A-3DEDE2086358}" srcOrd="0" destOrd="0" parTransId="{E8AFD971-58C8-4E63-B1DF-C91F02F16E21}" sibTransId="{EBDCC879-87F6-407E-AFA1-363855CE3411}"/>
    <dgm:cxn modelId="{6596696B-0A78-0541-A966-9A62098CC294}" type="presOf" srcId="{26830B50-906A-4D52-87F9-B05FC4B6A3BF}" destId="{B4C0D206-41AF-E24D-AD47-B0F091D86842}" srcOrd="0" destOrd="0" presId="urn:microsoft.com/office/officeart/2008/layout/LinedList"/>
    <dgm:cxn modelId="{A0DA0970-863C-4CE2-9325-02F0EE947F33}" srcId="{26830B50-906A-4D52-87F9-B05FC4B6A3BF}" destId="{16F6B780-6A80-4300-B8DE-D894BA6DFFA9}" srcOrd="5" destOrd="0" parTransId="{B49DE912-24DC-42CD-BE67-7E8827815EB4}" sibTransId="{A3E391F0-6013-41C7-9DA2-15736AFEFC2B}"/>
    <dgm:cxn modelId="{542B0C70-598E-D14E-B151-DB4608D939E0}" type="presOf" srcId="{824CC412-57F2-401E-BB9A-3DEDE2086358}" destId="{0EAB94D3-3DAE-B64C-95D5-3AF90641ABDE}" srcOrd="0" destOrd="0" presId="urn:microsoft.com/office/officeart/2008/layout/LinedList"/>
    <dgm:cxn modelId="{6B106E54-9CBA-4F42-A623-1C732EF85141}" srcId="{26830B50-906A-4D52-87F9-B05FC4B6A3BF}" destId="{518CFE9D-80AC-4FD6-A0E3-96A9D734E75F}" srcOrd="12" destOrd="0" parTransId="{7C0A5F22-7D81-4F2F-A8E6-D919A09A9FA8}" sibTransId="{D337C0A4-7546-4208-A239-9BF8F5E104DE}"/>
    <dgm:cxn modelId="{0630547C-32E2-42CB-B35B-90CE1249E032}" srcId="{26830B50-906A-4D52-87F9-B05FC4B6A3BF}" destId="{DA113C63-2657-4C6A-91E2-D96B7D34AC61}" srcOrd="4" destOrd="0" parTransId="{057FA2DE-A1D3-4EA0-B8B5-B25776D07F47}" sibTransId="{2A5424F5-96C5-41E4-A740-FD33C862DD94}"/>
    <dgm:cxn modelId="{CE8CCF8A-8839-5042-B92D-050575FF4903}" type="presOf" srcId="{A7FE3250-241D-41BB-95D5-DCC285DABFE2}" destId="{A49DE02C-C978-1B4E-AAF9-A1DD7CA40B61}" srcOrd="0" destOrd="0" presId="urn:microsoft.com/office/officeart/2008/layout/LinedList"/>
    <dgm:cxn modelId="{8A314E93-A33A-4DEB-B031-5BB9111B6971}" srcId="{26830B50-906A-4D52-87F9-B05FC4B6A3BF}" destId="{F041206D-66F2-4267-864F-B04A0BEFBA7D}" srcOrd="7" destOrd="0" parTransId="{94AA3C1A-7FEF-40CC-82FD-F7D338DA233A}" sibTransId="{F524F8D8-B245-46B5-A52A-F0C600B87236}"/>
    <dgm:cxn modelId="{3D0D069B-679F-7849-9FA6-DB446DCBE2B1}" type="presOf" srcId="{518CFE9D-80AC-4FD6-A0E3-96A9D734E75F}" destId="{EA6143E4-2058-6940-9E90-B72676CB9347}" srcOrd="0" destOrd="0" presId="urn:microsoft.com/office/officeart/2008/layout/LinedList"/>
    <dgm:cxn modelId="{38D2D69D-DA68-714C-ADB4-893E0DF3A5CA}" type="presOf" srcId="{B809DD0C-3725-47AF-A5BA-3A4658B640C7}" destId="{10368F64-4C9B-9C4A-B038-44D559AD9812}" srcOrd="0" destOrd="0" presId="urn:microsoft.com/office/officeart/2008/layout/LinedList"/>
    <dgm:cxn modelId="{D9484D9E-965F-D746-A7C4-41C62B1C5585}" type="presOf" srcId="{05C1E552-A56F-F141-B318-7259B940AEB0}" destId="{3C3E32ED-8ECD-0343-8068-CA3F717F901C}" srcOrd="0" destOrd="0" presId="urn:microsoft.com/office/officeart/2008/layout/LinedList"/>
    <dgm:cxn modelId="{6FA3779E-EE76-4C62-B45A-2F8D178632F6}" srcId="{26830B50-906A-4D52-87F9-B05FC4B6A3BF}" destId="{A7FE3250-241D-41BB-95D5-DCC285DABFE2}" srcOrd="3" destOrd="0" parTransId="{EBD67938-B24E-433D-B8F9-5E4451C42C68}" sibTransId="{D377A1BF-E9FE-48E2-A0D4-C19E83677C69}"/>
    <dgm:cxn modelId="{CD7929B7-B54B-B84B-AFFF-75D18DCB75F7}" srcId="{26830B50-906A-4D52-87F9-B05FC4B6A3BF}" destId="{875684B9-6F2B-F042-AC9B-B537B543FA30}" srcOrd="1" destOrd="0" parTransId="{15FA1C77-FE50-1E41-9AA9-7F45C41F8041}" sibTransId="{C3A72EFE-5BA8-5F45-AB64-3DFA3241A54A}"/>
    <dgm:cxn modelId="{13B0F1BC-9A69-4078-B91E-9A0EEC9AA11E}" srcId="{26830B50-906A-4D52-87F9-B05FC4B6A3BF}" destId="{712BDB3B-5FFD-4643-8894-C1214CF25F95}" srcOrd="11" destOrd="0" parTransId="{BB0CF8A6-413C-4A81-B986-FD5BAE0C15A7}" sibTransId="{DAB5103C-2EFD-4CB5-BA4F-2C9B9082C749}"/>
    <dgm:cxn modelId="{9628C5CD-CCEE-CD46-9BAD-C57612C9C87F}" type="presOf" srcId="{DA113C63-2657-4C6A-91E2-D96B7D34AC61}" destId="{FB9C5E6A-58DB-DD49-90AA-01DE8822E94A}" srcOrd="0" destOrd="0" presId="urn:microsoft.com/office/officeart/2008/layout/LinedList"/>
    <dgm:cxn modelId="{85B1CDD7-D621-4BDF-B64A-A2D9323E0322}" srcId="{26830B50-906A-4D52-87F9-B05FC4B6A3BF}" destId="{0036CF00-B55F-4477-BE4C-54F12235D685}" srcOrd="6" destOrd="0" parTransId="{64E38C24-F024-478D-A677-D8B4E9F62822}" sibTransId="{25D2C207-F1D9-4F13-B652-643AE8969E04}"/>
    <dgm:cxn modelId="{52A9F2D7-E6C7-4754-A1BB-AE512D8CC93E}" srcId="{26830B50-906A-4D52-87F9-B05FC4B6A3BF}" destId="{A38A8782-BC80-4538-86B7-41606237F6A3}" srcOrd="10" destOrd="0" parTransId="{F8E52DAE-4562-40C9-A8BC-802139E8B667}" sibTransId="{38AF6002-FBE7-46CA-A533-10C8CC874068}"/>
    <dgm:cxn modelId="{C895C4E2-04F6-9C4E-97CB-D740CC81074D}" type="presOf" srcId="{16F6B780-6A80-4300-B8DE-D894BA6DFFA9}" destId="{5FD599D5-9DE2-764F-8344-4C0A3ED248D9}" srcOrd="0" destOrd="0" presId="urn:microsoft.com/office/officeart/2008/layout/LinedList"/>
    <dgm:cxn modelId="{FD7BDBE8-515E-C545-8B71-72E911855E24}" type="presOf" srcId="{A38A8782-BC80-4538-86B7-41606237F6A3}" destId="{8E546376-8428-CC4D-B90C-D126274D88CA}" srcOrd="0" destOrd="0" presId="urn:microsoft.com/office/officeart/2008/layout/LinedList"/>
    <dgm:cxn modelId="{2791B0FD-9754-4DB7-9243-39B6D2F7D4B2}" srcId="{26830B50-906A-4D52-87F9-B05FC4B6A3BF}" destId="{79846335-DA50-49E8-96BC-AA002DBCCB7A}" srcOrd="2" destOrd="0" parTransId="{EFB39808-8CDE-4340-963A-78A50FA36195}" sibTransId="{03563CB8-DB2B-45A3-91DA-1D0EB6DCCD52}"/>
    <dgm:cxn modelId="{7B6C6277-D4D1-9E44-BE29-517E2C201F17}" type="presParOf" srcId="{B4C0D206-41AF-E24D-AD47-B0F091D86842}" destId="{866DC06E-E2F7-014A-AED6-DB9D2CF41560}" srcOrd="0" destOrd="0" presId="urn:microsoft.com/office/officeart/2008/layout/LinedList"/>
    <dgm:cxn modelId="{19C3BBE8-7F78-1B48-BFB5-2EEE12B69CAE}" type="presParOf" srcId="{B4C0D206-41AF-E24D-AD47-B0F091D86842}" destId="{B032FA24-A339-2345-8A31-558FB9285546}" srcOrd="1" destOrd="0" presId="urn:microsoft.com/office/officeart/2008/layout/LinedList"/>
    <dgm:cxn modelId="{C0B72026-22EF-594D-A71B-19905427F7F7}" type="presParOf" srcId="{B032FA24-A339-2345-8A31-558FB9285546}" destId="{0EAB94D3-3DAE-B64C-95D5-3AF90641ABDE}" srcOrd="0" destOrd="0" presId="urn:microsoft.com/office/officeart/2008/layout/LinedList"/>
    <dgm:cxn modelId="{AF0C34B7-3EE9-EB45-991B-53A7684CDE32}" type="presParOf" srcId="{B032FA24-A339-2345-8A31-558FB9285546}" destId="{47C49A49-63C0-2C4C-88B6-93D641E50628}" srcOrd="1" destOrd="0" presId="urn:microsoft.com/office/officeart/2008/layout/LinedList"/>
    <dgm:cxn modelId="{B4FFE43E-A2BB-2B4A-AA0E-56FC8334B8DD}" type="presParOf" srcId="{B4C0D206-41AF-E24D-AD47-B0F091D86842}" destId="{2442F692-EABE-C24F-96F0-B5B387391B80}" srcOrd="2" destOrd="0" presId="urn:microsoft.com/office/officeart/2008/layout/LinedList"/>
    <dgm:cxn modelId="{80CA949C-1848-904C-B722-10A81E4D6585}" type="presParOf" srcId="{B4C0D206-41AF-E24D-AD47-B0F091D86842}" destId="{E3F7F761-F79D-B840-AB74-17C560A3FC06}" srcOrd="3" destOrd="0" presId="urn:microsoft.com/office/officeart/2008/layout/LinedList"/>
    <dgm:cxn modelId="{83BAF1A1-36FB-FD47-ACA0-0B75C1DF00B7}" type="presParOf" srcId="{E3F7F761-F79D-B840-AB74-17C560A3FC06}" destId="{A7B86603-78F7-2845-90B2-438B01DB0043}" srcOrd="0" destOrd="0" presId="urn:microsoft.com/office/officeart/2008/layout/LinedList"/>
    <dgm:cxn modelId="{97C00A66-E8D9-2F48-A01B-5B11C94C5519}" type="presParOf" srcId="{E3F7F761-F79D-B840-AB74-17C560A3FC06}" destId="{E3C31D09-2AA2-3C4C-A671-E407377816EE}" srcOrd="1" destOrd="0" presId="urn:microsoft.com/office/officeart/2008/layout/LinedList"/>
    <dgm:cxn modelId="{3D27813E-690D-0246-9EAD-B09D2AD28F82}" type="presParOf" srcId="{B4C0D206-41AF-E24D-AD47-B0F091D86842}" destId="{69425A5D-D388-454A-816A-CD20D67BF737}" srcOrd="4" destOrd="0" presId="urn:microsoft.com/office/officeart/2008/layout/LinedList"/>
    <dgm:cxn modelId="{BBA30F9B-4E08-634D-87F3-60785384A6CE}" type="presParOf" srcId="{B4C0D206-41AF-E24D-AD47-B0F091D86842}" destId="{9717E87F-C7BC-734E-B5CD-4B512707727F}" srcOrd="5" destOrd="0" presId="urn:microsoft.com/office/officeart/2008/layout/LinedList"/>
    <dgm:cxn modelId="{476B9F9A-73EF-0541-B089-B9849FC86170}" type="presParOf" srcId="{9717E87F-C7BC-734E-B5CD-4B512707727F}" destId="{725F85C3-C3E2-0048-9C41-4BB5368E0F26}" srcOrd="0" destOrd="0" presId="urn:microsoft.com/office/officeart/2008/layout/LinedList"/>
    <dgm:cxn modelId="{73B9BCA8-8C49-EF43-A057-74D6C17C1246}" type="presParOf" srcId="{9717E87F-C7BC-734E-B5CD-4B512707727F}" destId="{0396FD10-4EAF-BC42-BF99-39126D4D0DF9}" srcOrd="1" destOrd="0" presId="urn:microsoft.com/office/officeart/2008/layout/LinedList"/>
    <dgm:cxn modelId="{1EF34AFC-7C1F-A749-A218-185B3471E7DD}" type="presParOf" srcId="{B4C0D206-41AF-E24D-AD47-B0F091D86842}" destId="{6124CFF2-5919-C14D-821A-614A9223F583}" srcOrd="6" destOrd="0" presId="urn:microsoft.com/office/officeart/2008/layout/LinedList"/>
    <dgm:cxn modelId="{182D9A1B-ED52-6C4B-A60A-4026446300F3}" type="presParOf" srcId="{B4C0D206-41AF-E24D-AD47-B0F091D86842}" destId="{C2B309EF-7A00-EC4A-A213-F00B432EBA3A}" srcOrd="7" destOrd="0" presId="urn:microsoft.com/office/officeart/2008/layout/LinedList"/>
    <dgm:cxn modelId="{C7DA9228-CC5D-B042-BCCA-1816485417B9}" type="presParOf" srcId="{C2B309EF-7A00-EC4A-A213-F00B432EBA3A}" destId="{A49DE02C-C978-1B4E-AAF9-A1DD7CA40B61}" srcOrd="0" destOrd="0" presId="urn:microsoft.com/office/officeart/2008/layout/LinedList"/>
    <dgm:cxn modelId="{95331B6A-01A2-FF4E-8BD8-7C28E411E0CD}" type="presParOf" srcId="{C2B309EF-7A00-EC4A-A213-F00B432EBA3A}" destId="{10C7ACAE-33DC-7948-8707-F79CFAD1D783}" srcOrd="1" destOrd="0" presId="urn:microsoft.com/office/officeart/2008/layout/LinedList"/>
    <dgm:cxn modelId="{9BA123CC-AF87-2A41-BAFB-4729767ED528}" type="presParOf" srcId="{B4C0D206-41AF-E24D-AD47-B0F091D86842}" destId="{255F6E05-3966-814B-B319-CE73AB0AFE9C}" srcOrd="8" destOrd="0" presId="urn:microsoft.com/office/officeart/2008/layout/LinedList"/>
    <dgm:cxn modelId="{250F0BF2-57C7-EC47-AA78-7A995A30FD57}" type="presParOf" srcId="{B4C0D206-41AF-E24D-AD47-B0F091D86842}" destId="{19ECD4CA-B35F-E840-9D60-A92328EA5CFA}" srcOrd="9" destOrd="0" presId="urn:microsoft.com/office/officeart/2008/layout/LinedList"/>
    <dgm:cxn modelId="{3F7FF29E-F9E3-3243-93CF-D5DD472C10C6}" type="presParOf" srcId="{19ECD4CA-B35F-E840-9D60-A92328EA5CFA}" destId="{FB9C5E6A-58DB-DD49-90AA-01DE8822E94A}" srcOrd="0" destOrd="0" presId="urn:microsoft.com/office/officeart/2008/layout/LinedList"/>
    <dgm:cxn modelId="{EF718463-9822-9048-98C1-560AD060A1DD}" type="presParOf" srcId="{19ECD4CA-B35F-E840-9D60-A92328EA5CFA}" destId="{05697063-0D1F-0B41-BCDF-3A181C28FFFC}" srcOrd="1" destOrd="0" presId="urn:microsoft.com/office/officeart/2008/layout/LinedList"/>
    <dgm:cxn modelId="{19A982CF-6A14-7A47-8380-3212BB661EB9}" type="presParOf" srcId="{B4C0D206-41AF-E24D-AD47-B0F091D86842}" destId="{A3B9F618-A137-184A-9E31-038F22A7A76D}" srcOrd="10" destOrd="0" presId="urn:microsoft.com/office/officeart/2008/layout/LinedList"/>
    <dgm:cxn modelId="{2BC04227-614B-4049-9713-520A889B05C4}" type="presParOf" srcId="{B4C0D206-41AF-E24D-AD47-B0F091D86842}" destId="{04799EBB-AF6E-6849-A22D-54B6119D7B05}" srcOrd="11" destOrd="0" presId="urn:microsoft.com/office/officeart/2008/layout/LinedList"/>
    <dgm:cxn modelId="{60AEEE48-864C-5B43-997A-9BC96BB62E08}" type="presParOf" srcId="{04799EBB-AF6E-6849-A22D-54B6119D7B05}" destId="{5FD599D5-9DE2-764F-8344-4C0A3ED248D9}" srcOrd="0" destOrd="0" presId="urn:microsoft.com/office/officeart/2008/layout/LinedList"/>
    <dgm:cxn modelId="{F5BD9B92-FEAA-674B-925B-D492F99A3A4A}" type="presParOf" srcId="{04799EBB-AF6E-6849-A22D-54B6119D7B05}" destId="{D31AA82F-FC13-7443-B51D-19E58CB659C0}" srcOrd="1" destOrd="0" presId="urn:microsoft.com/office/officeart/2008/layout/LinedList"/>
    <dgm:cxn modelId="{089D728F-1477-2846-8708-B1209B2A9811}" type="presParOf" srcId="{B4C0D206-41AF-E24D-AD47-B0F091D86842}" destId="{4D908B17-23E4-E74D-BE15-A2E25C3FB6E1}" srcOrd="12" destOrd="0" presId="urn:microsoft.com/office/officeart/2008/layout/LinedList"/>
    <dgm:cxn modelId="{B8972843-B89F-5846-9447-41F836EEE4CF}" type="presParOf" srcId="{B4C0D206-41AF-E24D-AD47-B0F091D86842}" destId="{F28C159C-25E7-834D-BC0F-83A1CFC026EE}" srcOrd="13" destOrd="0" presId="urn:microsoft.com/office/officeart/2008/layout/LinedList"/>
    <dgm:cxn modelId="{22911764-D781-F343-A404-3814B7BD1266}" type="presParOf" srcId="{F28C159C-25E7-834D-BC0F-83A1CFC026EE}" destId="{E3C1722E-A059-F349-9F55-FEE81B659387}" srcOrd="0" destOrd="0" presId="urn:microsoft.com/office/officeart/2008/layout/LinedList"/>
    <dgm:cxn modelId="{BBCA1BF5-D58B-EF4A-B212-DC468D4970D9}" type="presParOf" srcId="{F28C159C-25E7-834D-BC0F-83A1CFC026EE}" destId="{71B4BA14-9412-3B41-AE76-879B71839E6D}" srcOrd="1" destOrd="0" presId="urn:microsoft.com/office/officeart/2008/layout/LinedList"/>
    <dgm:cxn modelId="{72BA12B1-A7FF-874C-BA6A-53352F6606D6}" type="presParOf" srcId="{B4C0D206-41AF-E24D-AD47-B0F091D86842}" destId="{76822033-2B7A-4941-9130-CCD0CCDED133}" srcOrd="14" destOrd="0" presId="urn:microsoft.com/office/officeart/2008/layout/LinedList"/>
    <dgm:cxn modelId="{FEDE19BD-B555-B344-8C04-9D0A9BBCA622}" type="presParOf" srcId="{B4C0D206-41AF-E24D-AD47-B0F091D86842}" destId="{AF15D86D-2E34-5840-A04D-8D076941EBA9}" srcOrd="15" destOrd="0" presId="urn:microsoft.com/office/officeart/2008/layout/LinedList"/>
    <dgm:cxn modelId="{61C61D27-A0D1-FE4F-A1FA-344480970091}" type="presParOf" srcId="{AF15D86D-2E34-5840-A04D-8D076941EBA9}" destId="{02FD2CFD-0242-524D-A27B-9C9FF8DF0DEF}" srcOrd="0" destOrd="0" presId="urn:microsoft.com/office/officeart/2008/layout/LinedList"/>
    <dgm:cxn modelId="{E183EA0B-23CB-B949-A790-1AFD413D5EAB}" type="presParOf" srcId="{AF15D86D-2E34-5840-A04D-8D076941EBA9}" destId="{74AD18CB-3EB4-D147-8C33-C404FE521B1D}" srcOrd="1" destOrd="0" presId="urn:microsoft.com/office/officeart/2008/layout/LinedList"/>
    <dgm:cxn modelId="{EB35BF69-04F5-5E46-89C7-0ECA026E77F1}" type="presParOf" srcId="{B4C0D206-41AF-E24D-AD47-B0F091D86842}" destId="{2D1D5152-B1DC-7F49-9ED9-A041C0F46F85}" srcOrd="16" destOrd="0" presId="urn:microsoft.com/office/officeart/2008/layout/LinedList"/>
    <dgm:cxn modelId="{74897919-F704-0D49-BEE5-D6936421FD1B}" type="presParOf" srcId="{B4C0D206-41AF-E24D-AD47-B0F091D86842}" destId="{131ED5E2-5BB0-5A40-94BA-97B535A67ABA}" srcOrd="17" destOrd="0" presId="urn:microsoft.com/office/officeart/2008/layout/LinedList"/>
    <dgm:cxn modelId="{803BE98F-77DE-CD49-B242-A2FC1C40F7BC}" type="presParOf" srcId="{131ED5E2-5BB0-5A40-94BA-97B535A67ABA}" destId="{3C3E32ED-8ECD-0343-8068-CA3F717F901C}" srcOrd="0" destOrd="0" presId="urn:microsoft.com/office/officeart/2008/layout/LinedList"/>
    <dgm:cxn modelId="{33315647-19A5-F649-8887-9A03DBE34A91}" type="presParOf" srcId="{131ED5E2-5BB0-5A40-94BA-97B535A67ABA}" destId="{E45524E9-4D70-3D4A-A3E6-DBF3CA944669}" srcOrd="1" destOrd="0" presId="urn:microsoft.com/office/officeart/2008/layout/LinedList"/>
    <dgm:cxn modelId="{CE3C57F0-F2B0-9C43-8175-8400710E4E0C}" type="presParOf" srcId="{B4C0D206-41AF-E24D-AD47-B0F091D86842}" destId="{608F2F41-2146-D54C-B102-433B7A5467A5}" srcOrd="18" destOrd="0" presId="urn:microsoft.com/office/officeart/2008/layout/LinedList"/>
    <dgm:cxn modelId="{1263AEC6-5324-424F-A334-22792AF9A471}" type="presParOf" srcId="{B4C0D206-41AF-E24D-AD47-B0F091D86842}" destId="{CF874810-ED06-8447-BEAB-E08BD8521D6B}" srcOrd="19" destOrd="0" presId="urn:microsoft.com/office/officeart/2008/layout/LinedList"/>
    <dgm:cxn modelId="{1D4A91DF-EB32-C443-AF26-0276CD56C5C8}" type="presParOf" srcId="{CF874810-ED06-8447-BEAB-E08BD8521D6B}" destId="{10368F64-4C9B-9C4A-B038-44D559AD9812}" srcOrd="0" destOrd="0" presId="urn:microsoft.com/office/officeart/2008/layout/LinedList"/>
    <dgm:cxn modelId="{1E4CD653-E09F-7A48-946C-C97C5888FE6A}" type="presParOf" srcId="{CF874810-ED06-8447-BEAB-E08BD8521D6B}" destId="{26540B99-AFAF-DB4F-A10F-FEEFFB325F38}" srcOrd="1" destOrd="0" presId="urn:microsoft.com/office/officeart/2008/layout/LinedList"/>
    <dgm:cxn modelId="{DC6ADAA9-3E6F-2044-8BB5-B66B7F23BEC4}" type="presParOf" srcId="{B4C0D206-41AF-E24D-AD47-B0F091D86842}" destId="{D4B8CBFC-FF03-EC41-AA5F-76656458C780}" srcOrd="20" destOrd="0" presId="urn:microsoft.com/office/officeart/2008/layout/LinedList"/>
    <dgm:cxn modelId="{5ACDE49B-5833-FC48-9637-6B87E2E4866D}" type="presParOf" srcId="{B4C0D206-41AF-E24D-AD47-B0F091D86842}" destId="{23ECE755-E8BD-A348-9966-DEFF50445814}" srcOrd="21" destOrd="0" presId="urn:microsoft.com/office/officeart/2008/layout/LinedList"/>
    <dgm:cxn modelId="{120E3177-77FA-B44E-9355-6664F1373D47}" type="presParOf" srcId="{23ECE755-E8BD-A348-9966-DEFF50445814}" destId="{8E546376-8428-CC4D-B90C-D126274D88CA}" srcOrd="0" destOrd="0" presId="urn:microsoft.com/office/officeart/2008/layout/LinedList"/>
    <dgm:cxn modelId="{75F15691-7F9D-CC49-97BA-C34FF43EACA8}" type="presParOf" srcId="{23ECE755-E8BD-A348-9966-DEFF50445814}" destId="{DF71896D-481B-6F49-A994-D2001E45F8C2}" srcOrd="1" destOrd="0" presId="urn:microsoft.com/office/officeart/2008/layout/LinedList"/>
    <dgm:cxn modelId="{1315A619-8550-8440-86FF-1E23FB80D3D6}" type="presParOf" srcId="{B4C0D206-41AF-E24D-AD47-B0F091D86842}" destId="{7F261365-FA5D-304E-B7BB-697CC84F5BD5}" srcOrd="22" destOrd="0" presId="urn:microsoft.com/office/officeart/2008/layout/LinedList"/>
    <dgm:cxn modelId="{47953A6B-79BC-0042-96EE-9445BF897023}" type="presParOf" srcId="{B4C0D206-41AF-E24D-AD47-B0F091D86842}" destId="{331BBA45-0F2E-F242-BEB4-48D49A398A1D}" srcOrd="23" destOrd="0" presId="urn:microsoft.com/office/officeart/2008/layout/LinedList"/>
    <dgm:cxn modelId="{9EF49500-BC0A-984F-B421-193462B79F1B}" type="presParOf" srcId="{331BBA45-0F2E-F242-BEB4-48D49A398A1D}" destId="{1A827CD4-EDE5-5742-8D66-42F3CDF304AE}" srcOrd="0" destOrd="0" presId="urn:microsoft.com/office/officeart/2008/layout/LinedList"/>
    <dgm:cxn modelId="{6689621E-7A1D-B64A-8C50-2AD96DA81118}" type="presParOf" srcId="{331BBA45-0F2E-F242-BEB4-48D49A398A1D}" destId="{673C0535-6916-F346-83EC-194F6B3E350E}" srcOrd="1" destOrd="0" presId="urn:microsoft.com/office/officeart/2008/layout/LinedList"/>
    <dgm:cxn modelId="{549646AB-BCF6-C548-A202-65DF3E7748DD}" type="presParOf" srcId="{B4C0D206-41AF-E24D-AD47-B0F091D86842}" destId="{F56AFCDC-B9D3-8C4C-80D3-99BED044A6B6}" srcOrd="24" destOrd="0" presId="urn:microsoft.com/office/officeart/2008/layout/LinedList"/>
    <dgm:cxn modelId="{B0A6F8E0-DFB9-854C-98C6-23E08BD381F3}" type="presParOf" srcId="{B4C0D206-41AF-E24D-AD47-B0F091D86842}" destId="{DA1003F4-167C-E041-9206-8033F3499812}" srcOrd="25" destOrd="0" presId="urn:microsoft.com/office/officeart/2008/layout/LinedList"/>
    <dgm:cxn modelId="{CECF659D-7C5D-9D4D-8149-FDDEC90A2BCE}" type="presParOf" srcId="{DA1003F4-167C-E041-9206-8033F3499812}" destId="{EA6143E4-2058-6940-9E90-B72676CB9347}" srcOrd="0" destOrd="0" presId="urn:microsoft.com/office/officeart/2008/layout/LinedList"/>
    <dgm:cxn modelId="{8205B749-3E40-A543-BFDA-55CAD7E6A04F}" type="presParOf" srcId="{DA1003F4-167C-E041-9206-8033F3499812}" destId="{28D6BC3C-8954-4444-8AB6-2EA075DAE671}" srcOrd="1" destOrd="0" presId="urn:microsoft.com/office/officeart/2008/layout/Line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6830B50-906A-4D52-87F9-B05FC4B6A3B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24CC412-57F2-401E-BB9A-3DEDE2086358}">
      <dgm:prSet/>
      <dgm:spPr/>
      <dgm:t>
        <a:bodyPr/>
        <a:lstStyle/>
        <a:p>
          <a:r>
            <a:rPr lang="en-US" dirty="0">
              <a:solidFill>
                <a:schemeClr val="bg1">
                  <a:lumMod val="75000"/>
                </a:schemeClr>
              </a:solidFill>
            </a:rPr>
            <a:t>Functionality Tests</a:t>
          </a:r>
        </a:p>
      </dgm:t>
    </dgm:pt>
    <dgm:pt modelId="{E8AFD971-58C8-4E63-B1DF-C91F02F16E21}" type="parTrans" cxnId="{3F139048-8357-412C-9E1F-215C003FA3CD}">
      <dgm:prSet/>
      <dgm:spPr/>
      <dgm:t>
        <a:bodyPr/>
        <a:lstStyle/>
        <a:p>
          <a:endParaRPr lang="en-US">
            <a:solidFill>
              <a:schemeClr val="bg1">
                <a:lumMod val="75000"/>
              </a:schemeClr>
            </a:solidFill>
          </a:endParaRPr>
        </a:p>
      </dgm:t>
    </dgm:pt>
    <dgm:pt modelId="{EBDCC879-87F6-407E-AFA1-363855CE3411}" type="sibTrans" cxnId="{3F139048-8357-412C-9E1F-215C003FA3CD}">
      <dgm:prSet/>
      <dgm:spPr/>
      <dgm:t>
        <a:bodyPr/>
        <a:lstStyle/>
        <a:p>
          <a:endParaRPr lang="en-US">
            <a:solidFill>
              <a:schemeClr val="bg1">
                <a:lumMod val="75000"/>
              </a:schemeClr>
            </a:solidFill>
          </a:endParaRPr>
        </a:p>
      </dgm:t>
    </dgm:pt>
    <dgm:pt modelId="{A7FE3250-241D-41BB-95D5-DCC285DABFE2}">
      <dgm:prSet/>
      <dgm:spPr/>
      <dgm:t>
        <a:bodyPr/>
        <a:lstStyle/>
        <a:p>
          <a:r>
            <a:rPr lang="en-US" dirty="0">
              <a:solidFill>
                <a:schemeClr val="bg1">
                  <a:lumMod val="75000"/>
                </a:schemeClr>
              </a:solidFill>
            </a:rPr>
            <a:t>Robustness Tests</a:t>
          </a:r>
        </a:p>
      </dgm:t>
    </dgm:pt>
    <dgm:pt modelId="{EBD67938-B24E-433D-B8F9-5E4451C42C68}" type="parTrans" cxnId="{6FA3779E-EE76-4C62-B45A-2F8D178632F6}">
      <dgm:prSet/>
      <dgm:spPr/>
      <dgm:t>
        <a:bodyPr/>
        <a:lstStyle/>
        <a:p>
          <a:endParaRPr lang="en-US">
            <a:solidFill>
              <a:schemeClr val="bg1">
                <a:lumMod val="75000"/>
              </a:schemeClr>
            </a:solidFill>
          </a:endParaRPr>
        </a:p>
      </dgm:t>
    </dgm:pt>
    <dgm:pt modelId="{D377A1BF-E9FE-48E2-A0D4-C19E83677C69}" type="sibTrans" cxnId="{6FA3779E-EE76-4C62-B45A-2F8D178632F6}">
      <dgm:prSet/>
      <dgm:spPr/>
      <dgm:t>
        <a:bodyPr/>
        <a:lstStyle/>
        <a:p>
          <a:endParaRPr lang="en-US">
            <a:solidFill>
              <a:schemeClr val="bg1">
                <a:lumMod val="75000"/>
              </a:schemeClr>
            </a:solidFill>
          </a:endParaRPr>
        </a:p>
      </dgm:t>
    </dgm:pt>
    <dgm:pt modelId="{79846335-DA50-49E8-96BC-AA002DBCCB7A}">
      <dgm:prSet/>
      <dgm:spPr/>
      <dgm:t>
        <a:bodyPr/>
        <a:lstStyle/>
        <a:p>
          <a:r>
            <a:rPr lang="en-US" dirty="0">
              <a:solidFill>
                <a:schemeClr val="bg1">
                  <a:lumMod val="75000"/>
                </a:schemeClr>
              </a:solidFill>
            </a:rPr>
            <a:t>Interoperability Tests</a:t>
          </a:r>
        </a:p>
      </dgm:t>
    </dgm:pt>
    <dgm:pt modelId="{EFB39808-8CDE-4340-963A-78A50FA36195}" type="parTrans" cxnId="{2791B0FD-9754-4DB7-9243-39B6D2F7D4B2}">
      <dgm:prSet/>
      <dgm:spPr/>
      <dgm:t>
        <a:bodyPr/>
        <a:lstStyle/>
        <a:p>
          <a:endParaRPr lang="en-US">
            <a:solidFill>
              <a:schemeClr val="bg1">
                <a:lumMod val="75000"/>
              </a:schemeClr>
            </a:solidFill>
          </a:endParaRPr>
        </a:p>
      </dgm:t>
    </dgm:pt>
    <dgm:pt modelId="{03563CB8-DB2B-45A3-91DA-1D0EB6DCCD52}" type="sibTrans" cxnId="{2791B0FD-9754-4DB7-9243-39B6D2F7D4B2}">
      <dgm:prSet/>
      <dgm:spPr/>
      <dgm:t>
        <a:bodyPr/>
        <a:lstStyle/>
        <a:p>
          <a:endParaRPr lang="en-US">
            <a:solidFill>
              <a:schemeClr val="bg1">
                <a:lumMod val="75000"/>
              </a:schemeClr>
            </a:solidFill>
          </a:endParaRPr>
        </a:p>
      </dgm:t>
    </dgm:pt>
    <dgm:pt modelId="{DA113C63-2657-4C6A-91E2-D96B7D34AC61}">
      <dgm:prSet/>
      <dgm:spPr/>
      <dgm:t>
        <a:bodyPr/>
        <a:lstStyle/>
        <a:p>
          <a:r>
            <a:rPr lang="en-US" dirty="0">
              <a:solidFill>
                <a:schemeClr val="bg1">
                  <a:lumMod val="75000"/>
                </a:schemeClr>
              </a:solidFill>
            </a:rPr>
            <a:t>Performance Tests</a:t>
          </a:r>
        </a:p>
      </dgm:t>
    </dgm:pt>
    <dgm:pt modelId="{057FA2DE-A1D3-4EA0-B8B5-B25776D07F47}" type="parTrans" cxnId="{0630547C-32E2-42CB-B35B-90CE1249E032}">
      <dgm:prSet/>
      <dgm:spPr/>
      <dgm:t>
        <a:bodyPr/>
        <a:lstStyle/>
        <a:p>
          <a:endParaRPr lang="en-US">
            <a:solidFill>
              <a:schemeClr val="bg1">
                <a:lumMod val="75000"/>
              </a:schemeClr>
            </a:solidFill>
          </a:endParaRPr>
        </a:p>
      </dgm:t>
    </dgm:pt>
    <dgm:pt modelId="{2A5424F5-96C5-41E4-A740-FD33C862DD94}" type="sibTrans" cxnId="{0630547C-32E2-42CB-B35B-90CE1249E032}">
      <dgm:prSet/>
      <dgm:spPr/>
      <dgm:t>
        <a:bodyPr/>
        <a:lstStyle/>
        <a:p>
          <a:endParaRPr lang="en-US">
            <a:solidFill>
              <a:schemeClr val="bg1">
                <a:lumMod val="75000"/>
              </a:schemeClr>
            </a:solidFill>
          </a:endParaRPr>
        </a:p>
      </dgm:t>
    </dgm:pt>
    <dgm:pt modelId="{16F6B780-6A80-4300-B8DE-D894BA6DFFA9}">
      <dgm:prSet/>
      <dgm:spPr/>
      <dgm:t>
        <a:bodyPr/>
        <a:lstStyle/>
        <a:p>
          <a:r>
            <a:rPr lang="en-US" dirty="0">
              <a:solidFill>
                <a:schemeClr val="bg1">
                  <a:lumMod val="75000"/>
                </a:schemeClr>
              </a:solidFill>
            </a:rPr>
            <a:t>Scalability Tests</a:t>
          </a:r>
        </a:p>
      </dgm:t>
    </dgm:pt>
    <dgm:pt modelId="{B49DE912-24DC-42CD-BE67-7E8827815EB4}" type="parTrans" cxnId="{A0DA0970-863C-4CE2-9325-02F0EE947F33}">
      <dgm:prSet/>
      <dgm:spPr/>
      <dgm:t>
        <a:bodyPr/>
        <a:lstStyle/>
        <a:p>
          <a:endParaRPr lang="en-US">
            <a:solidFill>
              <a:schemeClr val="bg1">
                <a:lumMod val="75000"/>
              </a:schemeClr>
            </a:solidFill>
          </a:endParaRPr>
        </a:p>
      </dgm:t>
    </dgm:pt>
    <dgm:pt modelId="{A3E391F0-6013-41C7-9DA2-15736AFEFC2B}" type="sibTrans" cxnId="{A0DA0970-863C-4CE2-9325-02F0EE947F33}">
      <dgm:prSet/>
      <dgm:spPr/>
      <dgm:t>
        <a:bodyPr/>
        <a:lstStyle/>
        <a:p>
          <a:endParaRPr lang="en-US">
            <a:solidFill>
              <a:schemeClr val="bg1">
                <a:lumMod val="75000"/>
              </a:schemeClr>
            </a:solidFill>
          </a:endParaRPr>
        </a:p>
      </dgm:t>
    </dgm:pt>
    <dgm:pt modelId="{0036CF00-B55F-4477-BE4C-54F12235D685}">
      <dgm:prSet/>
      <dgm:spPr/>
      <dgm:t>
        <a:bodyPr/>
        <a:lstStyle/>
        <a:p>
          <a:r>
            <a:rPr lang="en-US" dirty="0">
              <a:solidFill>
                <a:schemeClr val="bg1">
                  <a:lumMod val="75000"/>
                </a:schemeClr>
              </a:solidFill>
            </a:rPr>
            <a:t>Stress Tests</a:t>
          </a:r>
        </a:p>
      </dgm:t>
    </dgm:pt>
    <dgm:pt modelId="{64E38C24-F024-478D-A677-D8B4E9F62822}" type="parTrans" cxnId="{85B1CDD7-D621-4BDF-B64A-A2D9323E0322}">
      <dgm:prSet/>
      <dgm:spPr/>
      <dgm:t>
        <a:bodyPr/>
        <a:lstStyle/>
        <a:p>
          <a:endParaRPr lang="en-US">
            <a:solidFill>
              <a:schemeClr val="bg1">
                <a:lumMod val="75000"/>
              </a:schemeClr>
            </a:solidFill>
          </a:endParaRPr>
        </a:p>
      </dgm:t>
    </dgm:pt>
    <dgm:pt modelId="{25D2C207-F1D9-4F13-B652-643AE8969E04}" type="sibTrans" cxnId="{85B1CDD7-D621-4BDF-B64A-A2D9323E0322}">
      <dgm:prSet/>
      <dgm:spPr/>
      <dgm:t>
        <a:bodyPr/>
        <a:lstStyle/>
        <a:p>
          <a:endParaRPr lang="en-US">
            <a:solidFill>
              <a:schemeClr val="bg1">
                <a:lumMod val="75000"/>
              </a:schemeClr>
            </a:solidFill>
          </a:endParaRPr>
        </a:p>
      </dgm:t>
    </dgm:pt>
    <dgm:pt modelId="{F041206D-66F2-4267-864F-B04A0BEFBA7D}">
      <dgm:prSet/>
      <dgm:spPr/>
      <dgm:t>
        <a:bodyPr/>
        <a:lstStyle/>
        <a:p>
          <a:r>
            <a:rPr lang="en-US" dirty="0">
              <a:solidFill>
                <a:schemeClr val="bg1">
                  <a:lumMod val="75000"/>
                </a:schemeClr>
              </a:solidFill>
            </a:rPr>
            <a:t>Load and Stability Tests</a:t>
          </a:r>
        </a:p>
      </dgm:t>
    </dgm:pt>
    <dgm:pt modelId="{94AA3C1A-7FEF-40CC-82FD-F7D338DA233A}" type="parTrans" cxnId="{8A314E93-A33A-4DEB-B031-5BB9111B6971}">
      <dgm:prSet/>
      <dgm:spPr/>
      <dgm:t>
        <a:bodyPr/>
        <a:lstStyle/>
        <a:p>
          <a:endParaRPr lang="en-US">
            <a:solidFill>
              <a:schemeClr val="bg1">
                <a:lumMod val="75000"/>
              </a:schemeClr>
            </a:solidFill>
          </a:endParaRPr>
        </a:p>
      </dgm:t>
    </dgm:pt>
    <dgm:pt modelId="{F524F8D8-B245-46B5-A52A-F0C600B87236}" type="sibTrans" cxnId="{8A314E93-A33A-4DEB-B031-5BB9111B6971}">
      <dgm:prSet/>
      <dgm:spPr/>
      <dgm:t>
        <a:bodyPr/>
        <a:lstStyle/>
        <a:p>
          <a:endParaRPr lang="en-US">
            <a:solidFill>
              <a:schemeClr val="bg1">
                <a:lumMod val="75000"/>
              </a:schemeClr>
            </a:solidFill>
          </a:endParaRPr>
        </a:p>
      </dgm:t>
    </dgm:pt>
    <dgm:pt modelId="{712BDB3B-5FFD-4643-8894-C1214CF25F95}">
      <dgm:prSet/>
      <dgm:spPr/>
      <dgm:t>
        <a:bodyPr/>
        <a:lstStyle/>
        <a:p>
          <a:r>
            <a:rPr lang="en-US" dirty="0">
              <a:solidFill>
                <a:schemeClr val="bg1">
                  <a:lumMod val="75000"/>
                </a:schemeClr>
              </a:solidFill>
            </a:rPr>
            <a:t>Regression Tests</a:t>
          </a:r>
        </a:p>
      </dgm:t>
    </dgm:pt>
    <dgm:pt modelId="{BB0CF8A6-413C-4A81-B986-FD5BAE0C15A7}" type="parTrans" cxnId="{13B0F1BC-9A69-4078-B91E-9A0EEC9AA11E}">
      <dgm:prSet/>
      <dgm:spPr/>
      <dgm:t>
        <a:bodyPr/>
        <a:lstStyle/>
        <a:p>
          <a:endParaRPr lang="en-US">
            <a:solidFill>
              <a:schemeClr val="bg1">
                <a:lumMod val="75000"/>
              </a:schemeClr>
            </a:solidFill>
          </a:endParaRPr>
        </a:p>
      </dgm:t>
    </dgm:pt>
    <dgm:pt modelId="{DAB5103C-2EFD-4CB5-BA4F-2C9B9082C749}" type="sibTrans" cxnId="{13B0F1BC-9A69-4078-B91E-9A0EEC9AA11E}">
      <dgm:prSet/>
      <dgm:spPr/>
      <dgm:t>
        <a:bodyPr/>
        <a:lstStyle/>
        <a:p>
          <a:endParaRPr lang="en-US">
            <a:solidFill>
              <a:schemeClr val="bg1">
                <a:lumMod val="75000"/>
              </a:schemeClr>
            </a:solidFill>
          </a:endParaRPr>
        </a:p>
      </dgm:t>
    </dgm:pt>
    <dgm:pt modelId="{B809DD0C-3725-47AF-A5BA-3A4658B640C7}">
      <dgm:prSet/>
      <dgm:spPr/>
      <dgm:t>
        <a:bodyPr/>
        <a:lstStyle/>
        <a:p>
          <a:r>
            <a:rPr lang="en-US" dirty="0">
              <a:solidFill>
                <a:schemeClr val="bg1">
                  <a:lumMod val="75000"/>
                </a:schemeClr>
              </a:solidFill>
            </a:rPr>
            <a:t>Regulatory Tests</a:t>
          </a:r>
        </a:p>
      </dgm:t>
    </dgm:pt>
    <dgm:pt modelId="{D67E8BA8-502C-47AC-B6E5-1E3268F9F7E8}" type="parTrans" cxnId="{7FDE9135-6A82-4797-817B-703D68605338}">
      <dgm:prSet/>
      <dgm:spPr/>
      <dgm:t>
        <a:bodyPr/>
        <a:lstStyle/>
        <a:p>
          <a:endParaRPr lang="en-US">
            <a:solidFill>
              <a:schemeClr val="bg1">
                <a:lumMod val="75000"/>
              </a:schemeClr>
            </a:solidFill>
          </a:endParaRPr>
        </a:p>
      </dgm:t>
    </dgm:pt>
    <dgm:pt modelId="{07652F3C-8780-49EB-B1F3-EF883BB775E9}" type="sibTrans" cxnId="{7FDE9135-6A82-4797-817B-703D68605338}">
      <dgm:prSet/>
      <dgm:spPr/>
      <dgm:t>
        <a:bodyPr/>
        <a:lstStyle/>
        <a:p>
          <a:endParaRPr lang="en-US">
            <a:solidFill>
              <a:schemeClr val="bg1">
                <a:lumMod val="75000"/>
              </a:schemeClr>
            </a:solidFill>
          </a:endParaRPr>
        </a:p>
      </dgm:t>
    </dgm:pt>
    <dgm:pt modelId="{A38A8782-BC80-4538-86B7-41606237F6A3}">
      <dgm:prSet/>
      <dgm:spPr/>
      <dgm:t>
        <a:bodyPr/>
        <a:lstStyle/>
        <a:p>
          <a:r>
            <a:rPr lang="en-US" dirty="0">
              <a:solidFill>
                <a:schemeClr val="bg1">
                  <a:lumMod val="75000"/>
                </a:schemeClr>
              </a:solidFill>
            </a:rPr>
            <a:t>Safety Assurance</a:t>
          </a:r>
        </a:p>
      </dgm:t>
    </dgm:pt>
    <dgm:pt modelId="{F8E52DAE-4562-40C9-A8BC-802139E8B667}" type="parTrans" cxnId="{52A9F2D7-E6C7-4754-A1BB-AE512D8CC93E}">
      <dgm:prSet/>
      <dgm:spPr/>
      <dgm:t>
        <a:bodyPr/>
        <a:lstStyle/>
        <a:p>
          <a:endParaRPr lang="en-US">
            <a:solidFill>
              <a:schemeClr val="bg1">
                <a:lumMod val="75000"/>
              </a:schemeClr>
            </a:solidFill>
          </a:endParaRPr>
        </a:p>
      </dgm:t>
    </dgm:pt>
    <dgm:pt modelId="{38AF6002-FBE7-46CA-A533-10C8CC874068}" type="sibTrans" cxnId="{52A9F2D7-E6C7-4754-A1BB-AE512D8CC93E}">
      <dgm:prSet/>
      <dgm:spPr/>
      <dgm:t>
        <a:bodyPr/>
        <a:lstStyle/>
        <a:p>
          <a:endParaRPr lang="en-US">
            <a:solidFill>
              <a:schemeClr val="bg1">
                <a:lumMod val="75000"/>
              </a:schemeClr>
            </a:solidFill>
          </a:endParaRPr>
        </a:p>
      </dgm:t>
    </dgm:pt>
    <dgm:pt modelId="{518CFE9D-80AC-4FD6-A0E3-96A9D734E75F}">
      <dgm:prSet/>
      <dgm:spPr/>
      <dgm:t>
        <a:bodyPr/>
        <a:lstStyle/>
        <a:p>
          <a:r>
            <a:rPr lang="en-US" dirty="0">
              <a:solidFill>
                <a:schemeClr val="bg1">
                  <a:lumMod val="75000"/>
                </a:schemeClr>
              </a:solidFill>
            </a:rPr>
            <a:t>Acceptance Testing</a:t>
          </a:r>
        </a:p>
      </dgm:t>
    </dgm:pt>
    <dgm:pt modelId="{7C0A5F22-7D81-4F2F-A8E6-D919A09A9FA8}" type="parTrans" cxnId="{6B106E54-9CBA-4F42-A623-1C732EF85141}">
      <dgm:prSet/>
      <dgm:spPr/>
      <dgm:t>
        <a:bodyPr/>
        <a:lstStyle/>
        <a:p>
          <a:endParaRPr lang="en-US">
            <a:solidFill>
              <a:schemeClr val="bg1">
                <a:lumMod val="75000"/>
              </a:schemeClr>
            </a:solidFill>
          </a:endParaRPr>
        </a:p>
      </dgm:t>
    </dgm:pt>
    <dgm:pt modelId="{D337C0A4-7546-4208-A239-9BF8F5E104DE}" type="sibTrans" cxnId="{6B106E54-9CBA-4F42-A623-1C732EF85141}">
      <dgm:prSet/>
      <dgm:spPr/>
      <dgm:t>
        <a:bodyPr/>
        <a:lstStyle/>
        <a:p>
          <a:endParaRPr lang="en-US">
            <a:solidFill>
              <a:schemeClr val="bg1">
                <a:lumMod val="75000"/>
              </a:schemeClr>
            </a:solidFill>
          </a:endParaRPr>
        </a:p>
      </dgm:t>
    </dgm:pt>
    <dgm:pt modelId="{875684B9-6F2B-F042-AC9B-B537B543FA30}">
      <dgm:prSet/>
      <dgm:spPr/>
      <dgm:t>
        <a:bodyPr/>
        <a:lstStyle/>
        <a:p>
          <a:r>
            <a:rPr lang="en-US" dirty="0">
              <a:solidFill>
                <a:schemeClr val="bg1">
                  <a:lumMod val="75000"/>
                </a:schemeClr>
              </a:solidFill>
            </a:rPr>
            <a:t>GUI Testing</a:t>
          </a:r>
        </a:p>
      </dgm:t>
    </dgm:pt>
    <dgm:pt modelId="{15FA1C77-FE50-1E41-9AA9-7F45C41F8041}" type="parTrans" cxnId="{CD7929B7-B54B-B84B-AFFF-75D18DCB75F7}">
      <dgm:prSet/>
      <dgm:spPr/>
      <dgm:t>
        <a:bodyPr/>
        <a:lstStyle/>
        <a:p>
          <a:endParaRPr lang="en-GB">
            <a:solidFill>
              <a:schemeClr val="bg1">
                <a:lumMod val="75000"/>
              </a:schemeClr>
            </a:solidFill>
          </a:endParaRPr>
        </a:p>
      </dgm:t>
    </dgm:pt>
    <dgm:pt modelId="{C3A72EFE-5BA8-5F45-AB64-3DFA3241A54A}" type="sibTrans" cxnId="{CD7929B7-B54B-B84B-AFFF-75D18DCB75F7}">
      <dgm:prSet/>
      <dgm:spPr/>
      <dgm:t>
        <a:bodyPr/>
        <a:lstStyle/>
        <a:p>
          <a:endParaRPr lang="en-GB">
            <a:solidFill>
              <a:schemeClr val="bg1">
                <a:lumMod val="75000"/>
              </a:schemeClr>
            </a:solidFill>
          </a:endParaRPr>
        </a:p>
      </dgm:t>
    </dgm:pt>
    <dgm:pt modelId="{05C1E552-A56F-F141-B318-7259B940AEB0}">
      <dgm:prSet/>
      <dgm:spPr/>
      <dgm:t>
        <a:bodyPr/>
        <a:lstStyle/>
        <a:p>
          <a:r>
            <a:rPr lang="en-US" dirty="0">
              <a:solidFill>
                <a:schemeClr val="bg1">
                  <a:lumMod val="75000"/>
                </a:schemeClr>
              </a:solidFill>
            </a:rPr>
            <a:t>Security Testing</a:t>
          </a:r>
        </a:p>
      </dgm:t>
    </dgm:pt>
    <dgm:pt modelId="{FCF9A927-41DC-D54F-B3FA-1FD339CFEE6A}" type="parTrans" cxnId="{69CDA020-2B9F-7C47-8FEE-7F7B0C2C34FC}">
      <dgm:prSet/>
      <dgm:spPr/>
      <dgm:t>
        <a:bodyPr/>
        <a:lstStyle/>
        <a:p>
          <a:endParaRPr lang="en-GB">
            <a:solidFill>
              <a:schemeClr val="bg1">
                <a:lumMod val="75000"/>
              </a:schemeClr>
            </a:solidFill>
          </a:endParaRPr>
        </a:p>
      </dgm:t>
    </dgm:pt>
    <dgm:pt modelId="{4F5F23F7-AF0E-F14B-A173-7F75D33D3277}" type="sibTrans" cxnId="{69CDA020-2B9F-7C47-8FEE-7F7B0C2C34FC}">
      <dgm:prSet/>
      <dgm:spPr/>
      <dgm:t>
        <a:bodyPr/>
        <a:lstStyle/>
        <a:p>
          <a:endParaRPr lang="en-GB">
            <a:solidFill>
              <a:schemeClr val="bg1">
                <a:lumMod val="75000"/>
              </a:schemeClr>
            </a:solidFill>
          </a:endParaRPr>
        </a:p>
      </dgm:t>
    </dgm:pt>
    <dgm:pt modelId="{B4C0D206-41AF-E24D-AD47-B0F091D86842}" type="pres">
      <dgm:prSet presAssocID="{26830B50-906A-4D52-87F9-B05FC4B6A3BF}" presName="vert0" presStyleCnt="0">
        <dgm:presLayoutVars>
          <dgm:dir/>
          <dgm:animOne val="branch"/>
          <dgm:animLvl val="lvl"/>
        </dgm:presLayoutVars>
      </dgm:prSet>
      <dgm:spPr/>
    </dgm:pt>
    <dgm:pt modelId="{866DC06E-E2F7-014A-AED6-DB9D2CF41560}" type="pres">
      <dgm:prSet presAssocID="{824CC412-57F2-401E-BB9A-3DEDE2086358}" presName="thickLine" presStyleLbl="alignNode1" presStyleIdx="0" presStyleCnt="13"/>
      <dgm:spPr/>
    </dgm:pt>
    <dgm:pt modelId="{B032FA24-A339-2345-8A31-558FB9285546}" type="pres">
      <dgm:prSet presAssocID="{824CC412-57F2-401E-BB9A-3DEDE2086358}" presName="horz1" presStyleCnt="0"/>
      <dgm:spPr/>
    </dgm:pt>
    <dgm:pt modelId="{0EAB94D3-3DAE-B64C-95D5-3AF90641ABDE}" type="pres">
      <dgm:prSet presAssocID="{824CC412-57F2-401E-BB9A-3DEDE2086358}" presName="tx1" presStyleLbl="revTx" presStyleIdx="0" presStyleCnt="13"/>
      <dgm:spPr/>
    </dgm:pt>
    <dgm:pt modelId="{47C49A49-63C0-2C4C-88B6-93D641E50628}" type="pres">
      <dgm:prSet presAssocID="{824CC412-57F2-401E-BB9A-3DEDE2086358}" presName="vert1" presStyleCnt="0"/>
      <dgm:spPr/>
    </dgm:pt>
    <dgm:pt modelId="{2442F692-EABE-C24F-96F0-B5B387391B80}" type="pres">
      <dgm:prSet presAssocID="{875684B9-6F2B-F042-AC9B-B537B543FA30}" presName="thickLine" presStyleLbl="alignNode1" presStyleIdx="1" presStyleCnt="13"/>
      <dgm:spPr/>
    </dgm:pt>
    <dgm:pt modelId="{E3F7F761-F79D-B840-AB74-17C560A3FC06}" type="pres">
      <dgm:prSet presAssocID="{875684B9-6F2B-F042-AC9B-B537B543FA30}" presName="horz1" presStyleCnt="0"/>
      <dgm:spPr/>
    </dgm:pt>
    <dgm:pt modelId="{A7B86603-78F7-2845-90B2-438B01DB0043}" type="pres">
      <dgm:prSet presAssocID="{875684B9-6F2B-F042-AC9B-B537B543FA30}" presName="tx1" presStyleLbl="revTx" presStyleIdx="1" presStyleCnt="13"/>
      <dgm:spPr/>
    </dgm:pt>
    <dgm:pt modelId="{E3C31D09-2AA2-3C4C-A671-E407377816EE}" type="pres">
      <dgm:prSet presAssocID="{875684B9-6F2B-F042-AC9B-B537B543FA30}" presName="vert1" presStyleCnt="0"/>
      <dgm:spPr/>
    </dgm:pt>
    <dgm:pt modelId="{69425A5D-D388-454A-816A-CD20D67BF737}" type="pres">
      <dgm:prSet presAssocID="{79846335-DA50-49E8-96BC-AA002DBCCB7A}" presName="thickLine" presStyleLbl="alignNode1" presStyleIdx="2" presStyleCnt="13"/>
      <dgm:spPr/>
    </dgm:pt>
    <dgm:pt modelId="{9717E87F-C7BC-734E-B5CD-4B512707727F}" type="pres">
      <dgm:prSet presAssocID="{79846335-DA50-49E8-96BC-AA002DBCCB7A}" presName="horz1" presStyleCnt="0"/>
      <dgm:spPr/>
    </dgm:pt>
    <dgm:pt modelId="{725F85C3-C3E2-0048-9C41-4BB5368E0F26}" type="pres">
      <dgm:prSet presAssocID="{79846335-DA50-49E8-96BC-AA002DBCCB7A}" presName="tx1" presStyleLbl="revTx" presStyleIdx="2" presStyleCnt="13"/>
      <dgm:spPr/>
    </dgm:pt>
    <dgm:pt modelId="{0396FD10-4EAF-BC42-BF99-39126D4D0DF9}" type="pres">
      <dgm:prSet presAssocID="{79846335-DA50-49E8-96BC-AA002DBCCB7A}" presName="vert1" presStyleCnt="0"/>
      <dgm:spPr/>
    </dgm:pt>
    <dgm:pt modelId="{6124CFF2-5919-C14D-821A-614A9223F583}" type="pres">
      <dgm:prSet presAssocID="{A7FE3250-241D-41BB-95D5-DCC285DABFE2}" presName="thickLine" presStyleLbl="alignNode1" presStyleIdx="3" presStyleCnt="13"/>
      <dgm:spPr/>
    </dgm:pt>
    <dgm:pt modelId="{C2B309EF-7A00-EC4A-A213-F00B432EBA3A}" type="pres">
      <dgm:prSet presAssocID="{A7FE3250-241D-41BB-95D5-DCC285DABFE2}" presName="horz1" presStyleCnt="0"/>
      <dgm:spPr/>
    </dgm:pt>
    <dgm:pt modelId="{A49DE02C-C978-1B4E-AAF9-A1DD7CA40B61}" type="pres">
      <dgm:prSet presAssocID="{A7FE3250-241D-41BB-95D5-DCC285DABFE2}" presName="tx1" presStyleLbl="revTx" presStyleIdx="3" presStyleCnt="13"/>
      <dgm:spPr/>
    </dgm:pt>
    <dgm:pt modelId="{10C7ACAE-33DC-7948-8707-F79CFAD1D783}" type="pres">
      <dgm:prSet presAssocID="{A7FE3250-241D-41BB-95D5-DCC285DABFE2}" presName="vert1" presStyleCnt="0"/>
      <dgm:spPr/>
    </dgm:pt>
    <dgm:pt modelId="{255F6E05-3966-814B-B319-CE73AB0AFE9C}" type="pres">
      <dgm:prSet presAssocID="{DA113C63-2657-4C6A-91E2-D96B7D34AC61}" presName="thickLine" presStyleLbl="alignNode1" presStyleIdx="4" presStyleCnt="13"/>
      <dgm:spPr/>
    </dgm:pt>
    <dgm:pt modelId="{19ECD4CA-B35F-E840-9D60-A92328EA5CFA}" type="pres">
      <dgm:prSet presAssocID="{DA113C63-2657-4C6A-91E2-D96B7D34AC61}" presName="horz1" presStyleCnt="0"/>
      <dgm:spPr/>
    </dgm:pt>
    <dgm:pt modelId="{FB9C5E6A-58DB-DD49-90AA-01DE8822E94A}" type="pres">
      <dgm:prSet presAssocID="{DA113C63-2657-4C6A-91E2-D96B7D34AC61}" presName="tx1" presStyleLbl="revTx" presStyleIdx="4" presStyleCnt="13"/>
      <dgm:spPr/>
    </dgm:pt>
    <dgm:pt modelId="{05697063-0D1F-0B41-BCDF-3A181C28FFFC}" type="pres">
      <dgm:prSet presAssocID="{DA113C63-2657-4C6A-91E2-D96B7D34AC61}" presName="vert1" presStyleCnt="0"/>
      <dgm:spPr/>
    </dgm:pt>
    <dgm:pt modelId="{A3B9F618-A137-184A-9E31-038F22A7A76D}" type="pres">
      <dgm:prSet presAssocID="{16F6B780-6A80-4300-B8DE-D894BA6DFFA9}" presName="thickLine" presStyleLbl="alignNode1" presStyleIdx="5" presStyleCnt="13"/>
      <dgm:spPr/>
    </dgm:pt>
    <dgm:pt modelId="{04799EBB-AF6E-6849-A22D-54B6119D7B05}" type="pres">
      <dgm:prSet presAssocID="{16F6B780-6A80-4300-B8DE-D894BA6DFFA9}" presName="horz1" presStyleCnt="0"/>
      <dgm:spPr/>
    </dgm:pt>
    <dgm:pt modelId="{5FD599D5-9DE2-764F-8344-4C0A3ED248D9}" type="pres">
      <dgm:prSet presAssocID="{16F6B780-6A80-4300-B8DE-D894BA6DFFA9}" presName="tx1" presStyleLbl="revTx" presStyleIdx="5" presStyleCnt="13"/>
      <dgm:spPr/>
    </dgm:pt>
    <dgm:pt modelId="{D31AA82F-FC13-7443-B51D-19E58CB659C0}" type="pres">
      <dgm:prSet presAssocID="{16F6B780-6A80-4300-B8DE-D894BA6DFFA9}" presName="vert1" presStyleCnt="0"/>
      <dgm:spPr/>
    </dgm:pt>
    <dgm:pt modelId="{4D908B17-23E4-E74D-BE15-A2E25C3FB6E1}" type="pres">
      <dgm:prSet presAssocID="{0036CF00-B55F-4477-BE4C-54F12235D685}" presName="thickLine" presStyleLbl="alignNode1" presStyleIdx="6" presStyleCnt="13"/>
      <dgm:spPr/>
    </dgm:pt>
    <dgm:pt modelId="{F28C159C-25E7-834D-BC0F-83A1CFC026EE}" type="pres">
      <dgm:prSet presAssocID="{0036CF00-B55F-4477-BE4C-54F12235D685}" presName="horz1" presStyleCnt="0"/>
      <dgm:spPr/>
    </dgm:pt>
    <dgm:pt modelId="{E3C1722E-A059-F349-9F55-FEE81B659387}" type="pres">
      <dgm:prSet presAssocID="{0036CF00-B55F-4477-BE4C-54F12235D685}" presName="tx1" presStyleLbl="revTx" presStyleIdx="6" presStyleCnt="13"/>
      <dgm:spPr/>
    </dgm:pt>
    <dgm:pt modelId="{71B4BA14-9412-3B41-AE76-879B71839E6D}" type="pres">
      <dgm:prSet presAssocID="{0036CF00-B55F-4477-BE4C-54F12235D685}" presName="vert1" presStyleCnt="0"/>
      <dgm:spPr/>
    </dgm:pt>
    <dgm:pt modelId="{76822033-2B7A-4941-9130-CCD0CCDED133}" type="pres">
      <dgm:prSet presAssocID="{F041206D-66F2-4267-864F-B04A0BEFBA7D}" presName="thickLine" presStyleLbl="alignNode1" presStyleIdx="7" presStyleCnt="13"/>
      <dgm:spPr/>
    </dgm:pt>
    <dgm:pt modelId="{AF15D86D-2E34-5840-A04D-8D076941EBA9}" type="pres">
      <dgm:prSet presAssocID="{F041206D-66F2-4267-864F-B04A0BEFBA7D}" presName="horz1" presStyleCnt="0"/>
      <dgm:spPr/>
    </dgm:pt>
    <dgm:pt modelId="{02FD2CFD-0242-524D-A27B-9C9FF8DF0DEF}" type="pres">
      <dgm:prSet presAssocID="{F041206D-66F2-4267-864F-B04A0BEFBA7D}" presName="tx1" presStyleLbl="revTx" presStyleIdx="7" presStyleCnt="13"/>
      <dgm:spPr/>
    </dgm:pt>
    <dgm:pt modelId="{74AD18CB-3EB4-D147-8C33-C404FE521B1D}" type="pres">
      <dgm:prSet presAssocID="{F041206D-66F2-4267-864F-B04A0BEFBA7D}" presName="vert1" presStyleCnt="0"/>
      <dgm:spPr/>
    </dgm:pt>
    <dgm:pt modelId="{2D1D5152-B1DC-7F49-9ED9-A041C0F46F85}" type="pres">
      <dgm:prSet presAssocID="{05C1E552-A56F-F141-B318-7259B940AEB0}" presName="thickLine" presStyleLbl="alignNode1" presStyleIdx="8" presStyleCnt="13"/>
      <dgm:spPr/>
    </dgm:pt>
    <dgm:pt modelId="{131ED5E2-5BB0-5A40-94BA-97B535A67ABA}" type="pres">
      <dgm:prSet presAssocID="{05C1E552-A56F-F141-B318-7259B940AEB0}" presName="horz1" presStyleCnt="0"/>
      <dgm:spPr/>
    </dgm:pt>
    <dgm:pt modelId="{3C3E32ED-8ECD-0343-8068-CA3F717F901C}" type="pres">
      <dgm:prSet presAssocID="{05C1E552-A56F-F141-B318-7259B940AEB0}" presName="tx1" presStyleLbl="revTx" presStyleIdx="8" presStyleCnt="13"/>
      <dgm:spPr/>
    </dgm:pt>
    <dgm:pt modelId="{E45524E9-4D70-3D4A-A3E6-DBF3CA944669}" type="pres">
      <dgm:prSet presAssocID="{05C1E552-A56F-F141-B318-7259B940AEB0}" presName="vert1" presStyleCnt="0"/>
      <dgm:spPr/>
    </dgm:pt>
    <dgm:pt modelId="{608F2F41-2146-D54C-B102-433B7A5467A5}" type="pres">
      <dgm:prSet presAssocID="{B809DD0C-3725-47AF-A5BA-3A4658B640C7}" presName="thickLine" presStyleLbl="alignNode1" presStyleIdx="9" presStyleCnt="13"/>
      <dgm:spPr/>
    </dgm:pt>
    <dgm:pt modelId="{CF874810-ED06-8447-BEAB-E08BD8521D6B}" type="pres">
      <dgm:prSet presAssocID="{B809DD0C-3725-47AF-A5BA-3A4658B640C7}" presName="horz1" presStyleCnt="0"/>
      <dgm:spPr/>
    </dgm:pt>
    <dgm:pt modelId="{10368F64-4C9B-9C4A-B038-44D559AD9812}" type="pres">
      <dgm:prSet presAssocID="{B809DD0C-3725-47AF-A5BA-3A4658B640C7}" presName="tx1" presStyleLbl="revTx" presStyleIdx="9" presStyleCnt="13"/>
      <dgm:spPr/>
    </dgm:pt>
    <dgm:pt modelId="{26540B99-AFAF-DB4F-A10F-FEEFFB325F38}" type="pres">
      <dgm:prSet presAssocID="{B809DD0C-3725-47AF-A5BA-3A4658B640C7}" presName="vert1" presStyleCnt="0"/>
      <dgm:spPr/>
    </dgm:pt>
    <dgm:pt modelId="{D4B8CBFC-FF03-EC41-AA5F-76656458C780}" type="pres">
      <dgm:prSet presAssocID="{A38A8782-BC80-4538-86B7-41606237F6A3}" presName="thickLine" presStyleLbl="alignNode1" presStyleIdx="10" presStyleCnt="13"/>
      <dgm:spPr/>
    </dgm:pt>
    <dgm:pt modelId="{23ECE755-E8BD-A348-9966-DEFF50445814}" type="pres">
      <dgm:prSet presAssocID="{A38A8782-BC80-4538-86B7-41606237F6A3}" presName="horz1" presStyleCnt="0"/>
      <dgm:spPr/>
    </dgm:pt>
    <dgm:pt modelId="{8E546376-8428-CC4D-B90C-D126274D88CA}" type="pres">
      <dgm:prSet presAssocID="{A38A8782-BC80-4538-86B7-41606237F6A3}" presName="tx1" presStyleLbl="revTx" presStyleIdx="10" presStyleCnt="13"/>
      <dgm:spPr/>
    </dgm:pt>
    <dgm:pt modelId="{DF71896D-481B-6F49-A994-D2001E45F8C2}" type="pres">
      <dgm:prSet presAssocID="{A38A8782-BC80-4538-86B7-41606237F6A3}" presName="vert1" presStyleCnt="0"/>
      <dgm:spPr/>
    </dgm:pt>
    <dgm:pt modelId="{7F261365-FA5D-304E-B7BB-697CC84F5BD5}" type="pres">
      <dgm:prSet presAssocID="{712BDB3B-5FFD-4643-8894-C1214CF25F95}" presName="thickLine" presStyleLbl="alignNode1" presStyleIdx="11" presStyleCnt="13"/>
      <dgm:spPr/>
    </dgm:pt>
    <dgm:pt modelId="{331BBA45-0F2E-F242-BEB4-48D49A398A1D}" type="pres">
      <dgm:prSet presAssocID="{712BDB3B-5FFD-4643-8894-C1214CF25F95}" presName="horz1" presStyleCnt="0"/>
      <dgm:spPr/>
    </dgm:pt>
    <dgm:pt modelId="{1A827CD4-EDE5-5742-8D66-42F3CDF304AE}" type="pres">
      <dgm:prSet presAssocID="{712BDB3B-5FFD-4643-8894-C1214CF25F95}" presName="tx1" presStyleLbl="revTx" presStyleIdx="11" presStyleCnt="13"/>
      <dgm:spPr/>
    </dgm:pt>
    <dgm:pt modelId="{673C0535-6916-F346-83EC-194F6B3E350E}" type="pres">
      <dgm:prSet presAssocID="{712BDB3B-5FFD-4643-8894-C1214CF25F95}" presName="vert1" presStyleCnt="0"/>
      <dgm:spPr/>
    </dgm:pt>
    <dgm:pt modelId="{F56AFCDC-B9D3-8C4C-80D3-99BED044A6B6}" type="pres">
      <dgm:prSet presAssocID="{518CFE9D-80AC-4FD6-A0E3-96A9D734E75F}" presName="thickLine" presStyleLbl="alignNode1" presStyleIdx="12" presStyleCnt="13"/>
      <dgm:spPr/>
    </dgm:pt>
    <dgm:pt modelId="{DA1003F4-167C-E041-9206-8033F3499812}" type="pres">
      <dgm:prSet presAssocID="{518CFE9D-80AC-4FD6-A0E3-96A9D734E75F}" presName="horz1" presStyleCnt="0"/>
      <dgm:spPr/>
    </dgm:pt>
    <dgm:pt modelId="{EA6143E4-2058-6940-9E90-B72676CB9347}" type="pres">
      <dgm:prSet presAssocID="{518CFE9D-80AC-4FD6-A0E3-96A9D734E75F}" presName="tx1" presStyleLbl="revTx" presStyleIdx="12" presStyleCnt="13"/>
      <dgm:spPr/>
    </dgm:pt>
    <dgm:pt modelId="{28D6BC3C-8954-4444-8AB6-2EA075DAE671}" type="pres">
      <dgm:prSet presAssocID="{518CFE9D-80AC-4FD6-A0E3-96A9D734E75F}" presName="vert1" presStyleCnt="0"/>
      <dgm:spPr/>
    </dgm:pt>
  </dgm:ptLst>
  <dgm:cxnLst>
    <dgm:cxn modelId="{85D3070A-8EBA-8249-A5E8-8B0A5364C967}" type="presOf" srcId="{875684B9-6F2B-F042-AC9B-B537B543FA30}" destId="{A7B86603-78F7-2845-90B2-438B01DB0043}" srcOrd="0" destOrd="0" presId="urn:microsoft.com/office/officeart/2008/layout/LinedList"/>
    <dgm:cxn modelId="{A3C0660C-ECDB-DC47-AF03-307E8961A162}" type="presOf" srcId="{0036CF00-B55F-4477-BE4C-54F12235D685}" destId="{E3C1722E-A059-F349-9F55-FEE81B659387}" srcOrd="0" destOrd="0" presId="urn:microsoft.com/office/officeart/2008/layout/LinedList"/>
    <dgm:cxn modelId="{03E9390D-E4CA-0240-828C-A613D8FDF7F6}" type="presOf" srcId="{79846335-DA50-49E8-96BC-AA002DBCCB7A}" destId="{725F85C3-C3E2-0048-9C41-4BB5368E0F26}" srcOrd="0" destOrd="0" presId="urn:microsoft.com/office/officeart/2008/layout/LinedList"/>
    <dgm:cxn modelId="{69CDA020-2B9F-7C47-8FEE-7F7B0C2C34FC}" srcId="{26830B50-906A-4D52-87F9-B05FC4B6A3BF}" destId="{05C1E552-A56F-F141-B318-7259B940AEB0}" srcOrd="8" destOrd="0" parTransId="{FCF9A927-41DC-D54F-B3FA-1FD339CFEE6A}" sibTransId="{4F5F23F7-AF0E-F14B-A173-7F75D33D3277}"/>
    <dgm:cxn modelId="{7FDE9135-6A82-4797-817B-703D68605338}" srcId="{26830B50-906A-4D52-87F9-B05FC4B6A3BF}" destId="{B809DD0C-3725-47AF-A5BA-3A4658B640C7}" srcOrd="9" destOrd="0" parTransId="{D67E8BA8-502C-47AC-B6E5-1E3268F9F7E8}" sibTransId="{07652F3C-8780-49EB-B1F3-EF883BB775E9}"/>
    <dgm:cxn modelId="{DAEFB23C-60B2-A94D-BB3B-3D84EA8DBAC1}" type="presOf" srcId="{712BDB3B-5FFD-4643-8894-C1214CF25F95}" destId="{1A827CD4-EDE5-5742-8D66-42F3CDF304AE}" srcOrd="0" destOrd="0" presId="urn:microsoft.com/office/officeart/2008/layout/LinedList"/>
    <dgm:cxn modelId="{6C8AB043-149E-1C40-83AC-60B894A3390A}" type="presOf" srcId="{F041206D-66F2-4267-864F-B04A0BEFBA7D}" destId="{02FD2CFD-0242-524D-A27B-9C9FF8DF0DEF}" srcOrd="0" destOrd="0" presId="urn:microsoft.com/office/officeart/2008/layout/LinedList"/>
    <dgm:cxn modelId="{3F139048-8357-412C-9E1F-215C003FA3CD}" srcId="{26830B50-906A-4D52-87F9-B05FC4B6A3BF}" destId="{824CC412-57F2-401E-BB9A-3DEDE2086358}" srcOrd="0" destOrd="0" parTransId="{E8AFD971-58C8-4E63-B1DF-C91F02F16E21}" sibTransId="{EBDCC879-87F6-407E-AFA1-363855CE3411}"/>
    <dgm:cxn modelId="{6596696B-0A78-0541-A966-9A62098CC294}" type="presOf" srcId="{26830B50-906A-4D52-87F9-B05FC4B6A3BF}" destId="{B4C0D206-41AF-E24D-AD47-B0F091D86842}" srcOrd="0" destOrd="0" presId="urn:microsoft.com/office/officeart/2008/layout/LinedList"/>
    <dgm:cxn modelId="{A0DA0970-863C-4CE2-9325-02F0EE947F33}" srcId="{26830B50-906A-4D52-87F9-B05FC4B6A3BF}" destId="{16F6B780-6A80-4300-B8DE-D894BA6DFFA9}" srcOrd="5" destOrd="0" parTransId="{B49DE912-24DC-42CD-BE67-7E8827815EB4}" sibTransId="{A3E391F0-6013-41C7-9DA2-15736AFEFC2B}"/>
    <dgm:cxn modelId="{542B0C70-598E-D14E-B151-DB4608D939E0}" type="presOf" srcId="{824CC412-57F2-401E-BB9A-3DEDE2086358}" destId="{0EAB94D3-3DAE-B64C-95D5-3AF90641ABDE}" srcOrd="0" destOrd="0" presId="urn:microsoft.com/office/officeart/2008/layout/LinedList"/>
    <dgm:cxn modelId="{6B106E54-9CBA-4F42-A623-1C732EF85141}" srcId="{26830B50-906A-4D52-87F9-B05FC4B6A3BF}" destId="{518CFE9D-80AC-4FD6-A0E3-96A9D734E75F}" srcOrd="12" destOrd="0" parTransId="{7C0A5F22-7D81-4F2F-A8E6-D919A09A9FA8}" sibTransId="{D337C0A4-7546-4208-A239-9BF8F5E104DE}"/>
    <dgm:cxn modelId="{0630547C-32E2-42CB-B35B-90CE1249E032}" srcId="{26830B50-906A-4D52-87F9-B05FC4B6A3BF}" destId="{DA113C63-2657-4C6A-91E2-D96B7D34AC61}" srcOrd="4" destOrd="0" parTransId="{057FA2DE-A1D3-4EA0-B8B5-B25776D07F47}" sibTransId="{2A5424F5-96C5-41E4-A740-FD33C862DD94}"/>
    <dgm:cxn modelId="{CE8CCF8A-8839-5042-B92D-050575FF4903}" type="presOf" srcId="{A7FE3250-241D-41BB-95D5-DCC285DABFE2}" destId="{A49DE02C-C978-1B4E-AAF9-A1DD7CA40B61}" srcOrd="0" destOrd="0" presId="urn:microsoft.com/office/officeart/2008/layout/LinedList"/>
    <dgm:cxn modelId="{8A314E93-A33A-4DEB-B031-5BB9111B6971}" srcId="{26830B50-906A-4D52-87F9-B05FC4B6A3BF}" destId="{F041206D-66F2-4267-864F-B04A0BEFBA7D}" srcOrd="7" destOrd="0" parTransId="{94AA3C1A-7FEF-40CC-82FD-F7D338DA233A}" sibTransId="{F524F8D8-B245-46B5-A52A-F0C600B87236}"/>
    <dgm:cxn modelId="{3D0D069B-679F-7849-9FA6-DB446DCBE2B1}" type="presOf" srcId="{518CFE9D-80AC-4FD6-A0E3-96A9D734E75F}" destId="{EA6143E4-2058-6940-9E90-B72676CB9347}" srcOrd="0" destOrd="0" presId="urn:microsoft.com/office/officeart/2008/layout/LinedList"/>
    <dgm:cxn modelId="{38D2D69D-DA68-714C-ADB4-893E0DF3A5CA}" type="presOf" srcId="{B809DD0C-3725-47AF-A5BA-3A4658B640C7}" destId="{10368F64-4C9B-9C4A-B038-44D559AD9812}" srcOrd="0" destOrd="0" presId="urn:microsoft.com/office/officeart/2008/layout/LinedList"/>
    <dgm:cxn modelId="{D9484D9E-965F-D746-A7C4-41C62B1C5585}" type="presOf" srcId="{05C1E552-A56F-F141-B318-7259B940AEB0}" destId="{3C3E32ED-8ECD-0343-8068-CA3F717F901C}" srcOrd="0" destOrd="0" presId="urn:microsoft.com/office/officeart/2008/layout/LinedList"/>
    <dgm:cxn modelId="{6FA3779E-EE76-4C62-B45A-2F8D178632F6}" srcId="{26830B50-906A-4D52-87F9-B05FC4B6A3BF}" destId="{A7FE3250-241D-41BB-95D5-DCC285DABFE2}" srcOrd="3" destOrd="0" parTransId="{EBD67938-B24E-433D-B8F9-5E4451C42C68}" sibTransId="{D377A1BF-E9FE-48E2-A0D4-C19E83677C69}"/>
    <dgm:cxn modelId="{CD7929B7-B54B-B84B-AFFF-75D18DCB75F7}" srcId="{26830B50-906A-4D52-87F9-B05FC4B6A3BF}" destId="{875684B9-6F2B-F042-AC9B-B537B543FA30}" srcOrd="1" destOrd="0" parTransId="{15FA1C77-FE50-1E41-9AA9-7F45C41F8041}" sibTransId="{C3A72EFE-5BA8-5F45-AB64-3DFA3241A54A}"/>
    <dgm:cxn modelId="{13B0F1BC-9A69-4078-B91E-9A0EEC9AA11E}" srcId="{26830B50-906A-4D52-87F9-B05FC4B6A3BF}" destId="{712BDB3B-5FFD-4643-8894-C1214CF25F95}" srcOrd="11" destOrd="0" parTransId="{BB0CF8A6-413C-4A81-B986-FD5BAE0C15A7}" sibTransId="{DAB5103C-2EFD-4CB5-BA4F-2C9B9082C749}"/>
    <dgm:cxn modelId="{9628C5CD-CCEE-CD46-9BAD-C57612C9C87F}" type="presOf" srcId="{DA113C63-2657-4C6A-91E2-D96B7D34AC61}" destId="{FB9C5E6A-58DB-DD49-90AA-01DE8822E94A}" srcOrd="0" destOrd="0" presId="urn:microsoft.com/office/officeart/2008/layout/LinedList"/>
    <dgm:cxn modelId="{85B1CDD7-D621-4BDF-B64A-A2D9323E0322}" srcId="{26830B50-906A-4D52-87F9-B05FC4B6A3BF}" destId="{0036CF00-B55F-4477-BE4C-54F12235D685}" srcOrd="6" destOrd="0" parTransId="{64E38C24-F024-478D-A677-D8B4E9F62822}" sibTransId="{25D2C207-F1D9-4F13-B652-643AE8969E04}"/>
    <dgm:cxn modelId="{52A9F2D7-E6C7-4754-A1BB-AE512D8CC93E}" srcId="{26830B50-906A-4D52-87F9-B05FC4B6A3BF}" destId="{A38A8782-BC80-4538-86B7-41606237F6A3}" srcOrd="10" destOrd="0" parTransId="{F8E52DAE-4562-40C9-A8BC-802139E8B667}" sibTransId="{38AF6002-FBE7-46CA-A533-10C8CC874068}"/>
    <dgm:cxn modelId="{C895C4E2-04F6-9C4E-97CB-D740CC81074D}" type="presOf" srcId="{16F6B780-6A80-4300-B8DE-D894BA6DFFA9}" destId="{5FD599D5-9DE2-764F-8344-4C0A3ED248D9}" srcOrd="0" destOrd="0" presId="urn:microsoft.com/office/officeart/2008/layout/LinedList"/>
    <dgm:cxn modelId="{FD7BDBE8-515E-C545-8B71-72E911855E24}" type="presOf" srcId="{A38A8782-BC80-4538-86B7-41606237F6A3}" destId="{8E546376-8428-CC4D-B90C-D126274D88CA}" srcOrd="0" destOrd="0" presId="urn:microsoft.com/office/officeart/2008/layout/LinedList"/>
    <dgm:cxn modelId="{2791B0FD-9754-4DB7-9243-39B6D2F7D4B2}" srcId="{26830B50-906A-4D52-87F9-B05FC4B6A3BF}" destId="{79846335-DA50-49E8-96BC-AA002DBCCB7A}" srcOrd="2" destOrd="0" parTransId="{EFB39808-8CDE-4340-963A-78A50FA36195}" sibTransId="{03563CB8-DB2B-45A3-91DA-1D0EB6DCCD52}"/>
    <dgm:cxn modelId="{7B6C6277-D4D1-9E44-BE29-517E2C201F17}" type="presParOf" srcId="{B4C0D206-41AF-E24D-AD47-B0F091D86842}" destId="{866DC06E-E2F7-014A-AED6-DB9D2CF41560}" srcOrd="0" destOrd="0" presId="urn:microsoft.com/office/officeart/2008/layout/LinedList"/>
    <dgm:cxn modelId="{19C3BBE8-7F78-1B48-BFB5-2EEE12B69CAE}" type="presParOf" srcId="{B4C0D206-41AF-E24D-AD47-B0F091D86842}" destId="{B032FA24-A339-2345-8A31-558FB9285546}" srcOrd="1" destOrd="0" presId="urn:microsoft.com/office/officeart/2008/layout/LinedList"/>
    <dgm:cxn modelId="{C0B72026-22EF-594D-A71B-19905427F7F7}" type="presParOf" srcId="{B032FA24-A339-2345-8A31-558FB9285546}" destId="{0EAB94D3-3DAE-B64C-95D5-3AF90641ABDE}" srcOrd="0" destOrd="0" presId="urn:microsoft.com/office/officeart/2008/layout/LinedList"/>
    <dgm:cxn modelId="{AF0C34B7-3EE9-EB45-991B-53A7684CDE32}" type="presParOf" srcId="{B032FA24-A339-2345-8A31-558FB9285546}" destId="{47C49A49-63C0-2C4C-88B6-93D641E50628}" srcOrd="1" destOrd="0" presId="urn:microsoft.com/office/officeart/2008/layout/LinedList"/>
    <dgm:cxn modelId="{B4FFE43E-A2BB-2B4A-AA0E-56FC8334B8DD}" type="presParOf" srcId="{B4C0D206-41AF-E24D-AD47-B0F091D86842}" destId="{2442F692-EABE-C24F-96F0-B5B387391B80}" srcOrd="2" destOrd="0" presId="urn:microsoft.com/office/officeart/2008/layout/LinedList"/>
    <dgm:cxn modelId="{80CA949C-1848-904C-B722-10A81E4D6585}" type="presParOf" srcId="{B4C0D206-41AF-E24D-AD47-B0F091D86842}" destId="{E3F7F761-F79D-B840-AB74-17C560A3FC06}" srcOrd="3" destOrd="0" presId="urn:microsoft.com/office/officeart/2008/layout/LinedList"/>
    <dgm:cxn modelId="{83BAF1A1-36FB-FD47-ACA0-0B75C1DF00B7}" type="presParOf" srcId="{E3F7F761-F79D-B840-AB74-17C560A3FC06}" destId="{A7B86603-78F7-2845-90B2-438B01DB0043}" srcOrd="0" destOrd="0" presId="urn:microsoft.com/office/officeart/2008/layout/LinedList"/>
    <dgm:cxn modelId="{97C00A66-E8D9-2F48-A01B-5B11C94C5519}" type="presParOf" srcId="{E3F7F761-F79D-B840-AB74-17C560A3FC06}" destId="{E3C31D09-2AA2-3C4C-A671-E407377816EE}" srcOrd="1" destOrd="0" presId="urn:microsoft.com/office/officeart/2008/layout/LinedList"/>
    <dgm:cxn modelId="{3D27813E-690D-0246-9EAD-B09D2AD28F82}" type="presParOf" srcId="{B4C0D206-41AF-E24D-AD47-B0F091D86842}" destId="{69425A5D-D388-454A-816A-CD20D67BF737}" srcOrd="4" destOrd="0" presId="urn:microsoft.com/office/officeart/2008/layout/LinedList"/>
    <dgm:cxn modelId="{BBA30F9B-4E08-634D-87F3-60785384A6CE}" type="presParOf" srcId="{B4C0D206-41AF-E24D-AD47-B0F091D86842}" destId="{9717E87F-C7BC-734E-B5CD-4B512707727F}" srcOrd="5" destOrd="0" presId="urn:microsoft.com/office/officeart/2008/layout/LinedList"/>
    <dgm:cxn modelId="{476B9F9A-73EF-0541-B089-B9849FC86170}" type="presParOf" srcId="{9717E87F-C7BC-734E-B5CD-4B512707727F}" destId="{725F85C3-C3E2-0048-9C41-4BB5368E0F26}" srcOrd="0" destOrd="0" presId="urn:microsoft.com/office/officeart/2008/layout/LinedList"/>
    <dgm:cxn modelId="{73B9BCA8-8C49-EF43-A057-74D6C17C1246}" type="presParOf" srcId="{9717E87F-C7BC-734E-B5CD-4B512707727F}" destId="{0396FD10-4EAF-BC42-BF99-39126D4D0DF9}" srcOrd="1" destOrd="0" presId="urn:microsoft.com/office/officeart/2008/layout/LinedList"/>
    <dgm:cxn modelId="{1EF34AFC-7C1F-A749-A218-185B3471E7DD}" type="presParOf" srcId="{B4C0D206-41AF-E24D-AD47-B0F091D86842}" destId="{6124CFF2-5919-C14D-821A-614A9223F583}" srcOrd="6" destOrd="0" presId="urn:microsoft.com/office/officeart/2008/layout/LinedList"/>
    <dgm:cxn modelId="{182D9A1B-ED52-6C4B-A60A-4026446300F3}" type="presParOf" srcId="{B4C0D206-41AF-E24D-AD47-B0F091D86842}" destId="{C2B309EF-7A00-EC4A-A213-F00B432EBA3A}" srcOrd="7" destOrd="0" presId="urn:microsoft.com/office/officeart/2008/layout/LinedList"/>
    <dgm:cxn modelId="{C7DA9228-CC5D-B042-BCCA-1816485417B9}" type="presParOf" srcId="{C2B309EF-7A00-EC4A-A213-F00B432EBA3A}" destId="{A49DE02C-C978-1B4E-AAF9-A1DD7CA40B61}" srcOrd="0" destOrd="0" presId="urn:microsoft.com/office/officeart/2008/layout/LinedList"/>
    <dgm:cxn modelId="{95331B6A-01A2-FF4E-8BD8-7C28E411E0CD}" type="presParOf" srcId="{C2B309EF-7A00-EC4A-A213-F00B432EBA3A}" destId="{10C7ACAE-33DC-7948-8707-F79CFAD1D783}" srcOrd="1" destOrd="0" presId="urn:microsoft.com/office/officeart/2008/layout/LinedList"/>
    <dgm:cxn modelId="{9BA123CC-AF87-2A41-BAFB-4729767ED528}" type="presParOf" srcId="{B4C0D206-41AF-E24D-AD47-B0F091D86842}" destId="{255F6E05-3966-814B-B319-CE73AB0AFE9C}" srcOrd="8" destOrd="0" presId="urn:microsoft.com/office/officeart/2008/layout/LinedList"/>
    <dgm:cxn modelId="{250F0BF2-57C7-EC47-AA78-7A995A30FD57}" type="presParOf" srcId="{B4C0D206-41AF-E24D-AD47-B0F091D86842}" destId="{19ECD4CA-B35F-E840-9D60-A92328EA5CFA}" srcOrd="9" destOrd="0" presId="urn:microsoft.com/office/officeart/2008/layout/LinedList"/>
    <dgm:cxn modelId="{3F7FF29E-F9E3-3243-93CF-D5DD472C10C6}" type="presParOf" srcId="{19ECD4CA-B35F-E840-9D60-A92328EA5CFA}" destId="{FB9C5E6A-58DB-DD49-90AA-01DE8822E94A}" srcOrd="0" destOrd="0" presId="urn:microsoft.com/office/officeart/2008/layout/LinedList"/>
    <dgm:cxn modelId="{EF718463-9822-9048-98C1-560AD060A1DD}" type="presParOf" srcId="{19ECD4CA-B35F-E840-9D60-A92328EA5CFA}" destId="{05697063-0D1F-0B41-BCDF-3A181C28FFFC}" srcOrd="1" destOrd="0" presId="urn:microsoft.com/office/officeart/2008/layout/LinedList"/>
    <dgm:cxn modelId="{19A982CF-6A14-7A47-8380-3212BB661EB9}" type="presParOf" srcId="{B4C0D206-41AF-E24D-AD47-B0F091D86842}" destId="{A3B9F618-A137-184A-9E31-038F22A7A76D}" srcOrd="10" destOrd="0" presId="urn:microsoft.com/office/officeart/2008/layout/LinedList"/>
    <dgm:cxn modelId="{2BC04227-614B-4049-9713-520A889B05C4}" type="presParOf" srcId="{B4C0D206-41AF-E24D-AD47-B0F091D86842}" destId="{04799EBB-AF6E-6849-A22D-54B6119D7B05}" srcOrd="11" destOrd="0" presId="urn:microsoft.com/office/officeart/2008/layout/LinedList"/>
    <dgm:cxn modelId="{60AEEE48-864C-5B43-997A-9BC96BB62E08}" type="presParOf" srcId="{04799EBB-AF6E-6849-A22D-54B6119D7B05}" destId="{5FD599D5-9DE2-764F-8344-4C0A3ED248D9}" srcOrd="0" destOrd="0" presId="urn:microsoft.com/office/officeart/2008/layout/LinedList"/>
    <dgm:cxn modelId="{F5BD9B92-FEAA-674B-925B-D492F99A3A4A}" type="presParOf" srcId="{04799EBB-AF6E-6849-A22D-54B6119D7B05}" destId="{D31AA82F-FC13-7443-B51D-19E58CB659C0}" srcOrd="1" destOrd="0" presId="urn:microsoft.com/office/officeart/2008/layout/LinedList"/>
    <dgm:cxn modelId="{089D728F-1477-2846-8708-B1209B2A9811}" type="presParOf" srcId="{B4C0D206-41AF-E24D-AD47-B0F091D86842}" destId="{4D908B17-23E4-E74D-BE15-A2E25C3FB6E1}" srcOrd="12" destOrd="0" presId="urn:microsoft.com/office/officeart/2008/layout/LinedList"/>
    <dgm:cxn modelId="{B8972843-B89F-5846-9447-41F836EEE4CF}" type="presParOf" srcId="{B4C0D206-41AF-E24D-AD47-B0F091D86842}" destId="{F28C159C-25E7-834D-BC0F-83A1CFC026EE}" srcOrd="13" destOrd="0" presId="urn:microsoft.com/office/officeart/2008/layout/LinedList"/>
    <dgm:cxn modelId="{22911764-D781-F343-A404-3814B7BD1266}" type="presParOf" srcId="{F28C159C-25E7-834D-BC0F-83A1CFC026EE}" destId="{E3C1722E-A059-F349-9F55-FEE81B659387}" srcOrd="0" destOrd="0" presId="urn:microsoft.com/office/officeart/2008/layout/LinedList"/>
    <dgm:cxn modelId="{BBCA1BF5-D58B-EF4A-B212-DC468D4970D9}" type="presParOf" srcId="{F28C159C-25E7-834D-BC0F-83A1CFC026EE}" destId="{71B4BA14-9412-3B41-AE76-879B71839E6D}" srcOrd="1" destOrd="0" presId="urn:microsoft.com/office/officeart/2008/layout/LinedList"/>
    <dgm:cxn modelId="{72BA12B1-A7FF-874C-BA6A-53352F6606D6}" type="presParOf" srcId="{B4C0D206-41AF-E24D-AD47-B0F091D86842}" destId="{76822033-2B7A-4941-9130-CCD0CCDED133}" srcOrd="14" destOrd="0" presId="urn:microsoft.com/office/officeart/2008/layout/LinedList"/>
    <dgm:cxn modelId="{FEDE19BD-B555-B344-8C04-9D0A9BBCA622}" type="presParOf" srcId="{B4C0D206-41AF-E24D-AD47-B0F091D86842}" destId="{AF15D86D-2E34-5840-A04D-8D076941EBA9}" srcOrd="15" destOrd="0" presId="urn:microsoft.com/office/officeart/2008/layout/LinedList"/>
    <dgm:cxn modelId="{61C61D27-A0D1-FE4F-A1FA-344480970091}" type="presParOf" srcId="{AF15D86D-2E34-5840-A04D-8D076941EBA9}" destId="{02FD2CFD-0242-524D-A27B-9C9FF8DF0DEF}" srcOrd="0" destOrd="0" presId="urn:microsoft.com/office/officeart/2008/layout/LinedList"/>
    <dgm:cxn modelId="{E183EA0B-23CB-B949-A790-1AFD413D5EAB}" type="presParOf" srcId="{AF15D86D-2E34-5840-A04D-8D076941EBA9}" destId="{74AD18CB-3EB4-D147-8C33-C404FE521B1D}" srcOrd="1" destOrd="0" presId="urn:microsoft.com/office/officeart/2008/layout/LinedList"/>
    <dgm:cxn modelId="{EB35BF69-04F5-5E46-89C7-0ECA026E77F1}" type="presParOf" srcId="{B4C0D206-41AF-E24D-AD47-B0F091D86842}" destId="{2D1D5152-B1DC-7F49-9ED9-A041C0F46F85}" srcOrd="16" destOrd="0" presId="urn:microsoft.com/office/officeart/2008/layout/LinedList"/>
    <dgm:cxn modelId="{74897919-F704-0D49-BEE5-D6936421FD1B}" type="presParOf" srcId="{B4C0D206-41AF-E24D-AD47-B0F091D86842}" destId="{131ED5E2-5BB0-5A40-94BA-97B535A67ABA}" srcOrd="17" destOrd="0" presId="urn:microsoft.com/office/officeart/2008/layout/LinedList"/>
    <dgm:cxn modelId="{803BE98F-77DE-CD49-B242-A2FC1C40F7BC}" type="presParOf" srcId="{131ED5E2-5BB0-5A40-94BA-97B535A67ABA}" destId="{3C3E32ED-8ECD-0343-8068-CA3F717F901C}" srcOrd="0" destOrd="0" presId="urn:microsoft.com/office/officeart/2008/layout/LinedList"/>
    <dgm:cxn modelId="{33315647-19A5-F649-8887-9A03DBE34A91}" type="presParOf" srcId="{131ED5E2-5BB0-5A40-94BA-97B535A67ABA}" destId="{E45524E9-4D70-3D4A-A3E6-DBF3CA944669}" srcOrd="1" destOrd="0" presId="urn:microsoft.com/office/officeart/2008/layout/LinedList"/>
    <dgm:cxn modelId="{CE3C57F0-F2B0-9C43-8175-8400710E4E0C}" type="presParOf" srcId="{B4C0D206-41AF-E24D-AD47-B0F091D86842}" destId="{608F2F41-2146-D54C-B102-433B7A5467A5}" srcOrd="18" destOrd="0" presId="urn:microsoft.com/office/officeart/2008/layout/LinedList"/>
    <dgm:cxn modelId="{1263AEC6-5324-424F-A334-22792AF9A471}" type="presParOf" srcId="{B4C0D206-41AF-E24D-AD47-B0F091D86842}" destId="{CF874810-ED06-8447-BEAB-E08BD8521D6B}" srcOrd="19" destOrd="0" presId="urn:microsoft.com/office/officeart/2008/layout/LinedList"/>
    <dgm:cxn modelId="{1D4A91DF-EB32-C443-AF26-0276CD56C5C8}" type="presParOf" srcId="{CF874810-ED06-8447-BEAB-E08BD8521D6B}" destId="{10368F64-4C9B-9C4A-B038-44D559AD9812}" srcOrd="0" destOrd="0" presId="urn:microsoft.com/office/officeart/2008/layout/LinedList"/>
    <dgm:cxn modelId="{1E4CD653-E09F-7A48-946C-C97C5888FE6A}" type="presParOf" srcId="{CF874810-ED06-8447-BEAB-E08BD8521D6B}" destId="{26540B99-AFAF-DB4F-A10F-FEEFFB325F38}" srcOrd="1" destOrd="0" presId="urn:microsoft.com/office/officeart/2008/layout/LinedList"/>
    <dgm:cxn modelId="{DC6ADAA9-3E6F-2044-8BB5-B66B7F23BEC4}" type="presParOf" srcId="{B4C0D206-41AF-E24D-AD47-B0F091D86842}" destId="{D4B8CBFC-FF03-EC41-AA5F-76656458C780}" srcOrd="20" destOrd="0" presId="urn:microsoft.com/office/officeart/2008/layout/LinedList"/>
    <dgm:cxn modelId="{5ACDE49B-5833-FC48-9637-6B87E2E4866D}" type="presParOf" srcId="{B4C0D206-41AF-E24D-AD47-B0F091D86842}" destId="{23ECE755-E8BD-A348-9966-DEFF50445814}" srcOrd="21" destOrd="0" presId="urn:microsoft.com/office/officeart/2008/layout/LinedList"/>
    <dgm:cxn modelId="{120E3177-77FA-B44E-9355-6664F1373D47}" type="presParOf" srcId="{23ECE755-E8BD-A348-9966-DEFF50445814}" destId="{8E546376-8428-CC4D-B90C-D126274D88CA}" srcOrd="0" destOrd="0" presId="urn:microsoft.com/office/officeart/2008/layout/LinedList"/>
    <dgm:cxn modelId="{75F15691-7F9D-CC49-97BA-C34FF43EACA8}" type="presParOf" srcId="{23ECE755-E8BD-A348-9966-DEFF50445814}" destId="{DF71896D-481B-6F49-A994-D2001E45F8C2}" srcOrd="1" destOrd="0" presId="urn:microsoft.com/office/officeart/2008/layout/LinedList"/>
    <dgm:cxn modelId="{1315A619-8550-8440-86FF-1E23FB80D3D6}" type="presParOf" srcId="{B4C0D206-41AF-E24D-AD47-B0F091D86842}" destId="{7F261365-FA5D-304E-B7BB-697CC84F5BD5}" srcOrd="22" destOrd="0" presId="urn:microsoft.com/office/officeart/2008/layout/LinedList"/>
    <dgm:cxn modelId="{47953A6B-79BC-0042-96EE-9445BF897023}" type="presParOf" srcId="{B4C0D206-41AF-E24D-AD47-B0F091D86842}" destId="{331BBA45-0F2E-F242-BEB4-48D49A398A1D}" srcOrd="23" destOrd="0" presId="urn:microsoft.com/office/officeart/2008/layout/LinedList"/>
    <dgm:cxn modelId="{9EF49500-BC0A-984F-B421-193462B79F1B}" type="presParOf" srcId="{331BBA45-0F2E-F242-BEB4-48D49A398A1D}" destId="{1A827CD4-EDE5-5742-8D66-42F3CDF304AE}" srcOrd="0" destOrd="0" presId="urn:microsoft.com/office/officeart/2008/layout/LinedList"/>
    <dgm:cxn modelId="{6689621E-7A1D-B64A-8C50-2AD96DA81118}" type="presParOf" srcId="{331BBA45-0F2E-F242-BEB4-48D49A398A1D}" destId="{673C0535-6916-F346-83EC-194F6B3E350E}" srcOrd="1" destOrd="0" presId="urn:microsoft.com/office/officeart/2008/layout/LinedList"/>
    <dgm:cxn modelId="{549646AB-BCF6-C548-A202-65DF3E7748DD}" type="presParOf" srcId="{B4C0D206-41AF-E24D-AD47-B0F091D86842}" destId="{F56AFCDC-B9D3-8C4C-80D3-99BED044A6B6}" srcOrd="24" destOrd="0" presId="urn:microsoft.com/office/officeart/2008/layout/LinedList"/>
    <dgm:cxn modelId="{B0A6F8E0-DFB9-854C-98C6-23E08BD381F3}" type="presParOf" srcId="{B4C0D206-41AF-E24D-AD47-B0F091D86842}" destId="{DA1003F4-167C-E041-9206-8033F3499812}" srcOrd="25" destOrd="0" presId="urn:microsoft.com/office/officeart/2008/layout/LinedList"/>
    <dgm:cxn modelId="{CECF659D-7C5D-9D4D-8149-FDDEC90A2BCE}" type="presParOf" srcId="{DA1003F4-167C-E041-9206-8033F3499812}" destId="{EA6143E4-2058-6940-9E90-B72676CB9347}" srcOrd="0" destOrd="0" presId="urn:microsoft.com/office/officeart/2008/layout/LinedList"/>
    <dgm:cxn modelId="{8205B749-3E40-A543-BFDA-55CAD7E6A04F}" type="presParOf" srcId="{DA1003F4-167C-E041-9206-8033F3499812}" destId="{28D6BC3C-8954-4444-8AB6-2EA075DAE671}" srcOrd="1" destOrd="0" presId="urn:microsoft.com/office/officeart/2008/layout/Line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BE2CB82-9809-4690-B43F-A160AFD9479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F0429B9-FF8B-46DB-9A62-1F13C44B3D84}">
      <dgm:prSet/>
      <dgm:spPr/>
      <dgm:t>
        <a:bodyPr/>
        <a:lstStyle/>
        <a:p>
          <a:pPr>
            <a:lnSpc>
              <a:spcPct val="100000"/>
            </a:lnSpc>
          </a:pPr>
          <a:r>
            <a:rPr lang="en-US" dirty="0"/>
            <a:t>Tests are designed to verify the ability of the system to inter-operate with third party products.</a:t>
          </a:r>
        </a:p>
      </dgm:t>
    </dgm:pt>
    <dgm:pt modelId="{CEE3FB70-5E11-421B-98AE-46998712B752}" type="parTrans" cxnId="{D383BB99-71D9-4890-AC0E-FF8902A74DA0}">
      <dgm:prSet/>
      <dgm:spPr/>
      <dgm:t>
        <a:bodyPr/>
        <a:lstStyle/>
        <a:p>
          <a:endParaRPr lang="en-US"/>
        </a:p>
      </dgm:t>
    </dgm:pt>
    <dgm:pt modelId="{DD44D6A9-7AA9-4DBF-B188-A2841F063E78}" type="sibTrans" cxnId="{D383BB99-71D9-4890-AC0E-FF8902A74DA0}">
      <dgm:prSet/>
      <dgm:spPr/>
      <dgm:t>
        <a:bodyPr/>
        <a:lstStyle/>
        <a:p>
          <a:endParaRPr lang="en-US"/>
        </a:p>
      </dgm:t>
    </dgm:pt>
    <dgm:pt modelId="{32025881-1BFF-CA43-89E0-E8B25ED6826E}">
      <dgm:prSet/>
      <dgm:spPr/>
      <dgm:t>
        <a:bodyPr/>
        <a:lstStyle/>
        <a:p>
          <a:pPr>
            <a:lnSpc>
              <a:spcPct val="100000"/>
            </a:lnSpc>
          </a:pPr>
          <a:r>
            <a:rPr lang="en-US" dirty="0"/>
            <a:t>Compatibility tests are tests that verify that the system works the same way across different platforms, operating systems, data base management systems</a:t>
          </a:r>
          <a:endParaRPr lang="en-US" dirty="0">
            <a:cs typeface="Calibri"/>
          </a:endParaRPr>
        </a:p>
      </dgm:t>
    </dgm:pt>
    <dgm:pt modelId="{34F25FC3-BD30-CA4D-AAC0-43ED7A516FB1}" type="parTrans" cxnId="{492137AD-D50A-D048-962C-4DCBFF0866A0}">
      <dgm:prSet/>
      <dgm:spPr/>
      <dgm:t>
        <a:bodyPr/>
        <a:lstStyle/>
        <a:p>
          <a:endParaRPr lang="en-GB"/>
        </a:p>
      </dgm:t>
    </dgm:pt>
    <dgm:pt modelId="{BDB59A0B-11D2-A245-AC34-5A66CB85F4ED}" type="sibTrans" cxnId="{492137AD-D50A-D048-962C-4DCBFF0866A0}">
      <dgm:prSet/>
      <dgm:spPr/>
      <dgm:t>
        <a:bodyPr/>
        <a:lstStyle/>
        <a:p>
          <a:endParaRPr lang="en-GB"/>
        </a:p>
      </dgm:t>
    </dgm:pt>
    <dgm:pt modelId="{3DFDE7F5-1603-AA46-AB68-05BFEBA0797D}">
      <dgm:prSet/>
      <dgm:spPr/>
      <dgm:t>
        <a:bodyPr/>
        <a:lstStyle/>
        <a:p>
          <a:pPr>
            <a:lnSpc>
              <a:spcPct val="100000"/>
            </a:lnSpc>
          </a:pPr>
          <a:r>
            <a:rPr lang="en-US" dirty="0"/>
            <a:t>Backward compatibility tests verify that the current software build flawlessly works with older version of platforms</a:t>
          </a:r>
          <a:endParaRPr lang="en-US" dirty="0">
            <a:cs typeface="Calibri"/>
          </a:endParaRPr>
        </a:p>
      </dgm:t>
    </dgm:pt>
    <dgm:pt modelId="{B810C421-34A1-8A45-98A7-F126C0AD59B7}" type="parTrans" cxnId="{C3415AC4-E55B-DF4C-B41D-5DBBD04734E2}">
      <dgm:prSet/>
      <dgm:spPr/>
      <dgm:t>
        <a:bodyPr/>
        <a:lstStyle/>
        <a:p>
          <a:endParaRPr lang="en-GB"/>
        </a:p>
      </dgm:t>
    </dgm:pt>
    <dgm:pt modelId="{9EE7AD44-49DC-5240-9CF6-64FCC9131267}" type="sibTrans" cxnId="{C3415AC4-E55B-DF4C-B41D-5DBBD04734E2}">
      <dgm:prSet/>
      <dgm:spPr/>
      <dgm:t>
        <a:bodyPr/>
        <a:lstStyle/>
        <a:p>
          <a:endParaRPr lang="en-GB"/>
        </a:p>
      </dgm:t>
    </dgm:pt>
    <dgm:pt modelId="{7B9003C2-9704-4031-80E4-C14E88484A68}" type="pres">
      <dgm:prSet presAssocID="{9BE2CB82-9809-4690-B43F-A160AFD9479B}" presName="root" presStyleCnt="0">
        <dgm:presLayoutVars>
          <dgm:dir/>
          <dgm:resizeHandles val="exact"/>
        </dgm:presLayoutVars>
      </dgm:prSet>
      <dgm:spPr/>
    </dgm:pt>
    <dgm:pt modelId="{1BA27891-51FD-4FA8-800D-F19362908F0C}" type="pres">
      <dgm:prSet presAssocID="{2F0429B9-FF8B-46DB-9A62-1F13C44B3D84}" presName="compNode" presStyleCnt="0"/>
      <dgm:spPr/>
    </dgm:pt>
    <dgm:pt modelId="{14600E03-E035-4CF3-9BCB-CA05995FB1FF}" type="pres">
      <dgm:prSet presAssocID="{2F0429B9-FF8B-46DB-9A62-1F13C44B3D84}" presName="bgRect" presStyleLbl="bgShp" presStyleIdx="0" presStyleCnt="3"/>
      <dgm:spPr/>
    </dgm:pt>
    <dgm:pt modelId="{A0588D43-7E33-466B-9D0C-59BBEE738D0A}" type="pres">
      <dgm:prSet presAssocID="{2F0429B9-FF8B-46DB-9A62-1F13C44B3D8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E186B70F-6257-4F02-A466-A5E593DA5458}" type="pres">
      <dgm:prSet presAssocID="{2F0429B9-FF8B-46DB-9A62-1F13C44B3D84}" presName="spaceRect" presStyleCnt="0"/>
      <dgm:spPr/>
    </dgm:pt>
    <dgm:pt modelId="{49E65389-1639-48A4-9755-58A10D168D94}" type="pres">
      <dgm:prSet presAssocID="{2F0429B9-FF8B-46DB-9A62-1F13C44B3D84}" presName="parTx" presStyleLbl="revTx" presStyleIdx="0" presStyleCnt="3">
        <dgm:presLayoutVars>
          <dgm:chMax val="0"/>
          <dgm:chPref val="0"/>
        </dgm:presLayoutVars>
      </dgm:prSet>
      <dgm:spPr/>
    </dgm:pt>
    <dgm:pt modelId="{EB0D794C-B805-4774-9E8B-E6D58FB49B2E}" type="pres">
      <dgm:prSet presAssocID="{DD44D6A9-7AA9-4DBF-B188-A2841F063E78}" presName="sibTrans" presStyleCnt="0"/>
      <dgm:spPr/>
    </dgm:pt>
    <dgm:pt modelId="{7AFA6B76-C775-42CE-9E41-DFC8B6C77C4C}" type="pres">
      <dgm:prSet presAssocID="{32025881-1BFF-CA43-89E0-E8B25ED6826E}" presName="compNode" presStyleCnt="0"/>
      <dgm:spPr/>
    </dgm:pt>
    <dgm:pt modelId="{813F084A-6A45-4772-ADF7-ADCD5E02A6F4}" type="pres">
      <dgm:prSet presAssocID="{32025881-1BFF-CA43-89E0-E8B25ED6826E}" presName="bgRect" presStyleLbl="bgShp" presStyleIdx="1" presStyleCnt="3"/>
      <dgm:spPr/>
    </dgm:pt>
    <dgm:pt modelId="{553EA293-7403-4359-822A-524EAE4BE1D5}" type="pres">
      <dgm:prSet presAssocID="{32025881-1BFF-CA43-89E0-E8B25ED6826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C428827B-BA67-449A-8637-462D7F779DC9}" type="pres">
      <dgm:prSet presAssocID="{32025881-1BFF-CA43-89E0-E8B25ED6826E}" presName="spaceRect" presStyleCnt="0"/>
      <dgm:spPr/>
    </dgm:pt>
    <dgm:pt modelId="{A47F636E-0513-4750-8A7A-2241AC5F6239}" type="pres">
      <dgm:prSet presAssocID="{32025881-1BFF-CA43-89E0-E8B25ED6826E}" presName="parTx" presStyleLbl="revTx" presStyleIdx="1" presStyleCnt="3">
        <dgm:presLayoutVars>
          <dgm:chMax val="0"/>
          <dgm:chPref val="0"/>
        </dgm:presLayoutVars>
      </dgm:prSet>
      <dgm:spPr/>
    </dgm:pt>
    <dgm:pt modelId="{80AE0963-205D-49F2-951F-62AA461C1CED}" type="pres">
      <dgm:prSet presAssocID="{BDB59A0B-11D2-A245-AC34-5A66CB85F4ED}" presName="sibTrans" presStyleCnt="0"/>
      <dgm:spPr/>
    </dgm:pt>
    <dgm:pt modelId="{00861F59-8979-4931-995D-8BE13AFD6D5D}" type="pres">
      <dgm:prSet presAssocID="{3DFDE7F5-1603-AA46-AB68-05BFEBA0797D}" presName="compNode" presStyleCnt="0"/>
      <dgm:spPr/>
    </dgm:pt>
    <dgm:pt modelId="{F3CF21B7-8288-4003-8CBA-71017DC0D7D1}" type="pres">
      <dgm:prSet presAssocID="{3DFDE7F5-1603-AA46-AB68-05BFEBA0797D}" presName="bgRect" presStyleLbl="bgShp" presStyleIdx="2" presStyleCnt="3"/>
      <dgm:spPr/>
    </dgm:pt>
    <dgm:pt modelId="{95FBA17B-1D38-42C1-87F1-765AF804E9AC}" type="pres">
      <dgm:prSet presAssocID="{3DFDE7F5-1603-AA46-AB68-05BFEBA0797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ick"/>
        </a:ext>
      </dgm:extLst>
    </dgm:pt>
    <dgm:pt modelId="{9C234940-0A6D-45A0-A4DC-D96D340B6650}" type="pres">
      <dgm:prSet presAssocID="{3DFDE7F5-1603-AA46-AB68-05BFEBA0797D}" presName="spaceRect" presStyleCnt="0"/>
      <dgm:spPr/>
    </dgm:pt>
    <dgm:pt modelId="{D8CC0DC1-F90D-411D-B39F-805F0941F067}" type="pres">
      <dgm:prSet presAssocID="{3DFDE7F5-1603-AA46-AB68-05BFEBA0797D}" presName="parTx" presStyleLbl="revTx" presStyleIdx="2" presStyleCnt="3">
        <dgm:presLayoutVars>
          <dgm:chMax val="0"/>
          <dgm:chPref val="0"/>
        </dgm:presLayoutVars>
      </dgm:prSet>
      <dgm:spPr/>
    </dgm:pt>
  </dgm:ptLst>
  <dgm:cxnLst>
    <dgm:cxn modelId="{9299B326-685F-894F-83EA-7D9923F6D1C9}" type="presOf" srcId="{2F0429B9-FF8B-46DB-9A62-1F13C44B3D84}" destId="{49E65389-1639-48A4-9755-58A10D168D94}" srcOrd="0" destOrd="0" presId="urn:microsoft.com/office/officeart/2018/2/layout/IconVerticalSolidList"/>
    <dgm:cxn modelId="{2A33FB38-7B62-E246-8278-DDFF36225B53}" type="presOf" srcId="{3DFDE7F5-1603-AA46-AB68-05BFEBA0797D}" destId="{D8CC0DC1-F90D-411D-B39F-805F0941F067}" srcOrd="0" destOrd="0" presId="urn:microsoft.com/office/officeart/2018/2/layout/IconVerticalSolidList"/>
    <dgm:cxn modelId="{D383BB99-71D9-4890-AC0E-FF8902A74DA0}" srcId="{9BE2CB82-9809-4690-B43F-A160AFD9479B}" destId="{2F0429B9-FF8B-46DB-9A62-1F13C44B3D84}" srcOrd="0" destOrd="0" parTransId="{CEE3FB70-5E11-421B-98AE-46998712B752}" sibTransId="{DD44D6A9-7AA9-4DBF-B188-A2841F063E78}"/>
    <dgm:cxn modelId="{A5B076A0-EAE1-844E-A9ED-57045AD9C49C}" type="presOf" srcId="{32025881-1BFF-CA43-89E0-E8B25ED6826E}" destId="{A47F636E-0513-4750-8A7A-2241AC5F6239}" srcOrd="0" destOrd="0" presId="urn:microsoft.com/office/officeart/2018/2/layout/IconVerticalSolidList"/>
    <dgm:cxn modelId="{492137AD-D50A-D048-962C-4DCBFF0866A0}" srcId="{9BE2CB82-9809-4690-B43F-A160AFD9479B}" destId="{32025881-1BFF-CA43-89E0-E8B25ED6826E}" srcOrd="1" destOrd="0" parTransId="{34F25FC3-BD30-CA4D-AAC0-43ED7A516FB1}" sibTransId="{BDB59A0B-11D2-A245-AC34-5A66CB85F4ED}"/>
    <dgm:cxn modelId="{FDF433B8-6DAD-D54B-84AD-54A33BD65E3E}" type="presOf" srcId="{9BE2CB82-9809-4690-B43F-A160AFD9479B}" destId="{7B9003C2-9704-4031-80E4-C14E88484A68}" srcOrd="0" destOrd="0" presId="urn:microsoft.com/office/officeart/2018/2/layout/IconVerticalSolidList"/>
    <dgm:cxn modelId="{C3415AC4-E55B-DF4C-B41D-5DBBD04734E2}" srcId="{9BE2CB82-9809-4690-B43F-A160AFD9479B}" destId="{3DFDE7F5-1603-AA46-AB68-05BFEBA0797D}" srcOrd="2" destOrd="0" parTransId="{B810C421-34A1-8A45-98A7-F126C0AD59B7}" sibTransId="{9EE7AD44-49DC-5240-9CF6-64FCC9131267}"/>
    <dgm:cxn modelId="{E5AA5F18-09EC-FA42-B1CA-536F16D274E8}" type="presParOf" srcId="{7B9003C2-9704-4031-80E4-C14E88484A68}" destId="{1BA27891-51FD-4FA8-800D-F19362908F0C}" srcOrd="0" destOrd="0" presId="urn:microsoft.com/office/officeart/2018/2/layout/IconVerticalSolidList"/>
    <dgm:cxn modelId="{8F9BA09D-DA40-564E-8596-335DB1B54041}" type="presParOf" srcId="{1BA27891-51FD-4FA8-800D-F19362908F0C}" destId="{14600E03-E035-4CF3-9BCB-CA05995FB1FF}" srcOrd="0" destOrd="0" presId="urn:microsoft.com/office/officeart/2018/2/layout/IconVerticalSolidList"/>
    <dgm:cxn modelId="{AFE53EED-7C9E-6541-BD92-78591B7FA225}" type="presParOf" srcId="{1BA27891-51FD-4FA8-800D-F19362908F0C}" destId="{A0588D43-7E33-466B-9D0C-59BBEE738D0A}" srcOrd="1" destOrd="0" presId="urn:microsoft.com/office/officeart/2018/2/layout/IconVerticalSolidList"/>
    <dgm:cxn modelId="{DC468E2E-1E5D-6F48-B4E3-B9E256F71A26}" type="presParOf" srcId="{1BA27891-51FD-4FA8-800D-F19362908F0C}" destId="{E186B70F-6257-4F02-A466-A5E593DA5458}" srcOrd="2" destOrd="0" presId="urn:microsoft.com/office/officeart/2018/2/layout/IconVerticalSolidList"/>
    <dgm:cxn modelId="{B86DAE5E-E69B-B241-80A1-7891FD227CE0}" type="presParOf" srcId="{1BA27891-51FD-4FA8-800D-F19362908F0C}" destId="{49E65389-1639-48A4-9755-58A10D168D94}" srcOrd="3" destOrd="0" presId="urn:microsoft.com/office/officeart/2018/2/layout/IconVerticalSolidList"/>
    <dgm:cxn modelId="{4859710E-380C-564F-8FCF-ADC472842FA9}" type="presParOf" srcId="{7B9003C2-9704-4031-80E4-C14E88484A68}" destId="{EB0D794C-B805-4774-9E8B-E6D58FB49B2E}" srcOrd="1" destOrd="0" presId="urn:microsoft.com/office/officeart/2018/2/layout/IconVerticalSolidList"/>
    <dgm:cxn modelId="{63405289-CE37-B140-A27D-9878138BA3D6}" type="presParOf" srcId="{7B9003C2-9704-4031-80E4-C14E88484A68}" destId="{7AFA6B76-C775-42CE-9E41-DFC8B6C77C4C}" srcOrd="2" destOrd="0" presId="urn:microsoft.com/office/officeart/2018/2/layout/IconVerticalSolidList"/>
    <dgm:cxn modelId="{E29CA720-1863-274B-88BB-60DB957A4617}" type="presParOf" srcId="{7AFA6B76-C775-42CE-9E41-DFC8B6C77C4C}" destId="{813F084A-6A45-4772-ADF7-ADCD5E02A6F4}" srcOrd="0" destOrd="0" presId="urn:microsoft.com/office/officeart/2018/2/layout/IconVerticalSolidList"/>
    <dgm:cxn modelId="{B03588B4-C0C3-AC41-A218-759E6D2A8423}" type="presParOf" srcId="{7AFA6B76-C775-42CE-9E41-DFC8B6C77C4C}" destId="{553EA293-7403-4359-822A-524EAE4BE1D5}" srcOrd="1" destOrd="0" presId="urn:microsoft.com/office/officeart/2018/2/layout/IconVerticalSolidList"/>
    <dgm:cxn modelId="{A5C7C18E-EFA9-0944-B203-778CE6B489C3}" type="presParOf" srcId="{7AFA6B76-C775-42CE-9E41-DFC8B6C77C4C}" destId="{C428827B-BA67-449A-8637-462D7F779DC9}" srcOrd="2" destOrd="0" presId="urn:microsoft.com/office/officeart/2018/2/layout/IconVerticalSolidList"/>
    <dgm:cxn modelId="{144B882B-596D-7249-BB36-9F826BF67154}" type="presParOf" srcId="{7AFA6B76-C775-42CE-9E41-DFC8B6C77C4C}" destId="{A47F636E-0513-4750-8A7A-2241AC5F6239}" srcOrd="3" destOrd="0" presId="urn:microsoft.com/office/officeart/2018/2/layout/IconVerticalSolidList"/>
    <dgm:cxn modelId="{5E104986-8F03-2644-913D-7B6F02C84FA7}" type="presParOf" srcId="{7B9003C2-9704-4031-80E4-C14E88484A68}" destId="{80AE0963-205D-49F2-951F-62AA461C1CED}" srcOrd="3" destOrd="0" presId="urn:microsoft.com/office/officeart/2018/2/layout/IconVerticalSolidList"/>
    <dgm:cxn modelId="{36106822-5217-9B4C-B70A-8BDE17333149}" type="presParOf" srcId="{7B9003C2-9704-4031-80E4-C14E88484A68}" destId="{00861F59-8979-4931-995D-8BE13AFD6D5D}" srcOrd="4" destOrd="0" presId="urn:microsoft.com/office/officeart/2018/2/layout/IconVerticalSolidList"/>
    <dgm:cxn modelId="{46655E51-9AAC-BB45-B39E-2940121FE663}" type="presParOf" srcId="{00861F59-8979-4931-995D-8BE13AFD6D5D}" destId="{F3CF21B7-8288-4003-8CBA-71017DC0D7D1}" srcOrd="0" destOrd="0" presId="urn:microsoft.com/office/officeart/2018/2/layout/IconVerticalSolidList"/>
    <dgm:cxn modelId="{533806FB-7DDD-CE48-89A0-0C5F8B92D1BF}" type="presParOf" srcId="{00861F59-8979-4931-995D-8BE13AFD6D5D}" destId="{95FBA17B-1D38-42C1-87F1-765AF804E9AC}" srcOrd="1" destOrd="0" presId="urn:microsoft.com/office/officeart/2018/2/layout/IconVerticalSolidList"/>
    <dgm:cxn modelId="{6DDF2779-6272-FA46-AFF5-D0BD93F2BFBF}" type="presParOf" srcId="{00861F59-8979-4931-995D-8BE13AFD6D5D}" destId="{9C234940-0A6D-45A0-A4DC-D96D340B6650}" srcOrd="2" destOrd="0" presId="urn:microsoft.com/office/officeart/2018/2/layout/IconVerticalSolidList"/>
    <dgm:cxn modelId="{F1FAA1CB-9179-F147-819C-363C65905760}" type="presParOf" srcId="{00861F59-8979-4931-995D-8BE13AFD6D5D}" destId="{D8CC0DC1-F90D-411D-B39F-805F0941F067}"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6830B50-906A-4D52-87F9-B05FC4B6A3B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24CC412-57F2-401E-BB9A-3DEDE2086358}">
      <dgm:prSet/>
      <dgm:spPr/>
      <dgm:t>
        <a:bodyPr/>
        <a:lstStyle/>
        <a:p>
          <a:r>
            <a:rPr lang="en-US" dirty="0">
              <a:solidFill>
                <a:schemeClr val="bg1">
                  <a:lumMod val="75000"/>
                </a:schemeClr>
              </a:solidFill>
            </a:rPr>
            <a:t>Functionality Tests</a:t>
          </a:r>
        </a:p>
      </dgm:t>
    </dgm:pt>
    <dgm:pt modelId="{E8AFD971-58C8-4E63-B1DF-C91F02F16E21}" type="parTrans" cxnId="{3F139048-8357-412C-9E1F-215C003FA3CD}">
      <dgm:prSet/>
      <dgm:spPr/>
      <dgm:t>
        <a:bodyPr/>
        <a:lstStyle/>
        <a:p>
          <a:endParaRPr lang="en-US">
            <a:solidFill>
              <a:schemeClr val="bg1">
                <a:lumMod val="75000"/>
              </a:schemeClr>
            </a:solidFill>
          </a:endParaRPr>
        </a:p>
      </dgm:t>
    </dgm:pt>
    <dgm:pt modelId="{EBDCC879-87F6-407E-AFA1-363855CE3411}" type="sibTrans" cxnId="{3F139048-8357-412C-9E1F-215C003FA3CD}">
      <dgm:prSet/>
      <dgm:spPr/>
      <dgm:t>
        <a:bodyPr/>
        <a:lstStyle/>
        <a:p>
          <a:endParaRPr lang="en-US">
            <a:solidFill>
              <a:schemeClr val="bg1">
                <a:lumMod val="75000"/>
              </a:schemeClr>
            </a:solidFill>
          </a:endParaRPr>
        </a:p>
      </dgm:t>
    </dgm:pt>
    <dgm:pt modelId="{A7FE3250-241D-41BB-95D5-DCC285DABFE2}">
      <dgm:prSet/>
      <dgm:spPr/>
      <dgm:t>
        <a:bodyPr/>
        <a:lstStyle/>
        <a:p>
          <a:r>
            <a:rPr lang="en-US" dirty="0">
              <a:solidFill>
                <a:schemeClr val="bg1">
                  <a:lumMod val="75000"/>
                </a:schemeClr>
              </a:solidFill>
            </a:rPr>
            <a:t>Robustness Tests</a:t>
          </a:r>
        </a:p>
      </dgm:t>
    </dgm:pt>
    <dgm:pt modelId="{EBD67938-B24E-433D-B8F9-5E4451C42C68}" type="parTrans" cxnId="{6FA3779E-EE76-4C62-B45A-2F8D178632F6}">
      <dgm:prSet/>
      <dgm:spPr/>
      <dgm:t>
        <a:bodyPr/>
        <a:lstStyle/>
        <a:p>
          <a:endParaRPr lang="en-US">
            <a:solidFill>
              <a:schemeClr val="bg1">
                <a:lumMod val="75000"/>
              </a:schemeClr>
            </a:solidFill>
          </a:endParaRPr>
        </a:p>
      </dgm:t>
    </dgm:pt>
    <dgm:pt modelId="{D377A1BF-E9FE-48E2-A0D4-C19E83677C69}" type="sibTrans" cxnId="{6FA3779E-EE76-4C62-B45A-2F8D178632F6}">
      <dgm:prSet/>
      <dgm:spPr/>
      <dgm:t>
        <a:bodyPr/>
        <a:lstStyle/>
        <a:p>
          <a:endParaRPr lang="en-US">
            <a:solidFill>
              <a:schemeClr val="bg1">
                <a:lumMod val="75000"/>
              </a:schemeClr>
            </a:solidFill>
          </a:endParaRPr>
        </a:p>
      </dgm:t>
    </dgm:pt>
    <dgm:pt modelId="{79846335-DA50-49E8-96BC-AA002DBCCB7A}">
      <dgm:prSet/>
      <dgm:spPr/>
      <dgm:t>
        <a:bodyPr/>
        <a:lstStyle/>
        <a:p>
          <a:r>
            <a:rPr lang="en-US" dirty="0">
              <a:solidFill>
                <a:schemeClr val="bg1">
                  <a:lumMod val="75000"/>
                </a:schemeClr>
              </a:solidFill>
            </a:rPr>
            <a:t>Interoperability Tests</a:t>
          </a:r>
        </a:p>
      </dgm:t>
    </dgm:pt>
    <dgm:pt modelId="{EFB39808-8CDE-4340-963A-78A50FA36195}" type="parTrans" cxnId="{2791B0FD-9754-4DB7-9243-39B6D2F7D4B2}">
      <dgm:prSet/>
      <dgm:spPr/>
      <dgm:t>
        <a:bodyPr/>
        <a:lstStyle/>
        <a:p>
          <a:endParaRPr lang="en-US">
            <a:solidFill>
              <a:schemeClr val="bg1">
                <a:lumMod val="75000"/>
              </a:schemeClr>
            </a:solidFill>
          </a:endParaRPr>
        </a:p>
      </dgm:t>
    </dgm:pt>
    <dgm:pt modelId="{03563CB8-DB2B-45A3-91DA-1D0EB6DCCD52}" type="sibTrans" cxnId="{2791B0FD-9754-4DB7-9243-39B6D2F7D4B2}">
      <dgm:prSet/>
      <dgm:spPr/>
      <dgm:t>
        <a:bodyPr/>
        <a:lstStyle/>
        <a:p>
          <a:endParaRPr lang="en-US">
            <a:solidFill>
              <a:schemeClr val="bg1">
                <a:lumMod val="75000"/>
              </a:schemeClr>
            </a:solidFill>
          </a:endParaRPr>
        </a:p>
      </dgm:t>
    </dgm:pt>
    <dgm:pt modelId="{DA113C63-2657-4C6A-91E2-D96B7D34AC61}">
      <dgm:prSet/>
      <dgm:spPr/>
      <dgm:t>
        <a:bodyPr/>
        <a:lstStyle/>
        <a:p>
          <a:r>
            <a:rPr lang="en-US" dirty="0">
              <a:solidFill>
                <a:schemeClr val="bg1">
                  <a:lumMod val="75000"/>
                </a:schemeClr>
              </a:solidFill>
            </a:rPr>
            <a:t>Performance Tests</a:t>
          </a:r>
        </a:p>
      </dgm:t>
    </dgm:pt>
    <dgm:pt modelId="{057FA2DE-A1D3-4EA0-B8B5-B25776D07F47}" type="parTrans" cxnId="{0630547C-32E2-42CB-B35B-90CE1249E032}">
      <dgm:prSet/>
      <dgm:spPr/>
      <dgm:t>
        <a:bodyPr/>
        <a:lstStyle/>
        <a:p>
          <a:endParaRPr lang="en-US">
            <a:solidFill>
              <a:schemeClr val="bg1">
                <a:lumMod val="75000"/>
              </a:schemeClr>
            </a:solidFill>
          </a:endParaRPr>
        </a:p>
      </dgm:t>
    </dgm:pt>
    <dgm:pt modelId="{2A5424F5-96C5-41E4-A740-FD33C862DD94}" type="sibTrans" cxnId="{0630547C-32E2-42CB-B35B-90CE1249E032}">
      <dgm:prSet/>
      <dgm:spPr/>
      <dgm:t>
        <a:bodyPr/>
        <a:lstStyle/>
        <a:p>
          <a:endParaRPr lang="en-US">
            <a:solidFill>
              <a:schemeClr val="bg1">
                <a:lumMod val="75000"/>
              </a:schemeClr>
            </a:solidFill>
          </a:endParaRPr>
        </a:p>
      </dgm:t>
    </dgm:pt>
    <dgm:pt modelId="{16F6B780-6A80-4300-B8DE-D894BA6DFFA9}">
      <dgm:prSet/>
      <dgm:spPr/>
      <dgm:t>
        <a:bodyPr/>
        <a:lstStyle/>
        <a:p>
          <a:r>
            <a:rPr lang="en-US" dirty="0">
              <a:solidFill>
                <a:schemeClr val="bg1">
                  <a:lumMod val="75000"/>
                </a:schemeClr>
              </a:solidFill>
            </a:rPr>
            <a:t>Scalability Tests</a:t>
          </a:r>
        </a:p>
      </dgm:t>
    </dgm:pt>
    <dgm:pt modelId="{B49DE912-24DC-42CD-BE67-7E8827815EB4}" type="parTrans" cxnId="{A0DA0970-863C-4CE2-9325-02F0EE947F33}">
      <dgm:prSet/>
      <dgm:spPr/>
      <dgm:t>
        <a:bodyPr/>
        <a:lstStyle/>
        <a:p>
          <a:endParaRPr lang="en-US">
            <a:solidFill>
              <a:schemeClr val="bg1">
                <a:lumMod val="75000"/>
              </a:schemeClr>
            </a:solidFill>
          </a:endParaRPr>
        </a:p>
      </dgm:t>
    </dgm:pt>
    <dgm:pt modelId="{A3E391F0-6013-41C7-9DA2-15736AFEFC2B}" type="sibTrans" cxnId="{A0DA0970-863C-4CE2-9325-02F0EE947F33}">
      <dgm:prSet/>
      <dgm:spPr/>
      <dgm:t>
        <a:bodyPr/>
        <a:lstStyle/>
        <a:p>
          <a:endParaRPr lang="en-US">
            <a:solidFill>
              <a:schemeClr val="bg1">
                <a:lumMod val="75000"/>
              </a:schemeClr>
            </a:solidFill>
          </a:endParaRPr>
        </a:p>
      </dgm:t>
    </dgm:pt>
    <dgm:pt modelId="{0036CF00-B55F-4477-BE4C-54F12235D685}">
      <dgm:prSet/>
      <dgm:spPr/>
      <dgm:t>
        <a:bodyPr/>
        <a:lstStyle/>
        <a:p>
          <a:r>
            <a:rPr lang="en-US" dirty="0">
              <a:solidFill>
                <a:schemeClr val="bg1">
                  <a:lumMod val="75000"/>
                </a:schemeClr>
              </a:solidFill>
            </a:rPr>
            <a:t>Stress Tests</a:t>
          </a:r>
        </a:p>
      </dgm:t>
    </dgm:pt>
    <dgm:pt modelId="{64E38C24-F024-478D-A677-D8B4E9F62822}" type="parTrans" cxnId="{85B1CDD7-D621-4BDF-B64A-A2D9323E0322}">
      <dgm:prSet/>
      <dgm:spPr/>
      <dgm:t>
        <a:bodyPr/>
        <a:lstStyle/>
        <a:p>
          <a:endParaRPr lang="en-US">
            <a:solidFill>
              <a:schemeClr val="bg1">
                <a:lumMod val="75000"/>
              </a:schemeClr>
            </a:solidFill>
          </a:endParaRPr>
        </a:p>
      </dgm:t>
    </dgm:pt>
    <dgm:pt modelId="{25D2C207-F1D9-4F13-B652-643AE8969E04}" type="sibTrans" cxnId="{85B1CDD7-D621-4BDF-B64A-A2D9323E0322}">
      <dgm:prSet/>
      <dgm:spPr/>
      <dgm:t>
        <a:bodyPr/>
        <a:lstStyle/>
        <a:p>
          <a:endParaRPr lang="en-US">
            <a:solidFill>
              <a:schemeClr val="bg1">
                <a:lumMod val="75000"/>
              </a:schemeClr>
            </a:solidFill>
          </a:endParaRPr>
        </a:p>
      </dgm:t>
    </dgm:pt>
    <dgm:pt modelId="{F041206D-66F2-4267-864F-B04A0BEFBA7D}">
      <dgm:prSet/>
      <dgm:spPr/>
      <dgm:t>
        <a:bodyPr/>
        <a:lstStyle/>
        <a:p>
          <a:r>
            <a:rPr lang="en-US" dirty="0">
              <a:solidFill>
                <a:schemeClr val="bg1">
                  <a:lumMod val="75000"/>
                </a:schemeClr>
              </a:solidFill>
            </a:rPr>
            <a:t>Load and Stability Tests</a:t>
          </a:r>
        </a:p>
      </dgm:t>
    </dgm:pt>
    <dgm:pt modelId="{94AA3C1A-7FEF-40CC-82FD-F7D338DA233A}" type="parTrans" cxnId="{8A314E93-A33A-4DEB-B031-5BB9111B6971}">
      <dgm:prSet/>
      <dgm:spPr/>
      <dgm:t>
        <a:bodyPr/>
        <a:lstStyle/>
        <a:p>
          <a:endParaRPr lang="en-US">
            <a:solidFill>
              <a:schemeClr val="bg1">
                <a:lumMod val="75000"/>
              </a:schemeClr>
            </a:solidFill>
          </a:endParaRPr>
        </a:p>
      </dgm:t>
    </dgm:pt>
    <dgm:pt modelId="{F524F8D8-B245-46B5-A52A-F0C600B87236}" type="sibTrans" cxnId="{8A314E93-A33A-4DEB-B031-5BB9111B6971}">
      <dgm:prSet/>
      <dgm:spPr/>
      <dgm:t>
        <a:bodyPr/>
        <a:lstStyle/>
        <a:p>
          <a:endParaRPr lang="en-US">
            <a:solidFill>
              <a:schemeClr val="bg1">
                <a:lumMod val="75000"/>
              </a:schemeClr>
            </a:solidFill>
          </a:endParaRPr>
        </a:p>
      </dgm:t>
    </dgm:pt>
    <dgm:pt modelId="{712BDB3B-5FFD-4643-8894-C1214CF25F95}">
      <dgm:prSet/>
      <dgm:spPr/>
      <dgm:t>
        <a:bodyPr/>
        <a:lstStyle/>
        <a:p>
          <a:r>
            <a:rPr lang="en-US" dirty="0">
              <a:solidFill>
                <a:schemeClr val="bg1">
                  <a:lumMod val="75000"/>
                </a:schemeClr>
              </a:solidFill>
            </a:rPr>
            <a:t>Regression Tests</a:t>
          </a:r>
        </a:p>
      </dgm:t>
    </dgm:pt>
    <dgm:pt modelId="{BB0CF8A6-413C-4A81-B986-FD5BAE0C15A7}" type="parTrans" cxnId="{13B0F1BC-9A69-4078-B91E-9A0EEC9AA11E}">
      <dgm:prSet/>
      <dgm:spPr/>
      <dgm:t>
        <a:bodyPr/>
        <a:lstStyle/>
        <a:p>
          <a:endParaRPr lang="en-US">
            <a:solidFill>
              <a:schemeClr val="bg1">
                <a:lumMod val="75000"/>
              </a:schemeClr>
            </a:solidFill>
          </a:endParaRPr>
        </a:p>
      </dgm:t>
    </dgm:pt>
    <dgm:pt modelId="{DAB5103C-2EFD-4CB5-BA4F-2C9B9082C749}" type="sibTrans" cxnId="{13B0F1BC-9A69-4078-B91E-9A0EEC9AA11E}">
      <dgm:prSet/>
      <dgm:spPr/>
      <dgm:t>
        <a:bodyPr/>
        <a:lstStyle/>
        <a:p>
          <a:endParaRPr lang="en-US">
            <a:solidFill>
              <a:schemeClr val="bg1">
                <a:lumMod val="75000"/>
              </a:schemeClr>
            </a:solidFill>
          </a:endParaRPr>
        </a:p>
      </dgm:t>
    </dgm:pt>
    <dgm:pt modelId="{B809DD0C-3725-47AF-A5BA-3A4658B640C7}">
      <dgm:prSet/>
      <dgm:spPr/>
      <dgm:t>
        <a:bodyPr/>
        <a:lstStyle/>
        <a:p>
          <a:r>
            <a:rPr lang="en-US" dirty="0">
              <a:solidFill>
                <a:schemeClr val="bg1">
                  <a:lumMod val="75000"/>
                </a:schemeClr>
              </a:solidFill>
            </a:rPr>
            <a:t>Regulatory Tests</a:t>
          </a:r>
        </a:p>
      </dgm:t>
    </dgm:pt>
    <dgm:pt modelId="{D67E8BA8-502C-47AC-B6E5-1E3268F9F7E8}" type="parTrans" cxnId="{7FDE9135-6A82-4797-817B-703D68605338}">
      <dgm:prSet/>
      <dgm:spPr/>
      <dgm:t>
        <a:bodyPr/>
        <a:lstStyle/>
        <a:p>
          <a:endParaRPr lang="en-US">
            <a:solidFill>
              <a:schemeClr val="bg1">
                <a:lumMod val="75000"/>
              </a:schemeClr>
            </a:solidFill>
          </a:endParaRPr>
        </a:p>
      </dgm:t>
    </dgm:pt>
    <dgm:pt modelId="{07652F3C-8780-49EB-B1F3-EF883BB775E9}" type="sibTrans" cxnId="{7FDE9135-6A82-4797-817B-703D68605338}">
      <dgm:prSet/>
      <dgm:spPr/>
      <dgm:t>
        <a:bodyPr/>
        <a:lstStyle/>
        <a:p>
          <a:endParaRPr lang="en-US">
            <a:solidFill>
              <a:schemeClr val="bg1">
                <a:lumMod val="75000"/>
              </a:schemeClr>
            </a:solidFill>
          </a:endParaRPr>
        </a:p>
      </dgm:t>
    </dgm:pt>
    <dgm:pt modelId="{A38A8782-BC80-4538-86B7-41606237F6A3}">
      <dgm:prSet/>
      <dgm:spPr/>
      <dgm:t>
        <a:bodyPr/>
        <a:lstStyle/>
        <a:p>
          <a:r>
            <a:rPr lang="en-US" dirty="0">
              <a:solidFill>
                <a:schemeClr val="bg1">
                  <a:lumMod val="75000"/>
                </a:schemeClr>
              </a:solidFill>
            </a:rPr>
            <a:t>Safety Assurance</a:t>
          </a:r>
        </a:p>
      </dgm:t>
    </dgm:pt>
    <dgm:pt modelId="{F8E52DAE-4562-40C9-A8BC-802139E8B667}" type="parTrans" cxnId="{52A9F2D7-E6C7-4754-A1BB-AE512D8CC93E}">
      <dgm:prSet/>
      <dgm:spPr/>
      <dgm:t>
        <a:bodyPr/>
        <a:lstStyle/>
        <a:p>
          <a:endParaRPr lang="en-US">
            <a:solidFill>
              <a:schemeClr val="bg1">
                <a:lumMod val="75000"/>
              </a:schemeClr>
            </a:solidFill>
          </a:endParaRPr>
        </a:p>
      </dgm:t>
    </dgm:pt>
    <dgm:pt modelId="{38AF6002-FBE7-46CA-A533-10C8CC874068}" type="sibTrans" cxnId="{52A9F2D7-E6C7-4754-A1BB-AE512D8CC93E}">
      <dgm:prSet/>
      <dgm:spPr/>
      <dgm:t>
        <a:bodyPr/>
        <a:lstStyle/>
        <a:p>
          <a:endParaRPr lang="en-US">
            <a:solidFill>
              <a:schemeClr val="bg1">
                <a:lumMod val="75000"/>
              </a:schemeClr>
            </a:solidFill>
          </a:endParaRPr>
        </a:p>
      </dgm:t>
    </dgm:pt>
    <dgm:pt modelId="{518CFE9D-80AC-4FD6-A0E3-96A9D734E75F}">
      <dgm:prSet/>
      <dgm:spPr/>
      <dgm:t>
        <a:bodyPr/>
        <a:lstStyle/>
        <a:p>
          <a:r>
            <a:rPr lang="en-US" dirty="0">
              <a:solidFill>
                <a:schemeClr val="bg1">
                  <a:lumMod val="75000"/>
                </a:schemeClr>
              </a:solidFill>
            </a:rPr>
            <a:t>Acceptance Testing</a:t>
          </a:r>
        </a:p>
      </dgm:t>
    </dgm:pt>
    <dgm:pt modelId="{7C0A5F22-7D81-4F2F-A8E6-D919A09A9FA8}" type="parTrans" cxnId="{6B106E54-9CBA-4F42-A623-1C732EF85141}">
      <dgm:prSet/>
      <dgm:spPr/>
      <dgm:t>
        <a:bodyPr/>
        <a:lstStyle/>
        <a:p>
          <a:endParaRPr lang="en-US">
            <a:solidFill>
              <a:schemeClr val="bg1">
                <a:lumMod val="75000"/>
              </a:schemeClr>
            </a:solidFill>
          </a:endParaRPr>
        </a:p>
      </dgm:t>
    </dgm:pt>
    <dgm:pt modelId="{D337C0A4-7546-4208-A239-9BF8F5E104DE}" type="sibTrans" cxnId="{6B106E54-9CBA-4F42-A623-1C732EF85141}">
      <dgm:prSet/>
      <dgm:spPr/>
      <dgm:t>
        <a:bodyPr/>
        <a:lstStyle/>
        <a:p>
          <a:endParaRPr lang="en-US">
            <a:solidFill>
              <a:schemeClr val="bg1">
                <a:lumMod val="75000"/>
              </a:schemeClr>
            </a:solidFill>
          </a:endParaRPr>
        </a:p>
      </dgm:t>
    </dgm:pt>
    <dgm:pt modelId="{875684B9-6F2B-F042-AC9B-B537B543FA30}">
      <dgm:prSet/>
      <dgm:spPr/>
      <dgm:t>
        <a:bodyPr/>
        <a:lstStyle/>
        <a:p>
          <a:r>
            <a:rPr lang="en-US" dirty="0">
              <a:solidFill>
                <a:schemeClr val="bg1">
                  <a:lumMod val="75000"/>
                </a:schemeClr>
              </a:solidFill>
            </a:rPr>
            <a:t>GUI Testing</a:t>
          </a:r>
        </a:p>
      </dgm:t>
    </dgm:pt>
    <dgm:pt modelId="{15FA1C77-FE50-1E41-9AA9-7F45C41F8041}" type="parTrans" cxnId="{CD7929B7-B54B-B84B-AFFF-75D18DCB75F7}">
      <dgm:prSet/>
      <dgm:spPr/>
      <dgm:t>
        <a:bodyPr/>
        <a:lstStyle/>
        <a:p>
          <a:endParaRPr lang="en-GB">
            <a:solidFill>
              <a:schemeClr val="bg1">
                <a:lumMod val="75000"/>
              </a:schemeClr>
            </a:solidFill>
          </a:endParaRPr>
        </a:p>
      </dgm:t>
    </dgm:pt>
    <dgm:pt modelId="{C3A72EFE-5BA8-5F45-AB64-3DFA3241A54A}" type="sibTrans" cxnId="{CD7929B7-B54B-B84B-AFFF-75D18DCB75F7}">
      <dgm:prSet/>
      <dgm:spPr/>
      <dgm:t>
        <a:bodyPr/>
        <a:lstStyle/>
        <a:p>
          <a:endParaRPr lang="en-GB">
            <a:solidFill>
              <a:schemeClr val="bg1">
                <a:lumMod val="75000"/>
              </a:schemeClr>
            </a:solidFill>
          </a:endParaRPr>
        </a:p>
      </dgm:t>
    </dgm:pt>
    <dgm:pt modelId="{05C1E552-A56F-F141-B318-7259B940AEB0}">
      <dgm:prSet/>
      <dgm:spPr/>
      <dgm:t>
        <a:bodyPr/>
        <a:lstStyle/>
        <a:p>
          <a:r>
            <a:rPr lang="en-US" dirty="0">
              <a:solidFill>
                <a:schemeClr val="bg1">
                  <a:lumMod val="75000"/>
                </a:schemeClr>
              </a:solidFill>
            </a:rPr>
            <a:t>Security Testing</a:t>
          </a:r>
        </a:p>
      </dgm:t>
    </dgm:pt>
    <dgm:pt modelId="{FCF9A927-41DC-D54F-B3FA-1FD339CFEE6A}" type="parTrans" cxnId="{69CDA020-2B9F-7C47-8FEE-7F7B0C2C34FC}">
      <dgm:prSet/>
      <dgm:spPr/>
      <dgm:t>
        <a:bodyPr/>
        <a:lstStyle/>
        <a:p>
          <a:endParaRPr lang="en-GB">
            <a:solidFill>
              <a:schemeClr val="bg1">
                <a:lumMod val="75000"/>
              </a:schemeClr>
            </a:solidFill>
          </a:endParaRPr>
        </a:p>
      </dgm:t>
    </dgm:pt>
    <dgm:pt modelId="{4F5F23F7-AF0E-F14B-A173-7F75D33D3277}" type="sibTrans" cxnId="{69CDA020-2B9F-7C47-8FEE-7F7B0C2C34FC}">
      <dgm:prSet/>
      <dgm:spPr/>
      <dgm:t>
        <a:bodyPr/>
        <a:lstStyle/>
        <a:p>
          <a:endParaRPr lang="en-GB">
            <a:solidFill>
              <a:schemeClr val="bg1">
                <a:lumMod val="75000"/>
              </a:schemeClr>
            </a:solidFill>
          </a:endParaRPr>
        </a:p>
      </dgm:t>
    </dgm:pt>
    <dgm:pt modelId="{B4C0D206-41AF-E24D-AD47-B0F091D86842}" type="pres">
      <dgm:prSet presAssocID="{26830B50-906A-4D52-87F9-B05FC4B6A3BF}" presName="vert0" presStyleCnt="0">
        <dgm:presLayoutVars>
          <dgm:dir/>
          <dgm:animOne val="branch"/>
          <dgm:animLvl val="lvl"/>
        </dgm:presLayoutVars>
      </dgm:prSet>
      <dgm:spPr/>
    </dgm:pt>
    <dgm:pt modelId="{866DC06E-E2F7-014A-AED6-DB9D2CF41560}" type="pres">
      <dgm:prSet presAssocID="{824CC412-57F2-401E-BB9A-3DEDE2086358}" presName="thickLine" presStyleLbl="alignNode1" presStyleIdx="0" presStyleCnt="13"/>
      <dgm:spPr/>
    </dgm:pt>
    <dgm:pt modelId="{B032FA24-A339-2345-8A31-558FB9285546}" type="pres">
      <dgm:prSet presAssocID="{824CC412-57F2-401E-BB9A-3DEDE2086358}" presName="horz1" presStyleCnt="0"/>
      <dgm:spPr/>
    </dgm:pt>
    <dgm:pt modelId="{0EAB94D3-3DAE-B64C-95D5-3AF90641ABDE}" type="pres">
      <dgm:prSet presAssocID="{824CC412-57F2-401E-BB9A-3DEDE2086358}" presName="tx1" presStyleLbl="revTx" presStyleIdx="0" presStyleCnt="13"/>
      <dgm:spPr/>
    </dgm:pt>
    <dgm:pt modelId="{47C49A49-63C0-2C4C-88B6-93D641E50628}" type="pres">
      <dgm:prSet presAssocID="{824CC412-57F2-401E-BB9A-3DEDE2086358}" presName="vert1" presStyleCnt="0"/>
      <dgm:spPr/>
    </dgm:pt>
    <dgm:pt modelId="{2442F692-EABE-C24F-96F0-B5B387391B80}" type="pres">
      <dgm:prSet presAssocID="{875684B9-6F2B-F042-AC9B-B537B543FA30}" presName="thickLine" presStyleLbl="alignNode1" presStyleIdx="1" presStyleCnt="13"/>
      <dgm:spPr/>
    </dgm:pt>
    <dgm:pt modelId="{E3F7F761-F79D-B840-AB74-17C560A3FC06}" type="pres">
      <dgm:prSet presAssocID="{875684B9-6F2B-F042-AC9B-B537B543FA30}" presName="horz1" presStyleCnt="0"/>
      <dgm:spPr/>
    </dgm:pt>
    <dgm:pt modelId="{A7B86603-78F7-2845-90B2-438B01DB0043}" type="pres">
      <dgm:prSet presAssocID="{875684B9-6F2B-F042-AC9B-B537B543FA30}" presName="tx1" presStyleLbl="revTx" presStyleIdx="1" presStyleCnt="13"/>
      <dgm:spPr/>
    </dgm:pt>
    <dgm:pt modelId="{E3C31D09-2AA2-3C4C-A671-E407377816EE}" type="pres">
      <dgm:prSet presAssocID="{875684B9-6F2B-F042-AC9B-B537B543FA30}" presName="vert1" presStyleCnt="0"/>
      <dgm:spPr/>
    </dgm:pt>
    <dgm:pt modelId="{69425A5D-D388-454A-816A-CD20D67BF737}" type="pres">
      <dgm:prSet presAssocID="{79846335-DA50-49E8-96BC-AA002DBCCB7A}" presName="thickLine" presStyleLbl="alignNode1" presStyleIdx="2" presStyleCnt="13"/>
      <dgm:spPr/>
    </dgm:pt>
    <dgm:pt modelId="{9717E87F-C7BC-734E-B5CD-4B512707727F}" type="pres">
      <dgm:prSet presAssocID="{79846335-DA50-49E8-96BC-AA002DBCCB7A}" presName="horz1" presStyleCnt="0"/>
      <dgm:spPr/>
    </dgm:pt>
    <dgm:pt modelId="{725F85C3-C3E2-0048-9C41-4BB5368E0F26}" type="pres">
      <dgm:prSet presAssocID="{79846335-DA50-49E8-96BC-AA002DBCCB7A}" presName="tx1" presStyleLbl="revTx" presStyleIdx="2" presStyleCnt="13"/>
      <dgm:spPr/>
    </dgm:pt>
    <dgm:pt modelId="{0396FD10-4EAF-BC42-BF99-39126D4D0DF9}" type="pres">
      <dgm:prSet presAssocID="{79846335-DA50-49E8-96BC-AA002DBCCB7A}" presName="vert1" presStyleCnt="0"/>
      <dgm:spPr/>
    </dgm:pt>
    <dgm:pt modelId="{6124CFF2-5919-C14D-821A-614A9223F583}" type="pres">
      <dgm:prSet presAssocID="{A7FE3250-241D-41BB-95D5-DCC285DABFE2}" presName="thickLine" presStyleLbl="alignNode1" presStyleIdx="3" presStyleCnt="13"/>
      <dgm:spPr/>
    </dgm:pt>
    <dgm:pt modelId="{C2B309EF-7A00-EC4A-A213-F00B432EBA3A}" type="pres">
      <dgm:prSet presAssocID="{A7FE3250-241D-41BB-95D5-DCC285DABFE2}" presName="horz1" presStyleCnt="0"/>
      <dgm:spPr/>
    </dgm:pt>
    <dgm:pt modelId="{A49DE02C-C978-1B4E-AAF9-A1DD7CA40B61}" type="pres">
      <dgm:prSet presAssocID="{A7FE3250-241D-41BB-95D5-DCC285DABFE2}" presName="tx1" presStyleLbl="revTx" presStyleIdx="3" presStyleCnt="13"/>
      <dgm:spPr/>
    </dgm:pt>
    <dgm:pt modelId="{10C7ACAE-33DC-7948-8707-F79CFAD1D783}" type="pres">
      <dgm:prSet presAssocID="{A7FE3250-241D-41BB-95D5-DCC285DABFE2}" presName="vert1" presStyleCnt="0"/>
      <dgm:spPr/>
    </dgm:pt>
    <dgm:pt modelId="{255F6E05-3966-814B-B319-CE73AB0AFE9C}" type="pres">
      <dgm:prSet presAssocID="{DA113C63-2657-4C6A-91E2-D96B7D34AC61}" presName="thickLine" presStyleLbl="alignNode1" presStyleIdx="4" presStyleCnt="13"/>
      <dgm:spPr/>
    </dgm:pt>
    <dgm:pt modelId="{19ECD4CA-B35F-E840-9D60-A92328EA5CFA}" type="pres">
      <dgm:prSet presAssocID="{DA113C63-2657-4C6A-91E2-D96B7D34AC61}" presName="horz1" presStyleCnt="0"/>
      <dgm:spPr/>
    </dgm:pt>
    <dgm:pt modelId="{FB9C5E6A-58DB-DD49-90AA-01DE8822E94A}" type="pres">
      <dgm:prSet presAssocID="{DA113C63-2657-4C6A-91E2-D96B7D34AC61}" presName="tx1" presStyleLbl="revTx" presStyleIdx="4" presStyleCnt="13"/>
      <dgm:spPr/>
    </dgm:pt>
    <dgm:pt modelId="{05697063-0D1F-0B41-BCDF-3A181C28FFFC}" type="pres">
      <dgm:prSet presAssocID="{DA113C63-2657-4C6A-91E2-D96B7D34AC61}" presName="vert1" presStyleCnt="0"/>
      <dgm:spPr/>
    </dgm:pt>
    <dgm:pt modelId="{A3B9F618-A137-184A-9E31-038F22A7A76D}" type="pres">
      <dgm:prSet presAssocID="{16F6B780-6A80-4300-B8DE-D894BA6DFFA9}" presName="thickLine" presStyleLbl="alignNode1" presStyleIdx="5" presStyleCnt="13"/>
      <dgm:spPr/>
    </dgm:pt>
    <dgm:pt modelId="{04799EBB-AF6E-6849-A22D-54B6119D7B05}" type="pres">
      <dgm:prSet presAssocID="{16F6B780-6A80-4300-B8DE-D894BA6DFFA9}" presName="horz1" presStyleCnt="0"/>
      <dgm:spPr/>
    </dgm:pt>
    <dgm:pt modelId="{5FD599D5-9DE2-764F-8344-4C0A3ED248D9}" type="pres">
      <dgm:prSet presAssocID="{16F6B780-6A80-4300-B8DE-D894BA6DFFA9}" presName="tx1" presStyleLbl="revTx" presStyleIdx="5" presStyleCnt="13"/>
      <dgm:spPr/>
    </dgm:pt>
    <dgm:pt modelId="{D31AA82F-FC13-7443-B51D-19E58CB659C0}" type="pres">
      <dgm:prSet presAssocID="{16F6B780-6A80-4300-B8DE-D894BA6DFFA9}" presName="vert1" presStyleCnt="0"/>
      <dgm:spPr/>
    </dgm:pt>
    <dgm:pt modelId="{4D908B17-23E4-E74D-BE15-A2E25C3FB6E1}" type="pres">
      <dgm:prSet presAssocID="{0036CF00-B55F-4477-BE4C-54F12235D685}" presName="thickLine" presStyleLbl="alignNode1" presStyleIdx="6" presStyleCnt="13"/>
      <dgm:spPr/>
    </dgm:pt>
    <dgm:pt modelId="{F28C159C-25E7-834D-BC0F-83A1CFC026EE}" type="pres">
      <dgm:prSet presAssocID="{0036CF00-B55F-4477-BE4C-54F12235D685}" presName="horz1" presStyleCnt="0"/>
      <dgm:spPr/>
    </dgm:pt>
    <dgm:pt modelId="{E3C1722E-A059-F349-9F55-FEE81B659387}" type="pres">
      <dgm:prSet presAssocID="{0036CF00-B55F-4477-BE4C-54F12235D685}" presName="tx1" presStyleLbl="revTx" presStyleIdx="6" presStyleCnt="13"/>
      <dgm:spPr/>
    </dgm:pt>
    <dgm:pt modelId="{71B4BA14-9412-3B41-AE76-879B71839E6D}" type="pres">
      <dgm:prSet presAssocID="{0036CF00-B55F-4477-BE4C-54F12235D685}" presName="vert1" presStyleCnt="0"/>
      <dgm:spPr/>
    </dgm:pt>
    <dgm:pt modelId="{76822033-2B7A-4941-9130-CCD0CCDED133}" type="pres">
      <dgm:prSet presAssocID="{F041206D-66F2-4267-864F-B04A0BEFBA7D}" presName="thickLine" presStyleLbl="alignNode1" presStyleIdx="7" presStyleCnt="13"/>
      <dgm:spPr/>
    </dgm:pt>
    <dgm:pt modelId="{AF15D86D-2E34-5840-A04D-8D076941EBA9}" type="pres">
      <dgm:prSet presAssocID="{F041206D-66F2-4267-864F-B04A0BEFBA7D}" presName="horz1" presStyleCnt="0"/>
      <dgm:spPr/>
    </dgm:pt>
    <dgm:pt modelId="{02FD2CFD-0242-524D-A27B-9C9FF8DF0DEF}" type="pres">
      <dgm:prSet presAssocID="{F041206D-66F2-4267-864F-B04A0BEFBA7D}" presName="tx1" presStyleLbl="revTx" presStyleIdx="7" presStyleCnt="13"/>
      <dgm:spPr/>
    </dgm:pt>
    <dgm:pt modelId="{74AD18CB-3EB4-D147-8C33-C404FE521B1D}" type="pres">
      <dgm:prSet presAssocID="{F041206D-66F2-4267-864F-B04A0BEFBA7D}" presName="vert1" presStyleCnt="0"/>
      <dgm:spPr/>
    </dgm:pt>
    <dgm:pt modelId="{2D1D5152-B1DC-7F49-9ED9-A041C0F46F85}" type="pres">
      <dgm:prSet presAssocID="{05C1E552-A56F-F141-B318-7259B940AEB0}" presName="thickLine" presStyleLbl="alignNode1" presStyleIdx="8" presStyleCnt="13"/>
      <dgm:spPr/>
    </dgm:pt>
    <dgm:pt modelId="{131ED5E2-5BB0-5A40-94BA-97B535A67ABA}" type="pres">
      <dgm:prSet presAssocID="{05C1E552-A56F-F141-B318-7259B940AEB0}" presName="horz1" presStyleCnt="0"/>
      <dgm:spPr/>
    </dgm:pt>
    <dgm:pt modelId="{3C3E32ED-8ECD-0343-8068-CA3F717F901C}" type="pres">
      <dgm:prSet presAssocID="{05C1E552-A56F-F141-B318-7259B940AEB0}" presName="tx1" presStyleLbl="revTx" presStyleIdx="8" presStyleCnt="13"/>
      <dgm:spPr/>
    </dgm:pt>
    <dgm:pt modelId="{E45524E9-4D70-3D4A-A3E6-DBF3CA944669}" type="pres">
      <dgm:prSet presAssocID="{05C1E552-A56F-F141-B318-7259B940AEB0}" presName="vert1" presStyleCnt="0"/>
      <dgm:spPr/>
    </dgm:pt>
    <dgm:pt modelId="{608F2F41-2146-D54C-B102-433B7A5467A5}" type="pres">
      <dgm:prSet presAssocID="{B809DD0C-3725-47AF-A5BA-3A4658B640C7}" presName="thickLine" presStyleLbl="alignNode1" presStyleIdx="9" presStyleCnt="13"/>
      <dgm:spPr/>
    </dgm:pt>
    <dgm:pt modelId="{CF874810-ED06-8447-BEAB-E08BD8521D6B}" type="pres">
      <dgm:prSet presAssocID="{B809DD0C-3725-47AF-A5BA-3A4658B640C7}" presName="horz1" presStyleCnt="0"/>
      <dgm:spPr/>
    </dgm:pt>
    <dgm:pt modelId="{10368F64-4C9B-9C4A-B038-44D559AD9812}" type="pres">
      <dgm:prSet presAssocID="{B809DD0C-3725-47AF-A5BA-3A4658B640C7}" presName="tx1" presStyleLbl="revTx" presStyleIdx="9" presStyleCnt="13"/>
      <dgm:spPr/>
    </dgm:pt>
    <dgm:pt modelId="{26540B99-AFAF-DB4F-A10F-FEEFFB325F38}" type="pres">
      <dgm:prSet presAssocID="{B809DD0C-3725-47AF-A5BA-3A4658B640C7}" presName="vert1" presStyleCnt="0"/>
      <dgm:spPr/>
    </dgm:pt>
    <dgm:pt modelId="{D4B8CBFC-FF03-EC41-AA5F-76656458C780}" type="pres">
      <dgm:prSet presAssocID="{A38A8782-BC80-4538-86B7-41606237F6A3}" presName="thickLine" presStyleLbl="alignNode1" presStyleIdx="10" presStyleCnt="13"/>
      <dgm:spPr/>
    </dgm:pt>
    <dgm:pt modelId="{23ECE755-E8BD-A348-9966-DEFF50445814}" type="pres">
      <dgm:prSet presAssocID="{A38A8782-BC80-4538-86B7-41606237F6A3}" presName="horz1" presStyleCnt="0"/>
      <dgm:spPr/>
    </dgm:pt>
    <dgm:pt modelId="{8E546376-8428-CC4D-B90C-D126274D88CA}" type="pres">
      <dgm:prSet presAssocID="{A38A8782-BC80-4538-86B7-41606237F6A3}" presName="tx1" presStyleLbl="revTx" presStyleIdx="10" presStyleCnt="13"/>
      <dgm:spPr/>
    </dgm:pt>
    <dgm:pt modelId="{DF71896D-481B-6F49-A994-D2001E45F8C2}" type="pres">
      <dgm:prSet presAssocID="{A38A8782-BC80-4538-86B7-41606237F6A3}" presName="vert1" presStyleCnt="0"/>
      <dgm:spPr/>
    </dgm:pt>
    <dgm:pt modelId="{7F261365-FA5D-304E-B7BB-697CC84F5BD5}" type="pres">
      <dgm:prSet presAssocID="{712BDB3B-5FFD-4643-8894-C1214CF25F95}" presName="thickLine" presStyleLbl="alignNode1" presStyleIdx="11" presStyleCnt="13"/>
      <dgm:spPr/>
    </dgm:pt>
    <dgm:pt modelId="{331BBA45-0F2E-F242-BEB4-48D49A398A1D}" type="pres">
      <dgm:prSet presAssocID="{712BDB3B-5FFD-4643-8894-C1214CF25F95}" presName="horz1" presStyleCnt="0"/>
      <dgm:spPr/>
    </dgm:pt>
    <dgm:pt modelId="{1A827CD4-EDE5-5742-8D66-42F3CDF304AE}" type="pres">
      <dgm:prSet presAssocID="{712BDB3B-5FFD-4643-8894-C1214CF25F95}" presName="tx1" presStyleLbl="revTx" presStyleIdx="11" presStyleCnt="13"/>
      <dgm:spPr/>
    </dgm:pt>
    <dgm:pt modelId="{673C0535-6916-F346-83EC-194F6B3E350E}" type="pres">
      <dgm:prSet presAssocID="{712BDB3B-5FFD-4643-8894-C1214CF25F95}" presName="vert1" presStyleCnt="0"/>
      <dgm:spPr/>
    </dgm:pt>
    <dgm:pt modelId="{F56AFCDC-B9D3-8C4C-80D3-99BED044A6B6}" type="pres">
      <dgm:prSet presAssocID="{518CFE9D-80AC-4FD6-A0E3-96A9D734E75F}" presName="thickLine" presStyleLbl="alignNode1" presStyleIdx="12" presStyleCnt="13"/>
      <dgm:spPr/>
    </dgm:pt>
    <dgm:pt modelId="{DA1003F4-167C-E041-9206-8033F3499812}" type="pres">
      <dgm:prSet presAssocID="{518CFE9D-80AC-4FD6-A0E3-96A9D734E75F}" presName="horz1" presStyleCnt="0"/>
      <dgm:spPr/>
    </dgm:pt>
    <dgm:pt modelId="{EA6143E4-2058-6940-9E90-B72676CB9347}" type="pres">
      <dgm:prSet presAssocID="{518CFE9D-80AC-4FD6-A0E3-96A9D734E75F}" presName="tx1" presStyleLbl="revTx" presStyleIdx="12" presStyleCnt="13"/>
      <dgm:spPr/>
    </dgm:pt>
    <dgm:pt modelId="{28D6BC3C-8954-4444-8AB6-2EA075DAE671}" type="pres">
      <dgm:prSet presAssocID="{518CFE9D-80AC-4FD6-A0E3-96A9D734E75F}" presName="vert1" presStyleCnt="0"/>
      <dgm:spPr/>
    </dgm:pt>
  </dgm:ptLst>
  <dgm:cxnLst>
    <dgm:cxn modelId="{85D3070A-8EBA-8249-A5E8-8B0A5364C967}" type="presOf" srcId="{875684B9-6F2B-F042-AC9B-B537B543FA30}" destId="{A7B86603-78F7-2845-90B2-438B01DB0043}" srcOrd="0" destOrd="0" presId="urn:microsoft.com/office/officeart/2008/layout/LinedList"/>
    <dgm:cxn modelId="{A3C0660C-ECDB-DC47-AF03-307E8961A162}" type="presOf" srcId="{0036CF00-B55F-4477-BE4C-54F12235D685}" destId="{E3C1722E-A059-F349-9F55-FEE81B659387}" srcOrd="0" destOrd="0" presId="urn:microsoft.com/office/officeart/2008/layout/LinedList"/>
    <dgm:cxn modelId="{03E9390D-E4CA-0240-828C-A613D8FDF7F6}" type="presOf" srcId="{79846335-DA50-49E8-96BC-AA002DBCCB7A}" destId="{725F85C3-C3E2-0048-9C41-4BB5368E0F26}" srcOrd="0" destOrd="0" presId="urn:microsoft.com/office/officeart/2008/layout/LinedList"/>
    <dgm:cxn modelId="{69CDA020-2B9F-7C47-8FEE-7F7B0C2C34FC}" srcId="{26830B50-906A-4D52-87F9-B05FC4B6A3BF}" destId="{05C1E552-A56F-F141-B318-7259B940AEB0}" srcOrd="8" destOrd="0" parTransId="{FCF9A927-41DC-D54F-B3FA-1FD339CFEE6A}" sibTransId="{4F5F23F7-AF0E-F14B-A173-7F75D33D3277}"/>
    <dgm:cxn modelId="{7FDE9135-6A82-4797-817B-703D68605338}" srcId="{26830B50-906A-4D52-87F9-B05FC4B6A3BF}" destId="{B809DD0C-3725-47AF-A5BA-3A4658B640C7}" srcOrd="9" destOrd="0" parTransId="{D67E8BA8-502C-47AC-B6E5-1E3268F9F7E8}" sibTransId="{07652F3C-8780-49EB-B1F3-EF883BB775E9}"/>
    <dgm:cxn modelId="{DAEFB23C-60B2-A94D-BB3B-3D84EA8DBAC1}" type="presOf" srcId="{712BDB3B-5FFD-4643-8894-C1214CF25F95}" destId="{1A827CD4-EDE5-5742-8D66-42F3CDF304AE}" srcOrd="0" destOrd="0" presId="urn:microsoft.com/office/officeart/2008/layout/LinedList"/>
    <dgm:cxn modelId="{6C8AB043-149E-1C40-83AC-60B894A3390A}" type="presOf" srcId="{F041206D-66F2-4267-864F-B04A0BEFBA7D}" destId="{02FD2CFD-0242-524D-A27B-9C9FF8DF0DEF}" srcOrd="0" destOrd="0" presId="urn:microsoft.com/office/officeart/2008/layout/LinedList"/>
    <dgm:cxn modelId="{3F139048-8357-412C-9E1F-215C003FA3CD}" srcId="{26830B50-906A-4D52-87F9-B05FC4B6A3BF}" destId="{824CC412-57F2-401E-BB9A-3DEDE2086358}" srcOrd="0" destOrd="0" parTransId="{E8AFD971-58C8-4E63-B1DF-C91F02F16E21}" sibTransId="{EBDCC879-87F6-407E-AFA1-363855CE3411}"/>
    <dgm:cxn modelId="{6596696B-0A78-0541-A966-9A62098CC294}" type="presOf" srcId="{26830B50-906A-4D52-87F9-B05FC4B6A3BF}" destId="{B4C0D206-41AF-E24D-AD47-B0F091D86842}" srcOrd="0" destOrd="0" presId="urn:microsoft.com/office/officeart/2008/layout/LinedList"/>
    <dgm:cxn modelId="{A0DA0970-863C-4CE2-9325-02F0EE947F33}" srcId="{26830B50-906A-4D52-87F9-B05FC4B6A3BF}" destId="{16F6B780-6A80-4300-B8DE-D894BA6DFFA9}" srcOrd="5" destOrd="0" parTransId="{B49DE912-24DC-42CD-BE67-7E8827815EB4}" sibTransId="{A3E391F0-6013-41C7-9DA2-15736AFEFC2B}"/>
    <dgm:cxn modelId="{542B0C70-598E-D14E-B151-DB4608D939E0}" type="presOf" srcId="{824CC412-57F2-401E-BB9A-3DEDE2086358}" destId="{0EAB94D3-3DAE-B64C-95D5-3AF90641ABDE}" srcOrd="0" destOrd="0" presId="urn:microsoft.com/office/officeart/2008/layout/LinedList"/>
    <dgm:cxn modelId="{6B106E54-9CBA-4F42-A623-1C732EF85141}" srcId="{26830B50-906A-4D52-87F9-B05FC4B6A3BF}" destId="{518CFE9D-80AC-4FD6-A0E3-96A9D734E75F}" srcOrd="12" destOrd="0" parTransId="{7C0A5F22-7D81-4F2F-A8E6-D919A09A9FA8}" sibTransId="{D337C0A4-7546-4208-A239-9BF8F5E104DE}"/>
    <dgm:cxn modelId="{0630547C-32E2-42CB-B35B-90CE1249E032}" srcId="{26830B50-906A-4D52-87F9-B05FC4B6A3BF}" destId="{DA113C63-2657-4C6A-91E2-D96B7D34AC61}" srcOrd="4" destOrd="0" parTransId="{057FA2DE-A1D3-4EA0-B8B5-B25776D07F47}" sibTransId="{2A5424F5-96C5-41E4-A740-FD33C862DD94}"/>
    <dgm:cxn modelId="{CE8CCF8A-8839-5042-B92D-050575FF4903}" type="presOf" srcId="{A7FE3250-241D-41BB-95D5-DCC285DABFE2}" destId="{A49DE02C-C978-1B4E-AAF9-A1DD7CA40B61}" srcOrd="0" destOrd="0" presId="urn:microsoft.com/office/officeart/2008/layout/LinedList"/>
    <dgm:cxn modelId="{8A314E93-A33A-4DEB-B031-5BB9111B6971}" srcId="{26830B50-906A-4D52-87F9-B05FC4B6A3BF}" destId="{F041206D-66F2-4267-864F-B04A0BEFBA7D}" srcOrd="7" destOrd="0" parTransId="{94AA3C1A-7FEF-40CC-82FD-F7D338DA233A}" sibTransId="{F524F8D8-B245-46B5-A52A-F0C600B87236}"/>
    <dgm:cxn modelId="{3D0D069B-679F-7849-9FA6-DB446DCBE2B1}" type="presOf" srcId="{518CFE9D-80AC-4FD6-A0E3-96A9D734E75F}" destId="{EA6143E4-2058-6940-9E90-B72676CB9347}" srcOrd="0" destOrd="0" presId="urn:microsoft.com/office/officeart/2008/layout/LinedList"/>
    <dgm:cxn modelId="{38D2D69D-DA68-714C-ADB4-893E0DF3A5CA}" type="presOf" srcId="{B809DD0C-3725-47AF-A5BA-3A4658B640C7}" destId="{10368F64-4C9B-9C4A-B038-44D559AD9812}" srcOrd="0" destOrd="0" presId="urn:microsoft.com/office/officeart/2008/layout/LinedList"/>
    <dgm:cxn modelId="{D9484D9E-965F-D746-A7C4-41C62B1C5585}" type="presOf" srcId="{05C1E552-A56F-F141-B318-7259B940AEB0}" destId="{3C3E32ED-8ECD-0343-8068-CA3F717F901C}" srcOrd="0" destOrd="0" presId="urn:microsoft.com/office/officeart/2008/layout/LinedList"/>
    <dgm:cxn modelId="{6FA3779E-EE76-4C62-B45A-2F8D178632F6}" srcId="{26830B50-906A-4D52-87F9-B05FC4B6A3BF}" destId="{A7FE3250-241D-41BB-95D5-DCC285DABFE2}" srcOrd="3" destOrd="0" parTransId="{EBD67938-B24E-433D-B8F9-5E4451C42C68}" sibTransId="{D377A1BF-E9FE-48E2-A0D4-C19E83677C69}"/>
    <dgm:cxn modelId="{CD7929B7-B54B-B84B-AFFF-75D18DCB75F7}" srcId="{26830B50-906A-4D52-87F9-B05FC4B6A3BF}" destId="{875684B9-6F2B-F042-AC9B-B537B543FA30}" srcOrd="1" destOrd="0" parTransId="{15FA1C77-FE50-1E41-9AA9-7F45C41F8041}" sibTransId="{C3A72EFE-5BA8-5F45-AB64-3DFA3241A54A}"/>
    <dgm:cxn modelId="{13B0F1BC-9A69-4078-B91E-9A0EEC9AA11E}" srcId="{26830B50-906A-4D52-87F9-B05FC4B6A3BF}" destId="{712BDB3B-5FFD-4643-8894-C1214CF25F95}" srcOrd="11" destOrd="0" parTransId="{BB0CF8A6-413C-4A81-B986-FD5BAE0C15A7}" sibTransId="{DAB5103C-2EFD-4CB5-BA4F-2C9B9082C749}"/>
    <dgm:cxn modelId="{9628C5CD-CCEE-CD46-9BAD-C57612C9C87F}" type="presOf" srcId="{DA113C63-2657-4C6A-91E2-D96B7D34AC61}" destId="{FB9C5E6A-58DB-DD49-90AA-01DE8822E94A}" srcOrd="0" destOrd="0" presId="urn:microsoft.com/office/officeart/2008/layout/LinedList"/>
    <dgm:cxn modelId="{85B1CDD7-D621-4BDF-B64A-A2D9323E0322}" srcId="{26830B50-906A-4D52-87F9-B05FC4B6A3BF}" destId="{0036CF00-B55F-4477-BE4C-54F12235D685}" srcOrd="6" destOrd="0" parTransId="{64E38C24-F024-478D-A677-D8B4E9F62822}" sibTransId="{25D2C207-F1D9-4F13-B652-643AE8969E04}"/>
    <dgm:cxn modelId="{52A9F2D7-E6C7-4754-A1BB-AE512D8CC93E}" srcId="{26830B50-906A-4D52-87F9-B05FC4B6A3BF}" destId="{A38A8782-BC80-4538-86B7-41606237F6A3}" srcOrd="10" destOrd="0" parTransId="{F8E52DAE-4562-40C9-A8BC-802139E8B667}" sibTransId="{38AF6002-FBE7-46CA-A533-10C8CC874068}"/>
    <dgm:cxn modelId="{C895C4E2-04F6-9C4E-97CB-D740CC81074D}" type="presOf" srcId="{16F6B780-6A80-4300-B8DE-D894BA6DFFA9}" destId="{5FD599D5-9DE2-764F-8344-4C0A3ED248D9}" srcOrd="0" destOrd="0" presId="urn:microsoft.com/office/officeart/2008/layout/LinedList"/>
    <dgm:cxn modelId="{FD7BDBE8-515E-C545-8B71-72E911855E24}" type="presOf" srcId="{A38A8782-BC80-4538-86B7-41606237F6A3}" destId="{8E546376-8428-CC4D-B90C-D126274D88CA}" srcOrd="0" destOrd="0" presId="urn:microsoft.com/office/officeart/2008/layout/LinedList"/>
    <dgm:cxn modelId="{2791B0FD-9754-4DB7-9243-39B6D2F7D4B2}" srcId="{26830B50-906A-4D52-87F9-B05FC4B6A3BF}" destId="{79846335-DA50-49E8-96BC-AA002DBCCB7A}" srcOrd="2" destOrd="0" parTransId="{EFB39808-8CDE-4340-963A-78A50FA36195}" sibTransId="{03563CB8-DB2B-45A3-91DA-1D0EB6DCCD52}"/>
    <dgm:cxn modelId="{7B6C6277-D4D1-9E44-BE29-517E2C201F17}" type="presParOf" srcId="{B4C0D206-41AF-E24D-AD47-B0F091D86842}" destId="{866DC06E-E2F7-014A-AED6-DB9D2CF41560}" srcOrd="0" destOrd="0" presId="urn:microsoft.com/office/officeart/2008/layout/LinedList"/>
    <dgm:cxn modelId="{19C3BBE8-7F78-1B48-BFB5-2EEE12B69CAE}" type="presParOf" srcId="{B4C0D206-41AF-E24D-AD47-B0F091D86842}" destId="{B032FA24-A339-2345-8A31-558FB9285546}" srcOrd="1" destOrd="0" presId="urn:microsoft.com/office/officeart/2008/layout/LinedList"/>
    <dgm:cxn modelId="{C0B72026-22EF-594D-A71B-19905427F7F7}" type="presParOf" srcId="{B032FA24-A339-2345-8A31-558FB9285546}" destId="{0EAB94D3-3DAE-B64C-95D5-3AF90641ABDE}" srcOrd="0" destOrd="0" presId="urn:microsoft.com/office/officeart/2008/layout/LinedList"/>
    <dgm:cxn modelId="{AF0C34B7-3EE9-EB45-991B-53A7684CDE32}" type="presParOf" srcId="{B032FA24-A339-2345-8A31-558FB9285546}" destId="{47C49A49-63C0-2C4C-88B6-93D641E50628}" srcOrd="1" destOrd="0" presId="urn:microsoft.com/office/officeart/2008/layout/LinedList"/>
    <dgm:cxn modelId="{B4FFE43E-A2BB-2B4A-AA0E-56FC8334B8DD}" type="presParOf" srcId="{B4C0D206-41AF-E24D-AD47-B0F091D86842}" destId="{2442F692-EABE-C24F-96F0-B5B387391B80}" srcOrd="2" destOrd="0" presId="urn:microsoft.com/office/officeart/2008/layout/LinedList"/>
    <dgm:cxn modelId="{80CA949C-1848-904C-B722-10A81E4D6585}" type="presParOf" srcId="{B4C0D206-41AF-E24D-AD47-B0F091D86842}" destId="{E3F7F761-F79D-B840-AB74-17C560A3FC06}" srcOrd="3" destOrd="0" presId="urn:microsoft.com/office/officeart/2008/layout/LinedList"/>
    <dgm:cxn modelId="{83BAF1A1-36FB-FD47-ACA0-0B75C1DF00B7}" type="presParOf" srcId="{E3F7F761-F79D-B840-AB74-17C560A3FC06}" destId="{A7B86603-78F7-2845-90B2-438B01DB0043}" srcOrd="0" destOrd="0" presId="urn:microsoft.com/office/officeart/2008/layout/LinedList"/>
    <dgm:cxn modelId="{97C00A66-E8D9-2F48-A01B-5B11C94C5519}" type="presParOf" srcId="{E3F7F761-F79D-B840-AB74-17C560A3FC06}" destId="{E3C31D09-2AA2-3C4C-A671-E407377816EE}" srcOrd="1" destOrd="0" presId="urn:microsoft.com/office/officeart/2008/layout/LinedList"/>
    <dgm:cxn modelId="{3D27813E-690D-0246-9EAD-B09D2AD28F82}" type="presParOf" srcId="{B4C0D206-41AF-E24D-AD47-B0F091D86842}" destId="{69425A5D-D388-454A-816A-CD20D67BF737}" srcOrd="4" destOrd="0" presId="urn:microsoft.com/office/officeart/2008/layout/LinedList"/>
    <dgm:cxn modelId="{BBA30F9B-4E08-634D-87F3-60785384A6CE}" type="presParOf" srcId="{B4C0D206-41AF-E24D-AD47-B0F091D86842}" destId="{9717E87F-C7BC-734E-B5CD-4B512707727F}" srcOrd="5" destOrd="0" presId="urn:microsoft.com/office/officeart/2008/layout/LinedList"/>
    <dgm:cxn modelId="{476B9F9A-73EF-0541-B089-B9849FC86170}" type="presParOf" srcId="{9717E87F-C7BC-734E-B5CD-4B512707727F}" destId="{725F85C3-C3E2-0048-9C41-4BB5368E0F26}" srcOrd="0" destOrd="0" presId="urn:microsoft.com/office/officeart/2008/layout/LinedList"/>
    <dgm:cxn modelId="{73B9BCA8-8C49-EF43-A057-74D6C17C1246}" type="presParOf" srcId="{9717E87F-C7BC-734E-B5CD-4B512707727F}" destId="{0396FD10-4EAF-BC42-BF99-39126D4D0DF9}" srcOrd="1" destOrd="0" presId="urn:microsoft.com/office/officeart/2008/layout/LinedList"/>
    <dgm:cxn modelId="{1EF34AFC-7C1F-A749-A218-185B3471E7DD}" type="presParOf" srcId="{B4C0D206-41AF-E24D-AD47-B0F091D86842}" destId="{6124CFF2-5919-C14D-821A-614A9223F583}" srcOrd="6" destOrd="0" presId="urn:microsoft.com/office/officeart/2008/layout/LinedList"/>
    <dgm:cxn modelId="{182D9A1B-ED52-6C4B-A60A-4026446300F3}" type="presParOf" srcId="{B4C0D206-41AF-E24D-AD47-B0F091D86842}" destId="{C2B309EF-7A00-EC4A-A213-F00B432EBA3A}" srcOrd="7" destOrd="0" presId="urn:microsoft.com/office/officeart/2008/layout/LinedList"/>
    <dgm:cxn modelId="{C7DA9228-CC5D-B042-BCCA-1816485417B9}" type="presParOf" srcId="{C2B309EF-7A00-EC4A-A213-F00B432EBA3A}" destId="{A49DE02C-C978-1B4E-AAF9-A1DD7CA40B61}" srcOrd="0" destOrd="0" presId="urn:microsoft.com/office/officeart/2008/layout/LinedList"/>
    <dgm:cxn modelId="{95331B6A-01A2-FF4E-8BD8-7C28E411E0CD}" type="presParOf" srcId="{C2B309EF-7A00-EC4A-A213-F00B432EBA3A}" destId="{10C7ACAE-33DC-7948-8707-F79CFAD1D783}" srcOrd="1" destOrd="0" presId="urn:microsoft.com/office/officeart/2008/layout/LinedList"/>
    <dgm:cxn modelId="{9BA123CC-AF87-2A41-BAFB-4729767ED528}" type="presParOf" srcId="{B4C0D206-41AF-E24D-AD47-B0F091D86842}" destId="{255F6E05-3966-814B-B319-CE73AB0AFE9C}" srcOrd="8" destOrd="0" presId="urn:microsoft.com/office/officeart/2008/layout/LinedList"/>
    <dgm:cxn modelId="{250F0BF2-57C7-EC47-AA78-7A995A30FD57}" type="presParOf" srcId="{B4C0D206-41AF-E24D-AD47-B0F091D86842}" destId="{19ECD4CA-B35F-E840-9D60-A92328EA5CFA}" srcOrd="9" destOrd="0" presId="urn:microsoft.com/office/officeart/2008/layout/LinedList"/>
    <dgm:cxn modelId="{3F7FF29E-F9E3-3243-93CF-D5DD472C10C6}" type="presParOf" srcId="{19ECD4CA-B35F-E840-9D60-A92328EA5CFA}" destId="{FB9C5E6A-58DB-DD49-90AA-01DE8822E94A}" srcOrd="0" destOrd="0" presId="urn:microsoft.com/office/officeart/2008/layout/LinedList"/>
    <dgm:cxn modelId="{EF718463-9822-9048-98C1-560AD060A1DD}" type="presParOf" srcId="{19ECD4CA-B35F-E840-9D60-A92328EA5CFA}" destId="{05697063-0D1F-0B41-BCDF-3A181C28FFFC}" srcOrd="1" destOrd="0" presId="urn:microsoft.com/office/officeart/2008/layout/LinedList"/>
    <dgm:cxn modelId="{19A982CF-6A14-7A47-8380-3212BB661EB9}" type="presParOf" srcId="{B4C0D206-41AF-E24D-AD47-B0F091D86842}" destId="{A3B9F618-A137-184A-9E31-038F22A7A76D}" srcOrd="10" destOrd="0" presId="urn:microsoft.com/office/officeart/2008/layout/LinedList"/>
    <dgm:cxn modelId="{2BC04227-614B-4049-9713-520A889B05C4}" type="presParOf" srcId="{B4C0D206-41AF-E24D-AD47-B0F091D86842}" destId="{04799EBB-AF6E-6849-A22D-54B6119D7B05}" srcOrd="11" destOrd="0" presId="urn:microsoft.com/office/officeart/2008/layout/LinedList"/>
    <dgm:cxn modelId="{60AEEE48-864C-5B43-997A-9BC96BB62E08}" type="presParOf" srcId="{04799EBB-AF6E-6849-A22D-54B6119D7B05}" destId="{5FD599D5-9DE2-764F-8344-4C0A3ED248D9}" srcOrd="0" destOrd="0" presId="urn:microsoft.com/office/officeart/2008/layout/LinedList"/>
    <dgm:cxn modelId="{F5BD9B92-FEAA-674B-925B-D492F99A3A4A}" type="presParOf" srcId="{04799EBB-AF6E-6849-A22D-54B6119D7B05}" destId="{D31AA82F-FC13-7443-B51D-19E58CB659C0}" srcOrd="1" destOrd="0" presId="urn:microsoft.com/office/officeart/2008/layout/LinedList"/>
    <dgm:cxn modelId="{089D728F-1477-2846-8708-B1209B2A9811}" type="presParOf" srcId="{B4C0D206-41AF-E24D-AD47-B0F091D86842}" destId="{4D908B17-23E4-E74D-BE15-A2E25C3FB6E1}" srcOrd="12" destOrd="0" presId="urn:microsoft.com/office/officeart/2008/layout/LinedList"/>
    <dgm:cxn modelId="{B8972843-B89F-5846-9447-41F836EEE4CF}" type="presParOf" srcId="{B4C0D206-41AF-E24D-AD47-B0F091D86842}" destId="{F28C159C-25E7-834D-BC0F-83A1CFC026EE}" srcOrd="13" destOrd="0" presId="urn:microsoft.com/office/officeart/2008/layout/LinedList"/>
    <dgm:cxn modelId="{22911764-D781-F343-A404-3814B7BD1266}" type="presParOf" srcId="{F28C159C-25E7-834D-BC0F-83A1CFC026EE}" destId="{E3C1722E-A059-F349-9F55-FEE81B659387}" srcOrd="0" destOrd="0" presId="urn:microsoft.com/office/officeart/2008/layout/LinedList"/>
    <dgm:cxn modelId="{BBCA1BF5-D58B-EF4A-B212-DC468D4970D9}" type="presParOf" srcId="{F28C159C-25E7-834D-BC0F-83A1CFC026EE}" destId="{71B4BA14-9412-3B41-AE76-879B71839E6D}" srcOrd="1" destOrd="0" presId="urn:microsoft.com/office/officeart/2008/layout/LinedList"/>
    <dgm:cxn modelId="{72BA12B1-A7FF-874C-BA6A-53352F6606D6}" type="presParOf" srcId="{B4C0D206-41AF-E24D-AD47-B0F091D86842}" destId="{76822033-2B7A-4941-9130-CCD0CCDED133}" srcOrd="14" destOrd="0" presId="urn:microsoft.com/office/officeart/2008/layout/LinedList"/>
    <dgm:cxn modelId="{FEDE19BD-B555-B344-8C04-9D0A9BBCA622}" type="presParOf" srcId="{B4C0D206-41AF-E24D-AD47-B0F091D86842}" destId="{AF15D86D-2E34-5840-A04D-8D076941EBA9}" srcOrd="15" destOrd="0" presId="urn:microsoft.com/office/officeart/2008/layout/LinedList"/>
    <dgm:cxn modelId="{61C61D27-A0D1-FE4F-A1FA-344480970091}" type="presParOf" srcId="{AF15D86D-2E34-5840-A04D-8D076941EBA9}" destId="{02FD2CFD-0242-524D-A27B-9C9FF8DF0DEF}" srcOrd="0" destOrd="0" presId="urn:microsoft.com/office/officeart/2008/layout/LinedList"/>
    <dgm:cxn modelId="{E183EA0B-23CB-B949-A790-1AFD413D5EAB}" type="presParOf" srcId="{AF15D86D-2E34-5840-A04D-8D076941EBA9}" destId="{74AD18CB-3EB4-D147-8C33-C404FE521B1D}" srcOrd="1" destOrd="0" presId="urn:microsoft.com/office/officeart/2008/layout/LinedList"/>
    <dgm:cxn modelId="{EB35BF69-04F5-5E46-89C7-0ECA026E77F1}" type="presParOf" srcId="{B4C0D206-41AF-E24D-AD47-B0F091D86842}" destId="{2D1D5152-B1DC-7F49-9ED9-A041C0F46F85}" srcOrd="16" destOrd="0" presId="urn:microsoft.com/office/officeart/2008/layout/LinedList"/>
    <dgm:cxn modelId="{74897919-F704-0D49-BEE5-D6936421FD1B}" type="presParOf" srcId="{B4C0D206-41AF-E24D-AD47-B0F091D86842}" destId="{131ED5E2-5BB0-5A40-94BA-97B535A67ABA}" srcOrd="17" destOrd="0" presId="urn:microsoft.com/office/officeart/2008/layout/LinedList"/>
    <dgm:cxn modelId="{803BE98F-77DE-CD49-B242-A2FC1C40F7BC}" type="presParOf" srcId="{131ED5E2-5BB0-5A40-94BA-97B535A67ABA}" destId="{3C3E32ED-8ECD-0343-8068-CA3F717F901C}" srcOrd="0" destOrd="0" presId="urn:microsoft.com/office/officeart/2008/layout/LinedList"/>
    <dgm:cxn modelId="{33315647-19A5-F649-8887-9A03DBE34A91}" type="presParOf" srcId="{131ED5E2-5BB0-5A40-94BA-97B535A67ABA}" destId="{E45524E9-4D70-3D4A-A3E6-DBF3CA944669}" srcOrd="1" destOrd="0" presId="urn:microsoft.com/office/officeart/2008/layout/LinedList"/>
    <dgm:cxn modelId="{CE3C57F0-F2B0-9C43-8175-8400710E4E0C}" type="presParOf" srcId="{B4C0D206-41AF-E24D-AD47-B0F091D86842}" destId="{608F2F41-2146-D54C-B102-433B7A5467A5}" srcOrd="18" destOrd="0" presId="urn:microsoft.com/office/officeart/2008/layout/LinedList"/>
    <dgm:cxn modelId="{1263AEC6-5324-424F-A334-22792AF9A471}" type="presParOf" srcId="{B4C0D206-41AF-E24D-AD47-B0F091D86842}" destId="{CF874810-ED06-8447-BEAB-E08BD8521D6B}" srcOrd="19" destOrd="0" presId="urn:microsoft.com/office/officeart/2008/layout/LinedList"/>
    <dgm:cxn modelId="{1D4A91DF-EB32-C443-AF26-0276CD56C5C8}" type="presParOf" srcId="{CF874810-ED06-8447-BEAB-E08BD8521D6B}" destId="{10368F64-4C9B-9C4A-B038-44D559AD9812}" srcOrd="0" destOrd="0" presId="urn:microsoft.com/office/officeart/2008/layout/LinedList"/>
    <dgm:cxn modelId="{1E4CD653-E09F-7A48-946C-C97C5888FE6A}" type="presParOf" srcId="{CF874810-ED06-8447-BEAB-E08BD8521D6B}" destId="{26540B99-AFAF-DB4F-A10F-FEEFFB325F38}" srcOrd="1" destOrd="0" presId="urn:microsoft.com/office/officeart/2008/layout/LinedList"/>
    <dgm:cxn modelId="{DC6ADAA9-3E6F-2044-8BB5-B66B7F23BEC4}" type="presParOf" srcId="{B4C0D206-41AF-E24D-AD47-B0F091D86842}" destId="{D4B8CBFC-FF03-EC41-AA5F-76656458C780}" srcOrd="20" destOrd="0" presId="urn:microsoft.com/office/officeart/2008/layout/LinedList"/>
    <dgm:cxn modelId="{5ACDE49B-5833-FC48-9637-6B87E2E4866D}" type="presParOf" srcId="{B4C0D206-41AF-E24D-AD47-B0F091D86842}" destId="{23ECE755-E8BD-A348-9966-DEFF50445814}" srcOrd="21" destOrd="0" presId="urn:microsoft.com/office/officeart/2008/layout/LinedList"/>
    <dgm:cxn modelId="{120E3177-77FA-B44E-9355-6664F1373D47}" type="presParOf" srcId="{23ECE755-E8BD-A348-9966-DEFF50445814}" destId="{8E546376-8428-CC4D-B90C-D126274D88CA}" srcOrd="0" destOrd="0" presId="urn:microsoft.com/office/officeart/2008/layout/LinedList"/>
    <dgm:cxn modelId="{75F15691-7F9D-CC49-97BA-C34FF43EACA8}" type="presParOf" srcId="{23ECE755-E8BD-A348-9966-DEFF50445814}" destId="{DF71896D-481B-6F49-A994-D2001E45F8C2}" srcOrd="1" destOrd="0" presId="urn:microsoft.com/office/officeart/2008/layout/LinedList"/>
    <dgm:cxn modelId="{1315A619-8550-8440-86FF-1E23FB80D3D6}" type="presParOf" srcId="{B4C0D206-41AF-E24D-AD47-B0F091D86842}" destId="{7F261365-FA5D-304E-B7BB-697CC84F5BD5}" srcOrd="22" destOrd="0" presId="urn:microsoft.com/office/officeart/2008/layout/LinedList"/>
    <dgm:cxn modelId="{47953A6B-79BC-0042-96EE-9445BF897023}" type="presParOf" srcId="{B4C0D206-41AF-E24D-AD47-B0F091D86842}" destId="{331BBA45-0F2E-F242-BEB4-48D49A398A1D}" srcOrd="23" destOrd="0" presId="urn:microsoft.com/office/officeart/2008/layout/LinedList"/>
    <dgm:cxn modelId="{9EF49500-BC0A-984F-B421-193462B79F1B}" type="presParOf" srcId="{331BBA45-0F2E-F242-BEB4-48D49A398A1D}" destId="{1A827CD4-EDE5-5742-8D66-42F3CDF304AE}" srcOrd="0" destOrd="0" presId="urn:microsoft.com/office/officeart/2008/layout/LinedList"/>
    <dgm:cxn modelId="{6689621E-7A1D-B64A-8C50-2AD96DA81118}" type="presParOf" srcId="{331BBA45-0F2E-F242-BEB4-48D49A398A1D}" destId="{673C0535-6916-F346-83EC-194F6B3E350E}" srcOrd="1" destOrd="0" presId="urn:microsoft.com/office/officeart/2008/layout/LinedList"/>
    <dgm:cxn modelId="{549646AB-BCF6-C548-A202-65DF3E7748DD}" type="presParOf" srcId="{B4C0D206-41AF-E24D-AD47-B0F091D86842}" destId="{F56AFCDC-B9D3-8C4C-80D3-99BED044A6B6}" srcOrd="24" destOrd="0" presId="urn:microsoft.com/office/officeart/2008/layout/LinedList"/>
    <dgm:cxn modelId="{B0A6F8E0-DFB9-854C-98C6-23E08BD381F3}" type="presParOf" srcId="{B4C0D206-41AF-E24D-AD47-B0F091D86842}" destId="{DA1003F4-167C-E041-9206-8033F3499812}" srcOrd="25" destOrd="0" presId="urn:microsoft.com/office/officeart/2008/layout/LinedList"/>
    <dgm:cxn modelId="{CECF659D-7C5D-9D4D-8149-FDDEC90A2BCE}" type="presParOf" srcId="{DA1003F4-167C-E041-9206-8033F3499812}" destId="{EA6143E4-2058-6940-9E90-B72676CB9347}" srcOrd="0" destOrd="0" presId="urn:microsoft.com/office/officeart/2008/layout/LinedList"/>
    <dgm:cxn modelId="{8205B749-3E40-A543-BFDA-55CAD7E6A04F}" type="presParOf" srcId="{DA1003F4-167C-E041-9206-8033F3499812}" destId="{28D6BC3C-8954-4444-8AB6-2EA075DAE671}" srcOrd="1" destOrd="0" presId="urn:microsoft.com/office/officeart/2008/layout/Line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BE2CB82-9809-4690-B43F-A160AFD9479B}"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B6D93797-0168-1849-9E47-FBDD9A97D213}">
      <dgm:prSet/>
      <dgm:spPr/>
      <dgm:t>
        <a:bodyPr/>
        <a:lstStyle/>
        <a:p>
          <a:r>
            <a:rPr lang="en-US" altLang="en-NO" dirty="0"/>
            <a:t>Robustness means how much sensitive a system is to erroneous input and changes its operational environment</a:t>
          </a:r>
        </a:p>
      </dgm:t>
    </dgm:pt>
    <dgm:pt modelId="{764CF414-4D7E-7940-8F7A-702C62E92066}" type="parTrans" cxnId="{FB0D53E4-469C-2042-8BF3-7840E06F4BB4}">
      <dgm:prSet/>
      <dgm:spPr/>
      <dgm:t>
        <a:bodyPr/>
        <a:lstStyle/>
        <a:p>
          <a:endParaRPr lang="en-GB"/>
        </a:p>
      </dgm:t>
    </dgm:pt>
    <dgm:pt modelId="{AFCF117B-3619-C643-AB00-D1ECF282C67D}" type="sibTrans" cxnId="{FB0D53E4-469C-2042-8BF3-7840E06F4BB4}">
      <dgm:prSet/>
      <dgm:spPr/>
      <dgm:t>
        <a:bodyPr/>
        <a:lstStyle/>
        <a:p>
          <a:endParaRPr lang="en-GB"/>
        </a:p>
      </dgm:t>
    </dgm:pt>
    <dgm:pt modelId="{6C9C6E54-42C3-6E4A-B460-1784735260B8}">
      <dgm:prSet/>
      <dgm:spPr/>
      <dgm:t>
        <a:bodyPr/>
        <a:lstStyle/>
        <a:p>
          <a:r>
            <a:rPr lang="en-US" altLang="en-NO" dirty="0"/>
            <a:t>Tests in this category are designed to verify how gracefully the system behaves in error situations and in a changed operational environment</a:t>
          </a:r>
        </a:p>
      </dgm:t>
    </dgm:pt>
    <dgm:pt modelId="{B119E46A-79EC-E34F-A42A-6A668A978433}" type="parTrans" cxnId="{1E05FC6A-1996-3241-BA96-44D13916E9B4}">
      <dgm:prSet/>
      <dgm:spPr/>
      <dgm:t>
        <a:bodyPr/>
        <a:lstStyle/>
        <a:p>
          <a:endParaRPr lang="en-GB"/>
        </a:p>
      </dgm:t>
    </dgm:pt>
    <dgm:pt modelId="{75CFB240-C242-5743-87D0-862CB4B1DCAA}" type="sibTrans" cxnId="{1E05FC6A-1996-3241-BA96-44D13916E9B4}">
      <dgm:prSet/>
      <dgm:spPr/>
      <dgm:t>
        <a:bodyPr/>
        <a:lstStyle/>
        <a:p>
          <a:endParaRPr lang="en-GB"/>
        </a:p>
      </dgm:t>
    </dgm:pt>
    <dgm:pt modelId="{9282DFEF-0365-534E-8B9E-593C15751D9B}">
      <dgm:prSet/>
      <dgm:spPr/>
      <dgm:t>
        <a:bodyPr/>
        <a:lstStyle/>
        <a:p>
          <a:r>
            <a:rPr lang="en-US" altLang="en-NO" dirty="0"/>
            <a:t>The tests include providing invalid input data to the system and observing how the system reacts to the invalid input.</a:t>
          </a:r>
        </a:p>
      </dgm:t>
    </dgm:pt>
    <dgm:pt modelId="{6F3CCA6D-A05E-3346-B2E4-AD1AEB30CFB9}" type="parTrans" cxnId="{E2564476-1294-2244-A2F1-410F82CA855F}">
      <dgm:prSet/>
      <dgm:spPr/>
      <dgm:t>
        <a:bodyPr/>
        <a:lstStyle/>
        <a:p>
          <a:endParaRPr lang="en-GB"/>
        </a:p>
      </dgm:t>
    </dgm:pt>
    <dgm:pt modelId="{A93B215D-A151-1A43-929E-66E7CA8231F9}" type="sibTrans" cxnId="{E2564476-1294-2244-A2F1-410F82CA855F}">
      <dgm:prSet/>
      <dgm:spPr/>
      <dgm:t>
        <a:bodyPr/>
        <a:lstStyle/>
        <a:p>
          <a:endParaRPr lang="en-GB"/>
        </a:p>
      </dgm:t>
    </dgm:pt>
    <dgm:pt modelId="{60E0D6DA-DB96-5448-8B28-FC6B563B046A}">
      <dgm:prSet/>
      <dgm:spPr/>
      <dgm:t>
        <a:bodyPr/>
        <a:lstStyle/>
        <a:p>
          <a:r>
            <a:rPr lang="en-US" altLang="en-NO" b="1"/>
            <a:t>Power cycling</a:t>
          </a:r>
          <a:r>
            <a:rPr lang="en-US" altLang="en-NO"/>
            <a:t> tests are executed to ensure that, when there is a power glitch in a deployment environment, the system can recover from the glitch to be back in normal operation after power is restored.</a:t>
          </a:r>
          <a:endParaRPr lang="en-US" altLang="en-NO" dirty="0"/>
        </a:p>
      </dgm:t>
    </dgm:pt>
    <dgm:pt modelId="{27FE7517-DF38-C949-98C4-42DD17732D25}" type="parTrans" cxnId="{E18608DD-8343-0243-881B-9D4C9005244B}">
      <dgm:prSet/>
      <dgm:spPr/>
      <dgm:t>
        <a:bodyPr/>
        <a:lstStyle/>
        <a:p>
          <a:endParaRPr lang="en-GB"/>
        </a:p>
      </dgm:t>
    </dgm:pt>
    <dgm:pt modelId="{59DDED3E-B419-754F-8542-303D783FF4CC}" type="sibTrans" cxnId="{E18608DD-8343-0243-881B-9D4C9005244B}">
      <dgm:prSet/>
      <dgm:spPr/>
      <dgm:t>
        <a:bodyPr/>
        <a:lstStyle/>
        <a:p>
          <a:endParaRPr lang="en-GB"/>
        </a:p>
      </dgm:t>
    </dgm:pt>
    <dgm:pt modelId="{86DE4559-27F2-9C4B-91F6-77F3915B2122}">
      <dgm:prSet/>
      <dgm:spPr/>
      <dgm:t>
        <a:bodyPr/>
        <a:lstStyle/>
        <a:p>
          <a:r>
            <a:rPr lang="en-US" altLang="en-NO" b="1"/>
            <a:t>Availability tests</a:t>
          </a:r>
          <a:r>
            <a:rPr lang="en-US" altLang="en-NO"/>
            <a:t> are designed to is to verify that the system gracefully and quickly recovers from hardware and software failures without adversely impacting the operation of the system.</a:t>
          </a:r>
          <a:endParaRPr lang="en-US" altLang="en-NO" dirty="0"/>
        </a:p>
      </dgm:t>
    </dgm:pt>
    <dgm:pt modelId="{5FC4FACF-EA4A-9D4A-9666-A97156FC5FCA}" type="parTrans" cxnId="{F75D5833-10E3-2545-8757-D47678A0CD8C}">
      <dgm:prSet/>
      <dgm:spPr/>
      <dgm:t>
        <a:bodyPr/>
        <a:lstStyle/>
        <a:p>
          <a:endParaRPr lang="en-GB"/>
        </a:p>
      </dgm:t>
    </dgm:pt>
    <dgm:pt modelId="{FDE03FA5-1FDF-EF43-B4EB-3E4CD506412D}" type="sibTrans" cxnId="{F75D5833-10E3-2545-8757-D47678A0CD8C}">
      <dgm:prSet/>
      <dgm:spPr/>
      <dgm:t>
        <a:bodyPr/>
        <a:lstStyle/>
        <a:p>
          <a:endParaRPr lang="en-GB"/>
        </a:p>
      </dgm:t>
    </dgm:pt>
    <dgm:pt modelId="{A677DD0D-64A9-4B4B-8361-62AF016B4BD2}">
      <dgm:prSet/>
      <dgm:spPr/>
      <dgm:t>
        <a:bodyPr/>
        <a:lstStyle/>
        <a:p>
          <a:r>
            <a:rPr lang="en-US" altLang="en-NO" dirty="0"/>
            <a:t>Some types of robustness tests:</a:t>
          </a:r>
        </a:p>
      </dgm:t>
    </dgm:pt>
    <dgm:pt modelId="{7B34BC5E-8A97-2947-AA67-CB1062681799}" type="parTrans" cxnId="{A8D51F3A-4253-9A43-B388-26492702CDBF}">
      <dgm:prSet/>
      <dgm:spPr/>
      <dgm:t>
        <a:bodyPr/>
        <a:lstStyle/>
        <a:p>
          <a:endParaRPr lang="en-GB"/>
        </a:p>
      </dgm:t>
    </dgm:pt>
    <dgm:pt modelId="{92639799-44FF-1441-9EFE-D9FFE8B3E9AF}" type="sibTrans" cxnId="{A8D51F3A-4253-9A43-B388-26492702CDBF}">
      <dgm:prSet/>
      <dgm:spPr/>
      <dgm:t>
        <a:bodyPr/>
        <a:lstStyle/>
        <a:p>
          <a:endParaRPr lang="en-GB"/>
        </a:p>
      </dgm:t>
    </dgm:pt>
    <dgm:pt modelId="{7F3F3EFC-15CF-C049-B146-AC8AFB00996A}" type="pres">
      <dgm:prSet presAssocID="{9BE2CB82-9809-4690-B43F-A160AFD9479B}" presName="linear" presStyleCnt="0">
        <dgm:presLayoutVars>
          <dgm:animLvl val="lvl"/>
          <dgm:resizeHandles val="exact"/>
        </dgm:presLayoutVars>
      </dgm:prSet>
      <dgm:spPr/>
    </dgm:pt>
    <dgm:pt modelId="{C6E0EF85-E3EB-634A-A990-D699049425CA}" type="pres">
      <dgm:prSet presAssocID="{B6D93797-0168-1849-9E47-FBDD9A97D213}" presName="parentText" presStyleLbl="node1" presStyleIdx="0" presStyleCnt="3">
        <dgm:presLayoutVars>
          <dgm:chMax val="0"/>
          <dgm:bulletEnabled val="1"/>
        </dgm:presLayoutVars>
      </dgm:prSet>
      <dgm:spPr/>
    </dgm:pt>
    <dgm:pt modelId="{CCA7161D-21C0-6D40-8145-CC4B79559B07}" type="pres">
      <dgm:prSet presAssocID="{AFCF117B-3619-C643-AB00-D1ECF282C67D}" presName="spacer" presStyleCnt="0"/>
      <dgm:spPr/>
    </dgm:pt>
    <dgm:pt modelId="{4625944F-3548-5346-9EAF-ACF73FC3DCDA}" type="pres">
      <dgm:prSet presAssocID="{6C9C6E54-42C3-6E4A-B460-1784735260B8}" presName="parentText" presStyleLbl="node1" presStyleIdx="1" presStyleCnt="3">
        <dgm:presLayoutVars>
          <dgm:chMax val="0"/>
          <dgm:bulletEnabled val="1"/>
        </dgm:presLayoutVars>
      </dgm:prSet>
      <dgm:spPr/>
    </dgm:pt>
    <dgm:pt modelId="{E8349A08-B246-7B49-B3A2-690A5EC460E2}" type="pres">
      <dgm:prSet presAssocID="{75CFB240-C242-5743-87D0-862CB4B1DCAA}" presName="spacer" presStyleCnt="0"/>
      <dgm:spPr/>
    </dgm:pt>
    <dgm:pt modelId="{F75E0C19-38C8-2F44-B8F3-0435177101EE}" type="pres">
      <dgm:prSet presAssocID="{A677DD0D-64A9-4B4B-8361-62AF016B4BD2}" presName="parentText" presStyleLbl="node1" presStyleIdx="2" presStyleCnt="3">
        <dgm:presLayoutVars>
          <dgm:chMax val="0"/>
          <dgm:bulletEnabled val="1"/>
        </dgm:presLayoutVars>
      </dgm:prSet>
      <dgm:spPr/>
    </dgm:pt>
    <dgm:pt modelId="{65966F7F-AF39-B540-924D-9531B5ADD122}" type="pres">
      <dgm:prSet presAssocID="{A677DD0D-64A9-4B4B-8361-62AF016B4BD2}" presName="childText" presStyleLbl="revTx" presStyleIdx="0" presStyleCnt="1">
        <dgm:presLayoutVars>
          <dgm:bulletEnabled val="1"/>
        </dgm:presLayoutVars>
      </dgm:prSet>
      <dgm:spPr/>
    </dgm:pt>
  </dgm:ptLst>
  <dgm:cxnLst>
    <dgm:cxn modelId="{F2009F1A-3D6D-7B41-8FDB-58DA481AA005}" type="presOf" srcId="{A677DD0D-64A9-4B4B-8361-62AF016B4BD2}" destId="{F75E0C19-38C8-2F44-B8F3-0435177101EE}" srcOrd="0" destOrd="0" presId="urn:microsoft.com/office/officeart/2005/8/layout/vList2"/>
    <dgm:cxn modelId="{6B72AC22-1D25-A34B-8F80-13E7C42252C9}" type="presOf" srcId="{60E0D6DA-DB96-5448-8B28-FC6B563B046A}" destId="{65966F7F-AF39-B540-924D-9531B5ADD122}" srcOrd="0" destOrd="1" presId="urn:microsoft.com/office/officeart/2005/8/layout/vList2"/>
    <dgm:cxn modelId="{3CB51E32-6238-C747-95C2-557D97B9F1F7}" type="presOf" srcId="{6C9C6E54-42C3-6E4A-B460-1784735260B8}" destId="{4625944F-3548-5346-9EAF-ACF73FC3DCDA}" srcOrd="0" destOrd="0" presId="urn:microsoft.com/office/officeart/2005/8/layout/vList2"/>
    <dgm:cxn modelId="{F75D5833-10E3-2545-8757-D47678A0CD8C}" srcId="{A677DD0D-64A9-4B4B-8361-62AF016B4BD2}" destId="{86DE4559-27F2-9C4B-91F6-77F3915B2122}" srcOrd="2" destOrd="0" parTransId="{5FC4FACF-EA4A-9D4A-9666-A97156FC5FCA}" sibTransId="{FDE03FA5-1FDF-EF43-B4EB-3E4CD506412D}"/>
    <dgm:cxn modelId="{A8D51F3A-4253-9A43-B388-26492702CDBF}" srcId="{9BE2CB82-9809-4690-B43F-A160AFD9479B}" destId="{A677DD0D-64A9-4B4B-8361-62AF016B4BD2}" srcOrd="2" destOrd="0" parTransId="{7B34BC5E-8A97-2947-AA67-CB1062681799}" sibTransId="{92639799-44FF-1441-9EFE-D9FFE8B3E9AF}"/>
    <dgm:cxn modelId="{51103166-3D4F-C74C-B632-777F5690CABE}" type="presOf" srcId="{9282DFEF-0365-534E-8B9E-593C15751D9B}" destId="{65966F7F-AF39-B540-924D-9531B5ADD122}" srcOrd="0" destOrd="0" presId="urn:microsoft.com/office/officeart/2005/8/layout/vList2"/>
    <dgm:cxn modelId="{53DFB946-9895-2740-A18E-C9B64CDA4E8B}" type="presOf" srcId="{9BE2CB82-9809-4690-B43F-A160AFD9479B}" destId="{7F3F3EFC-15CF-C049-B146-AC8AFB00996A}" srcOrd="0" destOrd="0" presId="urn:microsoft.com/office/officeart/2005/8/layout/vList2"/>
    <dgm:cxn modelId="{1E05FC6A-1996-3241-BA96-44D13916E9B4}" srcId="{9BE2CB82-9809-4690-B43F-A160AFD9479B}" destId="{6C9C6E54-42C3-6E4A-B460-1784735260B8}" srcOrd="1" destOrd="0" parTransId="{B119E46A-79EC-E34F-A42A-6A668A978433}" sibTransId="{75CFB240-C242-5743-87D0-862CB4B1DCAA}"/>
    <dgm:cxn modelId="{E2564476-1294-2244-A2F1-410F82CA855F}" srcId="{A677DD0D-64A9-4B4B-8361-62AF016B4BD2}" destId="{9282DFEF-0365-534E-8B9E-593C15751D9B}" srcOrd="0" destOrd="0" parTransId="{6F3CCA6D-A05E-3346-B2E4-AD1AEB30CFB9}" sibTransId="{A93B215D-A151-1A43-929E-66E7CA8231F9}"/>
    <dgm:cxn modelId="{3DAB43A0-7C31-7848-8CD3-DAE449A52558}" type="presOf" srcId="{B6D93797-0168-1849-9E47-FBDD9A97D213}" destId="{C6E0EF85-E3EB-634A-A990-D699049425CA}" srcOrd="0" destOrd="0" presId="urn:microsoft.com/office/officeart/2005/8/layout/vList2"/>
    <dgm:cxn modelId="{3FAE04DA-BBD1-5344-9ABA-5D3E8FF86509}" type="presOf" srcId="{86DE4559-27F2-9C4B-91F6-77F3915B2122}" destId="{65966F7F-AF39-B540-924D-9531B5ADD122}" srcOrd="0" destOrd="2" presId="urn:microsoft.com/office/officeart/2005/8/layout/vList2"/>
    <dgm:cxn modelId="{E18608DD-8343-0243-881B-9D4C9005244B}" srcId="{A677DD0D-64A9-4B4B-8361-62AF016B4BD2}" destId="{60E0D6DA-DB96-5448-8B28-FC6B563B046A}" srcOrd="1" destOrd="0" parTransId="{27FE7517-DF38-C949-98C4-42DD17732D25}" sibTransId="{59DDED3E-B419-754F-8542-303D783FF4CC}"/>
    <dgm:cxn modelId="{FB0D53E4-469C-2042-8BF3-7840E06F4BB4}" srcId="{9BE2CB82-9809-4690-B43F-A160AFD9479B}" destId="{B6D93797-0168-1849-9E47-FBDD9A97D213}" srcOrd="0" destOrd="0" parTransId="{764CF414-4D7E-7940-8F7A-702C62E92066}" sibTransId="{AFCF117B-3619-C643-AB00-D1ECF282C67D}"/>
    <dgm:cxn modelId="{8A206881-F7DB-9F4C-A316-8AB0A8EB3A8E}" type="presParOf" srcId="{7F3F3EFC-15CF-C049-B146-AC8AFB00996A}" destId="{C6E0EF85-E3EB-634A-A990-D699049425CA}" srcOrd="0" destOrd="0" presId="urn:microsoft.com/office/officeart/2005/8/layout/vList2"/>
    <dgm:cxn modelId="{22169BA5-CD28-A84F-8810-778BF90F29B7}" type="presParOf" srcId="{7F3F3EFC-15CF-C049-B146-AC8AFB00996A}" destId="{CCA7161D-21C0-6D40-8145-CC4B79559B07}" srcOrd="1" destOrd="0" presId="urn:microsoft.com/office/officeart/2005/8/layout/vList2"/>
    <dgm:cxn modelId="{2FF2A9B3-FE43-8540-977F-D0C9B4D56D6F}" type="presParOf" srcId="{7F3F3EFC-15CF-C049-B146-AC8AFB00996A}" destId="{4625944F-3548-5346-9EAF-ACF73FC3DCDA}" srcOrd="2" destOrd="0" presId="urn:microsoft.com/office/officeart/2005/8/layout/vList2"/>
    <dgm:cxn modelId="{7AB3F7BD-76B8-D94B-A8D7-765ECF367369}" type="presParOf" srcId="{7F3F3EFC-15CF-C049-B146-AC8AFB00996A}" destId="{E8349A08-B246-7B49-B3A2-690A5EC460E2}" srcOrd="3" destOrd="0" presId="urn:microsoft.com/office/officeart/2005/8/layout/vList2"/>
    <dgm:cxn modelId="{2CE8B4EC-CF46-2648-AA65-8F93273296A4}" type="presParOf" srcId="{7F3F3EFC-15CF-C049-B146-AC8AFB00996A}" destId="{F75E0C19-38C8-2F44-B8F3-0435177101EE}" srcOrd="4" destOrd="0" presId="urn:microsoft.com/office/officeart/2005/8/layout/vList2"/>
    <dgm:cxn modelId="{2DF86959-34A3-414B-A0DF-37ABA3FF8FD8}" type="presParOf" srcId="{7F3F3EFC-15CF-C049-B146-AC8AFB00996A}" destId="{65966F7F-AF39-B540-924D-9531B5ADD122}" srcOrd="5"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E115CC-BE45-DB4C-9FF9-1C1A476EF140}">
      <dsp:nvSpPr>
        <dsp:cNvPr id="0" name=""/>
        <dsp:cNvSpPr/>
      </dsp:nvSpPr>
      <dsp:spPr>
        <a:xfrm>
          <a:off x="0" y="0"/>
          <a:ext cx="5572044" cy="13782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Tests are designed to verify each of the functionalities</a:t>
          </a:r>
          <a:endParaRPr lang="en-NO" sz="2200" kern="1200"/>
        </a:p>
      </dsp:txBody>
      <dsp:txXfrm>
        <a:off x="40369" y="40369"/>
        <a:ext cx="4084754" cy="1297558"/>
      </dsp:txXfrm>
    </dsp:sp>
    <dsp:sp modelId="{6912FA44-67E6-4D4B-B407-2812CEFBF123}">
      <dsp:nvSpPr>
        <dsp:cNvPr id="0" name=""/>
        <dsp:cNvSpPr/>
      </dsp:nvSpPr>
      <dsp:spPr>
        <a:xfrm>
          <a:off x="491651" y="1608013"/>
          <a:ext cx="5572044" cy="13782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Tests are designed to verify that all the modules function individually as desired within the systems</a:t>
          </a:r>
          <a:endParaRPr lang="en-NO" sz="2200" kern="1200"/>
        </a:p>
      </dsp:txBody>
      <dsp:txXfrm>
        <a:off x="532020" y="1648382"/>
        <a:ext cx="4103762" cy="1297558"/>
      </dsp:txXfrm>
    </dsp:sp>
    <dsp:sp modelId="{08A62889-0543-5645-BC3F-6B36ECACE2E6}">
      <dsp:nvSpPr>
        <dsp:cNvPr id="0" name=""/>
        <dsp:cNvSpPr/>
      </dsp:nvSpPr>
      <dsp:spPr>
        <a:xfrm>
          <a:off x="983302" y="3216026"/>
          <a:ext cx="5572044" cy="13782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The idea here is to ensure that individual modules function correctly within the whole system.</a:t>
          </a:r>
          <a:endParaRPr lang="en-NO" sz="2200" kern="1200"/>
        </a:p>
      </dsp:txBody>
      <dsp:txXfrm>
        <a:off x="1023671" y="3256395"/>
        <a:ext cx="4103762" cy="1297558"/>
      </dsp:txXfrm>
    </dsp:sp>
    <dsp:sp modelId="{61197A78-8F37-A047-92FB-7D647EFFCEB3}">
      <dsp:nvSpPr>
        <dsp:cNvPr id="0" name=""/>
        <dsp:cNvSpPr/>
      </dsp:nvSpPr>
      <dsp:spPr>
        <a:xfrm>
          <a:off x="4676151" y="1045208"/>
          <a:ext cx="895892" cy="895892"/>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GB" sz="3600" kern="1200"/>
        </a:p>
      </dsp:txBody>
      <dsp:txXfrm>
        <a:off x="4877727" y="1045208"/>
        <a:ext cx="492740" cy="674159"/>
      </dsp:txXfrm>
    </dsp:sp>
    <dsp:sp modelId="{FDEF73D3-EE18-0047-BDF3-785381AC895D}">
      <dsp:nvSpPr>
        <dsp:cNvPr id="0" name=""/>
        <dsp:cNvSpPr/>
      </dsp:nvSpPr>
      <dsp:spPr>
        <a:xfrm>
          <a:off x="5167802" y="2644032"/>
          <a:ext cx="895892" cy="895892"/>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GB" sz="3600" kern="1200"/>
        </a:p>
      </dsp:txBody>
      <dsp:txXfrm>
        <a:off x="5369378" y="2644032"/>
        <a:ext cx="492740" cy="67415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6DC06E-E2F7-014A-AED6-DB9D2CF41560}">
      <dsp:nvSpPr>
        <dsp:cNvPr id="0" name=""/>
        <dsp:cNvSpPr/>
      </dsp:nvSpPr>
      <dsp:spPr>
        <a:xfrm>
          <a:off x="0" y="681"/>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AB94D3-3DAE-B64C-95D5-3AF90641ABDE}">
      <dsp:nvSpPr>
        <dsp:cNvPr id="0" name=""/>
        <dsp:cNvSpPr/>
      </dsp:nvSpPr>
      <dsp:spPr>
        <a:xfrm>
          <a:off x="0" y="681"/>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Functionality Tests</a:t>
          </a:r>
        </a:p>
      </dsp:txBody>
      <dsp:txXfrm>
        <a:off x="0" y="681"/>
        <a:ext cx="3076836" cy="429558"/>
      </dsp:txXfrm>
    </dsp:sp>
    <dsp:sp modelId="{2442F692-EABE-C24F-96F0-B5B387391B80}">
      <dsp:nvSpPr>
        <dsp:cNvPr id="0" name=""/>
        <dsp:cNvSpPr/>
      </dsp:nvSpPr>
      <dsp:spPr>
        <a:xfrm>
          <a:off x="0" y="430239"/>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B86603-78F7-2845-90B2-438B01DB0043}">
      <dsp:nvSpPr>
        <dsp:cNvPr id="0" name=""/>
        <dsp:cNvSpPr/>
      </dsp:nvSpPr>
      <dsp:spPr>
        <a:xfrm>
          <a:off x="0" y="430239"/>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GUI Testing</a:t>
          </a:r>
        </a:p>
      </dsp:txBody>
      <dsp:txXfrm>
        <a:off x="0" y="430239"/>
        <a:ext cx="3076836" cy="429558"/>
      </dsp:txXfrm>
    </dsp:sp>
    <dsp:sp modelId="{69425A5D-D388-454A-816A-CD20D67BF737}">
      <dsp:nvSpPr>
        <dsp:cNvPr id="0" name=""/>
        <dsp:cNvSpPr/>
      </dsp:nvSpPr>
      <dsp:spPr>
        <a:xfrm>
          <a:off x="0" y="859798"/>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5F85C3-C3E2-0048-9C41-4BB5368E0F26}">
      <dsp:nvSpPr>
        <dsp:cNvPr id="0" name=""/>
        <dsp:cNvSpPr/>
      </dsp:nvSpPr>
      <dsp:spPr>
        <a:xfrm>
          <a:off x="0" y="859798"/>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Interoperability Tests</a:t>
          </a:r>
        </a:p>
      </dsp:txBody>
      <dsp:txXfrm>
        <a:off x="0" y="859798"/>
        <a:ext cx="3076836" cy="429558"/>
      </dsp:txXfrm>
    </dsp:sp>
    <dsp:sp modelId="{6124CFF2-5919-C14D-821A-614A9223F583}">
      <dsp:nvSpPr>
        <dsp:cNvPr id="0" name=""/>
        <dsp:cNvSpPr/>
      </dsp:nvSpPr>
      <dsp:spPr>
        <a:xfrm>
          <a:off x="0" y="1289356"/>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DE02C-C978-1B4E-AAF9-A1DD7CA40B61}">
      <dsp:nvSpPr>
        <dsp:cNvPr id="0" name=""/>
        <dsp:cNvSpPr/>
      </dsp:nvSpPr>
      <dsp:spPr>
        <a:xfrm>
          <a:off x="0" y="1289356"/>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Robustness Tests</a:t>
          </a:r>
        </a:p>
      </dsp:txBody>
      <dsp:txXfrm>
        <a:off x="0" y="1289356"/>
        <a:ext cx="3076836" cy="429558"/>
      </dsp:txXfrm>
    </dsp:sp>
    <dsp:sp modelId="{255F6E05-3966-814B-B319-CE73AB0AFE9C}">
      <dsp:nvSpPr>
        <dsp:cNvPr id="0" name=""/>
        <dsp:cNvSpPr/>
      </dsp:nvSpPr>
      <dsp:spPr>
        <a:xfrm>
          <a:off x="0" y="1718914"/>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9C5E6A-58DB-DD49-90AA-01DE8822E94A}">
      <dsp:nvSpPr>
        <dsp:cNvPr id="0" name=""/>
        <dsp:cNvSpPr/>
      </dsp:nvSpPr>
      <dsp:spPr>
        <a:xfrm>
          <a:off x="0" y="1718914"/>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Performance Tests</a:t>
          </a:r>
        </a:p>
      </dsp:txBody>
      <dsp:txXfrm>
        <a:off x="0" y="1718914"/>
        <a:ext cx="3076836" cy="429558"/>
      </dsp:txXfrm>
    </dsp:sp>
    <dsp:sp modelId="{A3B9F618-A137-184A-9E31-038F22A7A76D}">
      <dsp:nvSpPr>
        <dsp:cNvPr id="0" name=""/>
        <dsp:cNvSpPr/>
      </dsp:nvSpPr>
      <dsp:spPr>
        <a:xfrm>
          <a:off x="0" y="2148472"/>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D599D5-9DE2-764F-8344-4C0A3ED248D9}">
      <dsp:nvSpPr>
        <dsp:cNvPr id="0" name=""/>
        <dsp:cNvSpPr/>
      </dsp:nvSpPr>
      <dsp:spPr>
        <a:xfrm>
          <a:off x="0" y="2148472"/>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Scalability Tests</a:t>
          </a:r>
        </a:p>
      </dsp:txBody>
      <dsp:txXfrm>
        <a:off x="0" y="2148472"/>
        <a:ext cx="3076836" cy="429558"/>
      </dsp:txXfrm>
    </dsp:sp>
    <dsp:sp modelId="{4D908B17-23E4-E74D-BE15-A2E25C3FB6E1}">
      <dsp:nvSpPr>
        <dsp:cNvPr id="0" name=""/>
        <dsp:cNvSpPr/>
      </dsp:nvSpPr>
      <dsp:spPr>
        <a:xfrm>
          <a:off x="0" y="2578030"/>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C1722E-A059-F349-9F55-FEE81B659387}">
      <dsp:nvSpPr>
        <dsp:cNvPr id="0" name=""/>
        <dsp:cNvSpPr/>
      </dsp:nvSpPr>
      <dsp:spPr>
        <a:xfrm>
          <a:off x="0" y="2578030"/>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Stress Tests</a:t>
          </a:r>
        </a:p>
      </dsp:txBody>
      <dsp:txXfrm>
        <a:off x="0" y="2578030"/>
        <a:ext cx="3076836" cy="429558"/>
      </dsp:txXfrm>
    </dsp:sp>
    <dsp:sp modelId="{76822033-2B7A-4941-9130-CCD0CCDED133}">
      <dsp:nvSpPr>
        <dsp:cNvPr id="0" name=""/>
        <dsp:cNvSpPr/>
      </dsp:nvSpPr>
      <dsp:spPr>
        <a:xfrm>
          <a:off x="0" y="3007588"/>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D2CFD-0242-524D-A27B-9C9FF8DF0DEF}">
      <dsp:nvSpPr>
        <dsp:cNvPr id="0" name=""/>
        <dsp:cNvSpPr/>
      </dsp:nvSpPr>
      <dsp:spPr>
        <a:xfrm>
          <a:off x="0" y="3007588"/>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Load and Stability Tests</a:t>
          </a:r>
        </a:p>
      </dsp:txBody>
      <dsp:txXfrm>
        <a:off x="0" y="3007588"/>
        <a:ext cx="3076836" cy="429558"/>
      </dsp:txXfrm>
    </dsp:sp>
    <dsp:sp modelId="{2D1D5152-B1DC-7F49-9ED9-A041C0F46F85}">
      <dsp:nvSpPr>
        <dsp:cNvPr id="0" name=""/>
        <dsp:cNvSpPr/>
      </dsp:nvSpPr>
      <dsp:spPr>
        <a:xfrm>
          <a:off x="0" y="3437146"/>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3E32ED-8ECD-0343-8068-CA3F717F901C}">
      <dsp:nvSpPr>
        <dsp:cNvPr id="0" name=""/>
        <dsp:cNvSpPr/>
      </dsp:nvSpPr>
      <dsp:spPr>
        <a:xfrm>
          <a:off x="0" y="3437146"/>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Security Testing</a:t>
          </a:r>
        </a:p>
      </dsp:txBody>
      <dsp:txXfrm>
        <a:off x="0" y="3437146"/>
        <a:ext cx="3076836" cy="429558"/>
      </dsp:txXfrm>
    </dsp:sp>
    <dsp:sp modelId="{608F2F41-2146-D54C-B102-433B7A5467A5}">
      <dsp:nvSpPr>
        <dsp:cNvPr id="0" name=""/>
        <dsp:cNvSpPr/>
      </dsp:nvSpPr>
      <dsp:spPr>
        <a:xfrm>
          <a:off x="0" y="3866704"/>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368F64-4C9B-9C4A-B038-44D559AD9812}">
      <dsp:nvSpPr>
        <dsp:cNvPr id="0" name=""/>
        <dsp:cNvSpPr/>
      </dsp:nvSpPr>
      <dsp:spPr>
        <a:xfrm>
          <a:off x="0" y="3866704"/>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Regulatory Tests</a:t>
          </a:r>
        </a:p>
      </dsp:txBody>
      <dsp:txXfrm>
        <a:off x="0" y="3866704"/>
        <a:ext cx="3076836" cy="429558"/>
      </dsp:txXfrm>
    </dsp:sp>
    <dsp:sp modelId="{D4B8CBFC-FF03-EC41-AA5F-76656458C780}">
      <dsp:nvSpPr>
        <dsp:cNvPr id="0" name=""/>
        <dsp:cNvSpPr/>
      </dsp:nvSpPr>
      <dsp:spPr>
        <a:xfrm>
          <a:off x="0" y="4296262"/>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546376-8428-CC4D-B90C-D126274D88CA}">
      <dsp:nvSpPr>
        <dsp:cNvPr id="0" name=""/>
        <dsp:cNvSpPr/>
      </dsp:nvSpPr>
      <dsp:spPr>
        <a:xfrm>
          <a:off x="0" y="4296262"/>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Safety Assurance</a:t>
          </a:r>
        </a:p>
      </dsp:txBody>
      <dsp:txXfrm>
        <a:off x="0" y="4296262"/>
        <a:ext cx="3076836" cy="429558"/>
      </dsp:txXfrm>
    </dsp:sp>
    <dsp:sp modelId="{7F261365-FA5D-304E-B7BB-697CC84F5BD5}">
      <dsp:nvSpPr>
        <dsp:cNvPr id="0" name=""/>
        <dsp:cNvSpPr/>
      </dsp:nvSpPr>
      <dsp:spPr>
        <a:xfrm>
          <a:off x="0" y="4725820"/>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827CD4-EDE5-5742-8D66-42F3CDF304AE}">
      <dsp:nvSpPr>
        <dsp:cNvPr id="0" name=""/>
        <dsp:cNvSpPr/>
      </dsp:nvSpPr>
      <dsp:spPr>
        <a:xfrm>
          <a:off x="0" y="4725820"/>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Regression Tests</a:t>
          </a:r>
        </a:p>
      </dsp:txBody>
      <dsp:txXfrm>
        <a:off x="0" y="4725820"/>
        <a:ext cx="3076836" cy="429558"/>
      </dsp:txXfrm>
    </dsp:sp>
    <dsp:sp modelId="{F56AFCDC-B9D3-8C4C-80D3-99BED044A6B6}">
      <dsp:nvSpPr>
        <dsp:cNvPr id="0" name=""/>
        <dsp:cNvSpPr/>
      </dsp:nvSpPr>
      <dsp:spPr>
        <a:xfrm>
          <a:off x="0" y="5155379"/>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6143E4-2058-6940-9E90-B72676CB9347}">
      <dsp:nvSpPr>
        <dsp:cNvPr id="0" name=""/>
        <dsp:cNvSpPr/>
      </dsp:nvSpPr>
      <dsp:spPr>
        <a:xfrm>
          <a:off x="0" y="5155379"/>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Acceptance Testing</a:t>
          </a:r>
        </a:p>
      </dsp:txBody>
      <dsp:txXfrm>
        <a:off x="0" y="5155379"/>
        <a:ext cx="3076836" cy="42955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D8035F-B6BD-D044-A128-1DF5257CE4BA}">
      <dsp:nvSpPr>
        <dsp:cNvPr id="0" name=""/>
        <dsp:cNvSpPr/>
      </dsp:nvSpPr>
      <dsp:spPr>
        <a:xfrm>
          <a:off x="0" y="103804"/>
          <a:ext cx="6263640" cy="117475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altLang="en-NO" sz="2100" kern="1200" dirty="0"/>
            <a:t>Tests are designed to determine the performance of the actual system compared to the expected one</a:t>
          </a:r>
        </a:p>
      </dsp:txBody>
      <dsp:txXfrm>
        <a:off x="57347" y="161151"/>
        <a:ext cx="6148946" cy="1060059"/>
      </dsp:txXfrm>
    </dsp:sp>
    <dsp:sp modelId="{1ADB99B3-14B4-BE4A-B650-09D086DF5E4F}">
      <dsp:nvSpPr>
        <dsp:cNvPr id="0" name=""/>
        <dsp:cNvSpPr/>
      </dsp:nvSpPr>
      <dsp:spPr>
        <a:xfrm>
          <a:off x="0" y="1339037"/>
          <a:ext cx="6263640" cy="117475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altLang="en-NO" sz="2100" kern="1200" dirty="0"/>
            <a:t>Examples of Performance metrics: response time, execution time, throughput, resource utilization and traffic rate</a:t>
          </a:r>
        </a:p>
      </dsp:txBody>
      <dsp:txXfrm>
        <a:off x="57347" y="1396384"/>
        <a:ext cx="6148946" cy="1060059"/>
      </dsp:txXfrm>
    </dsp:sp>
    <dsp:sp modelId="{7139DCDC-59C0-5A41-9D8F-E7A15C8C35D1}">
      <dsp:nvSpPr>
        <dsp:cNvPr id="0" name=""/>
        <dsp:cNvSpPr/>
      </dsp:nvSpPr>
      <dsp:spPr>
        <a:xfrm>
          <a:off x="0" y="2574270"/>
          <a:ext cx="6263640" cy="1174753"/>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altLang="en-NO" sz="2100" kern="1200" dirty="0"/>
            <a:t>For Example: If the objective is to evaluate the response time, then one needs to capture </a:t>
          </a:r>
        </a:p>
      </dsp:txBody>
      <dsp:txXfrm>
        <a:off x="57347" y="2631617"/>
        <a:ext cx="6148946" cy="1060059"/>
      </dsp:txXfrm>
    </dsp:sp>
    <dsp:sp modelId="{AF7B388E-312A-584D-B1B8-75B6F65EC917}">
      <dsp:nvSpPr>
        <dsp:cNvPr id="0" name=""/>
        <dsp:cNvSpPr/>
      </dsp:nvSpPr>
      <dsp:spPr>
        <a:xfrm>
          <a:off x="0" y="3749023"/>
          <a:ext cx="6263640" cy="1651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871"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altLang="en-NO" sz="1600" kern="1200" dirty="0"/>
            <a:t>End-to-end response time (as seen by external user)</a:t>
          </a:r>
        </a:p>
        <a:p>
          <a:pPr marL="171450" lvl="1" indent="-171450" algn="l" defTabSz="711200">
            <a:lnSpc>
              <a:spcPct val="90000"/>
            </a:lnSpc>
            <a:spcBef>
              <a:spcPct val="0"/>
            </a:spcBef>
            <a:spcAft>
              <a:spcPct val="20000"/>
            </a:spcAft>
            <a:buChar char="•"/>
          </a:pPr>
          <a:r>
            <a:rPr lang="en-US" altLang="en-NO" sz="1600" kern="1200" dirty="0"/>
            <a:t>CPU time</a:t>
          </a:r>
        </a:p>
        <a:p>
          <a:pPr marL="171450" lvl="1" indent="-171450" algn="l" defTabSz="711200">
            <a:lnSpc>
              <a:spcPct val="90000"/>
            </a:lnSpc>
            <a:spcBef>
              <a:spcPct val="0"/>
            </a:spcBef>
            <a:spcAft>
              <a:spcPct val="20000"/>
            </a:spcAft>
            <a:buChar char="•"/>
          </a:pPr>
          <a:r>
            <a:rPr lang="en-US" altLang="en-NO" sz="1600" kern="1200" dirty="0"/>
            <a:t>Network connection time</a:t>
          </a:r>
        </a:p>
        <a:p>
          <a:pPr marL="171450" lvl="1" indent="-171450" algn="l" defTabSz="711200">
            <a:lnSpc>
              <a:spcPct val="90000"/>
            </a:lnSpc>
            <a:spcBef>
              <a:spcPct val="0"/>
            </a:spcBef>
            <a:spcAft>
              <a:spcPct val="20000"/>
            </a:spcAft>
            <a:buChar char="•"/>
          </a:pPr>
          <a:r>
            <a:rPr lang="en-US" altLang="en-NO" sz="1600" kern="1200" dirty="0"/>
            <a:t>Database access time</a:t>
          </a:r>
        </a:p>
        <a:p>
          <a:pPr marL="171450" lvl="1" indent="-171450" algn="l" defTabSz="711200">
            <a:lnSpc>
              <a:spcPct val="90000"/>
            </a:lnSpc>
            <a:spcBef>
              <a:spcPct val="0"/>
            </a:spcBef>
            <a:spcAft>
              <a:spcPct val="20000"/>
            </a:spcAft>
            <a:buChar char="•"/>
          </a:pPr>
          <a:r>
            <a:rPr lang="en-US" altLang="en-NO" sz="1600" kern="1200" dirty="0"/>
            <a:t>Network connection time</a:t>
          </a:r>
        </a:p>
        <a:p>
          <a:pPr marL="171450" lvl="1" indent="-171450" algn="l" defTabSz="711200">
            <a:lnSpc>
              <a:spcPct val="90000"/>
            </a:lnSpc>
            <a:spcBef>
              <a:spcPct val="0"/>
            </a:spcBef>
            <a:spcAft>
              <a:spcPct val="20000"/>
            </a:spcAft>
            <a:buChar char="•"/>
          </a:pPr>
          <a:r>
            <a:rPr lang="en-US" altLang="en-NO" sz="1600" kern="1200" dirty="0"/>
            <a:t>Waiting time</a:t>
          </a:r>
        </a:p>
      </dsp:txBody>
      <dsp:txXfrm>
        <a:off x="0" y="3749023"/>
        <a:ext cx="6263640" cy="165186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6DC06E-E2F7-014A-AED6-DB9D2CF41560}">
      <dsp:nvSpPr>
        <dsp:cNvPr id="0" name=""/>
        <dsp:cNvSpPr/>
      </dsp:nvSpPr>
      <dsp:spPr>
        <a:xfrm>
          <a:off x="0" y="681"/>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AB94D3-3DAE-B64C-95D5-3AF90641ABDE}">
      <dsp:nvSpPr>
        <dsp:cNvPr id="0" name=""/>
        <dsp:cNvSpPr/>
      </dsp:nvSpPr>
      <dsp:spPr>
        <a:xfrm>
          <a:off x="0" y="681"/>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Functionality Tests</a:t>
          </a:r>
        </a:p>
      </dsp:txBody>
      <dsp:txXfrm>
        <a:off x="0" y="681"/>
        <a:ext cx="3076836" cy="429558"/>
      </dsp:txXfrm>
    </dsp:sp>
    <dsp:sp modelId="{2442F692-EABE-C24F-96F0-B5B387391B80}">
      <dsp:nvSpPr>
        <dsp:cNvPr id="0" name=""/>
        <dsp:cNvSpPr/>
      </dsp:nvSpPr>
      <dsp:spPr>
        <a:xfrm>
          <a:off x="0" y="430239"/>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B86603-78F7-2845-90B2-438B01DB0043}">
      <dsp:nvSpPr>
        <dsp:cNvPr id="0" name=""/>
        <dsp:cNvSpPr/>
      </dsp:nvSpPr>
      <dsp:spPr>
        <a:xfrm>
          <a:off x="0" y="430239"/>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GUI Testing</a:t>
          </a:r>
        </a:p>
      </dsp:txBody>
      <dsp:txXfrm>
        <a:off x="0" y="430239"/>
        <a:ext cx="3076836" cy="429558"/>
      </dsp:txXfrm>
    </dsp:sp>
    <dsp:sp modelId="{69425A5D-D388-454A-816A-CD20D67BF737}">
      <dsp:nvSpPr>
        <dsp:cNvPr id="0" name=""/>
        <dsp:cNvSpPr/>
      </dsp:nvSpPr>
      <dsp:spPr>
        <a:xfrm>
          <a:off x="0" y="859798"/>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5F85C3-C3E2-0048-9C41-4BB5368E0F26}">
      <dsp:nvSpPr>
        <dsp:cNvPr id="0" name=""/>
        <dsp:cNvSpPr/>
      </dsp:nvSpPr>
      <dsp:spPr>
        <a:xfrm>
          <a:off x="0" y="859798"/>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Interoperability Tests</a:t>
          </a:r>
        </a:p>
      </dsp:txBody>
      <dsp:txXfrm>
        <a:off x="0" y="859798"/>
        <a:ext cx="3076836" cy="429558"/>
      </dsp:txXfrm>
    </dsp:sp>
    <dsp:sp modelId="{6124CFF2-5919-C14D-821A-614A9223F583}">
      <dsp:nvSpPr>
        <dsp:cNvPr id="0" name=""/>
        <dsp:cNvSpPr/>
      </dsp:nvSpPr>
      <dsp:spPr>
        <a:xfrm>
          <a:off x="0" y="1289356"/>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DE02C-C978-1B4E-AAF9-A1DD7CA40B61}">
      <dsp:nvSpPr>
        <dsp:cNvPr id="0" name=""/>
        <dsp:cNvSpPr/>
      </dsp:nvSpPr>
      <dsp:spPr>
        <a:xfrm>
          <a:off x="0" y="1289356"/>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Robustness Tests</a:t>
          </a:r>
        </a:p>
      </dsp:txBody>
      <dsp:txXfrm>
        <a:off x="0" y="1289356"/>
        <a:ext cx="3076836" cy="429558"/>
      </dsp:txXfrm>
    </dsp:sp>
    <dsp:sp modelId="{255F6E05-3966-814B-B319-CE73AB0AFE9C}">
      <dsp:nvSpPr>
        <dsp:cNvPr id="0" name=""/>
        <dsp:cNvSpPr/>
      </dsp:nvSpPr>
      <dsp:spPr>
        <a:xfrm>
          <a:off x="0" y="1718914"/>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9C5E6A-58DB-DD49-90AA-01DE8822E94A}">
      <dsp:nvSpPr>
        <dsp:cNvPr id="0" name=""/>
        <dsp:cNvSpPr/>
      </dsp:nvSpPr>
      <dsp:spPr>
        <a:xfrm>
          <a:off x="0" y="1718914"/>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Performance Tests</a:t>
          </a:r>
        </a:p>
      </dsp:txBody>
      <dsp:txXfrm>
        <a:off x="0" y="1718914"/>
        <a:ext cx="3076836" cy="429558"/>
      </dsp:txXfrm>
    </dsp:sp>
    <dsp:sp modelId="{A3B9F618-A137-184A-9E31-038F22A7A76D}">
      <dsp:nvSpPr>
        <dsp:cNvPr id="0" name=""/>
        <dsp:cNvSpPr/>
      </dsp:nvSpPr>
      <dsp:spPr>
        <a:xfrm>
          <a:off x="0" y="2148472"/>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D599D5-9DE2-764F-8344-4C0A3ED248D9}">
      <dsp:nvSpPr>
        <dsp:cNvPr id="0" name=""/>
        <dsp:cNvSpPr/>
      </dsp:nvSpPr>
      <dsp:spPr>
        <a:xfrm>
          <a:off x="0" y="2148472"/>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Scalability Tests</a:t>
          </a:r>
        </a:p>
      </dsp:txBody>
      <dsp:txXfrm>
        <a:off x="0" y="2148472"/>
        <a:ext cx="3076836" cy="429558"/>
      </dsp:txXfrm>
    </dsp:sp>
    <dsp:sp modelId="{4D908B17-23E4-E74D-BE15-A2E25C3FB6E1}">
      <dsp:nvSpPr>
        <dsp:cNvPr id="0" name=""/>
        <dsp:cNvSpPr/>
      </dsp:nvSpPr>
      <dsp:spPr>
        <a:xfrm>
          <a:off x="0" y="2578030"/>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C1722E-A059-F349-9F55-FEE81B659387}">
      <dsp:nvSpPr>
        <dsp:cNvPr id="0" name=""/>
        <dsp:cNvSpPr/>
      </dsp:nvSpPr>
      <dsp:spPr>
        <a:xfrm>
          <a:off x="0" y="2578030"/>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Stress Tests</a:t>
          </a:r>
        </a:p>
      </dsp:txBody>
      <dsp:txXfrm>
        <a:off x="0" y="2578030"/>
        <a:ext cx="3076836" cy="429558"/>
      </dsp:txXfrm>
    </dsp:sp>
    <dsp:sp modelId="{76822033-2B7A-4941-9130-CCD0CCDED133}">
      <dsp:nvSpPr>
        <dsp:cNvPr id="0" name=""/>
        <dsp:cNvSpPr/>
      </dsp:nvSpPr>
      <dsp:spPr>
        <a:xfrm>
          <a:off x="0" y="3007588"/>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D2CFD-0242-524D-A27B-9C9FF8DF0DEF}">
      <dsp:nvSpPr>
        <dsp:cNvPr id="0" name=""/>
        <dsp:cNvSpPr/>
      </dsp:nvSpPr>
      <dsp:spPr>
        <a:xfrm>
          <a:off x="0" y="3007588"/>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Load and Stability Tests</a:t>
          </a:r>
        </a:p>
      </dsp:txBody>
      <dsp:txXfrm>
        <a:off x="0" y="3007588"/>
        <a:ext cx="3076836" cy="429558"/>
      </dsp:txXfrm>
    </dsp:sp>
    <dsp:sp modelId="{2D1D5152-B1DC-7F49-9ED9-A041C0F46F85}">
      <dsp:nvSpPr>
        <dsp:cNvPr id="0" name=""/>
        <dsp:cNvSpPr/>
      </dsp:nvSpPr>
      <dsp:spPr>
        <a:xfrm>
          <a:off x="0" y="3437146"/>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3E32ED-8ECD-0343-8068-CA3F717F901C}">
      <dsp:nvSpPr>
        <dsp:cNvPr id="0" name=""/>
        <dsp:cNvSpPr/>
      </dsp:nvSpPr>
      <dsp:spPr>
        <a:xfrm>
          <a:off x="0" y="3437146"/>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Security Testing</a:t>
          </a:r>
        </a:p>
      </dsp:txBody>
      <dsp:txXfrm>
        <a:off x="0" y="3437146"/>
        <a:ext cx="3076836" cy="429558"/>
      </dsp:txXfrm>
    </dsp:sp>
    <dsp:sp modelId="{608F2F41-2146-D54C-B102-433B7A5467A5}">
      <dsp:nvSpPr>
        <dsp:cNvPr id="0" name=""/>
        <dsp:cNvSpPr/>
      </dsp:nvSpPr>
      <dsp:spPr>
        <a:xfrm>
          <a:off x="0" y="3866704"/>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368F64-4C9B-9C4A-B038-44D559AD9812}">
      <dsp:nvSpPr>
        <dsp:cNvPr id="0" name=""/>
        <dsp:cNvSpPr/>
      </dsp:nvSpPr>
      <dsp:spPr>
        <a:xfrm>
          <a:off x="0" y="3866704"/>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Regulatory Tests</a:t>
          </a:r>
        </a:p>
      </dsp:txBody>
      <dsp:txXfrm>
        <a:off x="0" y="3866704"/>
        <a:ext cx="3076836" cy="429558"/>
      </dsp:txXfrm>
    </dsp:sp>
    <dsp:sp modelId="{D4B8CBFC-FF03-EC41-AA5F-76656458C780}">
      <dsp:nvSpPr>
        <dsp:cNvPr id="0" name=""/>
        <dsp:cNvSpPr/>
      </dsp:nvSpPr>
      <dsp:spPr>
        <a:xfrm>
          <a:off x="0" y="4296262"/>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546376-8428-CC4D-B90C-D126274D88CA}">
      <dsp:nvSpPr>
        <dsp:cNvPr id="0" name=""/>
        <dsp:cNvSpPr/>
      </dsp:nvSpPr>
      <dsp:spPr>
        <a:xfrm>
          <a:off x="0" y="4296262"/>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Safety Assurance</a:t>
          </a:r>
        </a:p>
      </dsp:txBody>
      <dsp:txXfrm>
        <a:off x="0" y="4296262"/>
        <a:ext cx="3076836" cy="429558"/>
      </dsp:txXfrm>
    </dsp:sp>
    <dsp:sp modelId="{7F261365-FA5D-304E-B7BB-697CC84F5BD5}">
      <dsp:nvSpPr>
        <dsp:cNvPr id="0" name=""/>
        <dsp:cNvSpPr/>
      </dsp:nvSpPr>
      <dsp:spPr>
        <a:xfrm>
          <a:off x="0" y="4725820"/>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827CD4-EDE5-5742-8D66-42F3CDF304AE}">
      <dsp:nvSpPr>
        <dsp:cNvPr id="0" name=""/>
        <dsp:cNvSpPr/>
      </dsp:nvSpPr>
      <dsp:spPr>
        <a:xfrm>
          <a:off x="0" y="4725820"/>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Regression Tests</a:t>
          </a:r>
        </a:p>
      </dsp:txBody>
      <dsp:txXfrm>
        <a:off x="0" y="4725820"/>
        <a:ext cx="3076836" cy="429558"/>
      </dsp:txXfrm>
    </dsp:sp>
    <dsp:sp modelId="{F56AFCDC-B9D3-8C4C-80D3-99BED044A6B6}">
      <dsp:nvSpPr>
        <dsp:cNvPr id="0" name=""/>
        <dsp:cNvSpPr/>
      </dsp:nvSpPr>
      <dsp:spPr>
        <a:xfrm>
          <a:off x="0" y="5155379"/>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6143E4-2058-6940-9E90-B72676CB9347}">
      <dsp:nvSpPr>
        <dsp:cNvPr id="0" name=""/>
        <dsp:cNvSpPr/>
      </dsp:nvSpPr>
      <dsp:spPr>
        <a:xfrm>
          <a:off x="0" y="5155379"/>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Acceptance Testing</a:t>
          </a:r>
        </a:p>
      </dsp:txBody>
      <dsp:txXfrm>
        <a:off x="0" y="5155379"/>
        <a:ext cx="3076836" cy="42955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6AE766-9736-4E50-9268-C633A69F4C6E}">
      <dsp:nvSpPr>
        <dsp:cNvPr id="0" name=""/>
        <dsp:cNvSpPr/>
      </dsp:nvSpPr>
      <dsp:spPr>
        <a:xfrm>
          <a:off x="0" y="695"/>
          <a:ext cx="6117335" cy="162723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7F1AD7-913B-4AB7-B480-354AC2320866}">
      <dsp:nvSpPr>
        <dsp:cNvPr id="0" name=""/>
        <dsp:cNvSpPr/>
      </dsp:nvSpPr>
      <dsp:spPr>
        <a:xfrm>
          <a:off x="492238" y="366823"/>
          <a:ext cx="894979" cy="89497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ADB843-E9F7-4F59-B02D-7D085DDE5732}">
      <dsp:nvSpPr>
        <dsp:cNvPr id="0" name=""/>
        <dsp:cNvSpPr/>
      </dsp:nvSpPr>
      <dsp:spPr>
        <a:xfrm>
          <a:off x="1879455" y="695"/>
          <a:ext cx="4237880" cy="1627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216" tIns="172216" rIns="172216" bIns="172216" numCol="1" spcCol="1270" anchor="ctr" anchorCtr="0">
          <a:noAutofit/>
        </a:bodyPr>
        <a:lstStyle/>
        <a:p>
          <a:pPr marL="0" lvl="0" indent="0" algn="l" defTabSz="755650">
            <a:lnSpc>
              <a:spcPct val="100000"/>
            </a:lnSpc>
            <a:spcBef>
              <a:spcPct val="0"/>
            </a:spcBef>
            <a:spcAft>
              <a:spcPct val="35000"/>
            </a:spcAft>
            <a:buNone/>
          </a:pPr>
          <a:r>
            <a:rPr lang="en-US" altLang="en-NO" sz="1700" kern="1200" dirty="0"/>
            <a:t>Tests are designed to verify that the system can scale up to its engineering limits</a:t>
          </a:r>
          <a:r>
            <a:rPr lang="en-US" altLang="en-US" sz="1700" kern="1200" dirty="0">
              <a:latin typeface="Arial" panose="020B0604020202020204" pitchFamily="34" charset="0"/>
              <a:cs typeface="Arial" panose="020B0604020202020204" pitchFamily="34" charset="0"/>
            </a:rPr>
            <a:t> while continuing to meet performance requirements</a:t>
          </a:r>
        </a:p>
      </dsp:txBody>
      <dsp:txXfrm>
        <a:off x="1879455" y="695"/>
        <a:ext cx="4237880" cy="1627234"/>
      </dsp:txXfrm>
    </dsp:sp>
    <dsp:sp modelId="{F8043023-E04F-46CA-AFFF-D3741806514B}">
      <dsp:nvSpPr>
        <dsp:cNvPr id="0" name=""/>
        <dsp:cNvSpPr/>
      </dsp:nvSpPr>
      <dsp:spPr>
        <a:xfrm>
          <a:off x="0" y="2034738"/>
          <a:ext cx="6117335" cy="162723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C49BAA-496A-4E07-8D12-90A69F460129}">
      <dsp:nvSpPr>
        <dsp:cNvPr id="0" name=""/>
        <dsp:cNvSpPr/>
      </dsp:nvSpPr>
      <dsp:spPr>
        <a:xfrm>
          <a:off x="492238" y="2400866"/>
          <a:ext cx="894979" cy="89497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F68DDD-723B-4C55-832C-B931D2BEAE86}">
      <dsp:nvSpPr>
        <dsp:cNvPr id="0" name=""/>
        <dsp:cNvSpPr/>
      </dsp:nvSpPr>
      <dsp:spPr>
        <a:xfrm>
          <a:off x="1879455" y="2034738"/>
          <a:ext cx="4237880" cy="1627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216" tIns="172216" rIns="172216" bIns="172216" numCol="1" spcCol="1270" anchor="ctr" anchorCtr="0">
          <a:noAutofit/>
        </a:bodyPr>
        <a:lstStyle/>
        <a:p>
          <a:pPr marL="0" lvl="0" indent="0" algn="l" defTabSz="755650">
            <a:lnSpc>
              <a:spcPct val="100000"/>
            </a:lnSpc>
            <a:spcBef>
              <a:spcPct val="0"/>
            </a:spcBef>
            <a:spcAft>
              <a:spcPct val="35000"/>
            </a:spcAft>
            <a:buNone/>
          </a:pPr>
          <a:r>
            <a:rPr lang="en-US" altLang="en-NO" sz="1700" kern="1200" dirty="0"/>
            <a:t>Scaling tests are conducted to ensure that the system response time remains the same, or increases by a small amount, as the number of users are increased. </a:t>
          </a:r>
        </a:p>
      </dsp:txBody>
      <dsp:txXfrm>
        <a:off x="1879455" y="2034738"/>
        <a:ext cx="4237880" cy="1627234"/>
      </dsp:txXfrm>
    </dsp:sp>
    <dsp:sp modelId="{805E3820-3D2A-43CA-B9A4-2DAF0586320C}">
      <dsp:nvSpPr>
        <dsp:cNvPr id="0" name=""/>
        <dsp:cNvSpPr/>
      </dsp:nvSpPr>
      <dsp:spPr>
        <a:xfrm>
          <a:off x="0" y="4068781"/>
          <a:ext cx="6117335" cy="162723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71F9C0-27C5-4BD8-87D1-9C301AEE235E}">
      <dsp:nvSpPr>
        <dsp:cNvPr id="0" name=""/>
        <dsp:cNvSpPr/>
      </dsp:nvSpPr>
      <dsp:spPr>
        <a:xfrm>
          <a:off x="492238" y="4434909"/>
          <a:ext cx="894979" cy="89497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914090-61D3-4DE6-A2DA-14484E961B08}">
      <dsp:nvSpPr>
        <dsp:cNvPr id="0" name=""/>
        <dsp:cNvSpPr/>
      </dsp:nvSpPr>
      <dsp:spPr>
        <a:xfrm>
          <a:off x="1879455" y="4068781"/>
          <a:ext cx="2752801" cy="1627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216" tIns="172216" rIns="172216" bIns="172216" numCol="1" spcCol="1270" anchor="ctr" anchorCtr="0">
          <a:noAutofit/>
        </a:bodyPr>
        <a:lstStyle/>
        <a:p>
          <a:pPr marL="0" lvl="0" indent="0" algn="l" defTabSz="755650">
            <a:lnSpc>
              <a:spcPct val="100000"/>
            </a:lnSpc>
            <a:spcBef>
              <a:spcPct val="0"/>
            </a:spcBef>
            <a:spcAft>
              <a:spcPct val="35000"/>
            </a:spcAft>
            <a:buNone/>
          </a:pPr>
          <a:r>
            <a:rPr lang="en-US" altLang="en-NO" sz="1700" kern="1200"/>
            <a:t>There are three major causes of these limitations: </a:t>
          </a:r>
          <a:endParaRPr lang="en-US" altLang="en-NO" sz="1700" kern="1200" dirty="0"/>
        </a:p>
      </dsp:txBody>
      <dsp:txXfrm>
        <a:off x="1879455" y="4068781"/>
        <a:ext cx="2752801" cy="1627234"/>
      </dsp:txXfrm>
    </dsp:sp>
    <dsp:sp modelId="{689024EC-1AB8-4324-9F15-8D5482CF799E}">
      <dsp:nvSpPr>
        <dsp:cNvPr id="0" name=""/>
        <dsp:cNvSpPr/>
      </dsp:nvSpPr>
      <dsp:spPr>
        <a:xfrm>
          <a:off x="4632257" y="4068781"/>
          <a:ext cx="1485078" cy="1627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216" tIns="172216" rIns="172216" bIns="172216" numCol="1" spcCol="1270" anchor="ctr" anchorCtr="0">
          <a:noAutofit/>
        </a:bodyPr>
        <a:lstStyle/>
        <a:p>
          <a:pPr marL="0" lvl="0" indent="0" algn="l" defTabSz="533400">
            <a:lnSpc>
              <a:spcPct val="100000"/>
            </a:lnSpc>
            <a:spcBef>
              <a:spcPct val="0"/>
            </a:spcBef>
            <a:spcAft>
              <a:spcPct val="35000"/>
            </a:spcAft>
            <a:buNone/>
          </a:pPr>
          <a:r>
            <a:rPr lang="en-US" altLang="en-NO" sz="1200" kern="1200"/>
            <a:t>data storage limitations</a:t>
          </a:r>
          <a:endParaRPr lang="en-US" altLang="en-NO" sz="1200" kern="1200" dirty="0"/>
        </a:p>
        <a:p>
          <a:pPr marL="0" lvl="0" indent="0" algn="l" defTabSz="533400">
            <a:lnSpc>
              <a:spcPct val="100000"/>
            </a:lnSpc>
            <a:spcBef>
              <a:spcPct val="0"/>
            </a:spcBef>
            <a:spcAft>
              <a:spcPct val="35000"/>
            </a:spcAft>
            <a:buNone/>
          </a:pPr>
          <a:r>
            <a:rPr lang="en-US" altLang="en-NO" sz="1200" kern="1200" dirty="0"/>
            <a:t>network bandwidth limitations</a:t>
          </a:r>
        </a:p>
        <a:p>
          <a:pPr marL="0" lvl="0" indent="0" algn="l" defTabSz="533400">
            <a:lnSpc>
              <a:spcPct val="100000"/>
            </a:lnSpc>
            <a:spcBef>
              <a:spcPct val="0"/>
            </a:spcBef>
            <a:spcAft>
              <a:spcPct val="35000"/>
            </a:spcAft>
            <a:buNone/>
          </a:pPr>
          <a:r>
            <a:rPr lang="en-US" altLang="en-NO" sz="1200" kern="1200" dirty="0"/>
            <a:t>speed limit</a:t>
          </a:r>
        </a:p>
      </dsp:txBody>
      <dsp:txXfrm>
        <a:off x="4632257" y="4068781"/>
        <a:ext cx="1485078" cy="162723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6DC06E-E2F7-014A-AED6-DB9D2CF41560}">
      <dsp:nvSpPr>
        <dsp:cNvPr id="0" name=""/>
        <dsp:cNvSpPr/>
      </dsp:nvSpPr>
      <dsp:spPr>
        <a:xfrm>
          <a:off x="0" y="681"/>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AB94D3-3DAE-B64C-95D5-3AF90641ABDE}">
      <dsp:nvSpPr>
        <dsp:cNvPr id="0" name=""/>
        <dsp:cNvSpPr/>
      </dsp:nvSpPr>
      <dsp:spPr>
        <a:xfrm>
          <a:off x="0" y="681"/>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Functionality Tests</a:t>
          </a:r>
        </a:p>
      </dsp:txBody>
      <dsp:txXfrm>
        <a:off x="0" y="681"/>
        <a:ext cx="3076836" cy="429558"/>
      </dsp:txXfrm>
    </dsp:sp>
    <dsp:sp modelId="{2442F692-EABE-C24F-96F0-B5B387391B80}">
      <dsp:nvSpPr>
        <dsp:cNvPr id="0" name=""/>
        <dsp:cNvSpPr/>
      </dsp:nvSpPr>
      <dsp:spPr>
        <a:xfrm>
          <a:off x="0" y="430239"/>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B86603-78F7-2845-90B2-438B01DB0043}">
      <dsp:nvSpPr>
        <dsp:cNvPr id="0" name=""/>
        <dsp:cNvSpPr/>
      </dsp:nvSpPr>
      <dsp:spPr>
        <a:xfrm>
          <a:off x="0" y="430239"/>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GUI Testing</a:t>
          </a:r>
        </a:p>
      </dsp:txBody>
      <dsp:txXfrm>
        <a:off x="0" y="430239"/>
        <a:ext cx="3076836" cy="429558"/>
      </dsp:txXfrm>
    </dsp:sp>
    <dsp:sp modelId="{69425A5D-D388-454A-816A-CD20D67BF737}">
      <dsp:nvSpPr>
        <dsp:cNvPr id="0" name=""/>
        <dsp:cNvSpPr/>
      </dsp:nvSpPr>
      <dsp:spPr>
        <a:xfrm>
          <a:off x="0" y="859798"/>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5F85C3-C3E2-0048-9C41-4BB5368E0F26}">
      <dsp:nvSpPr>
        <dsp:cNvPr id="0" name=""/>
        <dsp:cNvSpPr/>
      </dsp:nvSpPr>
      <dsp:spPr>
        <a:xfrm>
          <a:off x="0" y="859798"/>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Interoperability Tests</a:t>
          </a:r>
        </a:p>
      </dsp:txBody>
      <dsp:txXfrm>
        <a:off x="0" y="859798"/>
        <a:ext cx="3076836" cy="429558"/>
      </dsp:txXfrm>
    </dsp:sp>
    <dsp:sp modelId="{6124CFF2-5919-C14D-821A-614A9223F583}">
      <dsp:nvSpPr>
        <dsp:cNvPr id="0" name=""/>
        <dsp:cNvSpPr/>
      </dsp:nvSpPr>
      <dsp:spPr>
        <a:xfrm>
          <a:off x="0" y="1289356"/>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DE02C-C978-1B4E-AAF9-A1DD7CA40B61}">
      <dsp:nvSpPr>
        <dsp:cNvPr id="0" name=""/>
        <dsp:cNvSpPr/>
      </dsp:nvSpPr>
      <dsp:spPr>
        <a:xfrm>
          <a:off x="0" y="1289356"/>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Robustness Tests</a:t>
          </a:r>
        </a:p>
      </dsp:txBody>
      <dsp:txXfrm>
        <a:off x="0" y="1289356"/>
        <a:ext cx="3076836" cy="429558"/>
      </dsp:txXfrm>
    </dsp:sp>
    <dsp:sp modelId="{255F6E05-3966-814B-B319-CE73AB0AFE9C}">
      <dsp:nvSpPr>
        <dsp:cNvPr id="0" name=""/>
        <dsp:cNvSpPr/>
      </dsp:nvSpPr>
      <dsp:spPr>
        <a:xfrm>
          <a:off x="0" y="1718914"/>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9C5E6A-58DB-DD49-90AA-01DE8822E94A}">
      <dsp:nvSpPr>
        <dsp:cNvPr id="0" name=""/>
        <dsp:cNvSpPr/>
      </dsp:nvSpPr>
      <dsp:spPr>
        <a:xfrm>
          <a:off x="0" y="1718914"/>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Performance Tests</a:t>
          </a:r>
        </a:p>
      </dsp:txBody>
      <dsp:txXfrm>
        <a:off x="0" y="1718914"/>
        <a:ext cx="3076836" cy="429558"/>
      </dsp:txXfrm>
    </dsp:sp>
    <dsp:sp modelId="{A3B9F618-A137-184A-9E31-038F22A7A76D}">
      <dsp:nvSpPr>
        <dsp:cNvPr id="0" name=""/>
        <dsp:cNvSpPr/>
      </dsp:nvSpPr>
      <dsp:spPr>
        <a:xfrm>
          <a:off x="0" y="2148472"/>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D599D5-9DE2-764F-8344-4C0A3ED248D9}">
      <dsp:nvSpPr>
        <dsp:cNvPr id="0" name=""/>
        <dsp:cNvSpPr/>
      </dsp:nvSpPr>
      <dsp:spPr>
        <a:xfrm>
          <a:off x="0" y="2148472"/>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Scalability Tests</a:t>
          </a:r>
        </a:p>
      </dsp:txBody>
      <dsp:txXfrm>
        <a:off x="0" y="2148472"/>
        <a:ext cx="3076836" cy="429558"/>
      </dsp:txXfrm>
    </dsp:sp>
    <dsp:sp modelId="{4D908B17-23E4-E74D-BE15-A2E25C3FB6E1}">
      <dsp:nvSpPr>
        <dsp:cNvPr id="0" name=""/>
        <dsp:cNvSpPr/>
      </dsp:nvSpPr>
      <dsp:spPr>
        <a:xfrm>
          <a:off x="0" y="2578030"/>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C1722E-A059-F349-9F55-FEE81B659387}">
      <dsp:nvSpPr>
        <dsp:cNvPr id="0" name=""/>
        <dsp:cNvSpPr/>
      </dsp:nvSpPr>
      <dsp:spPr>
        <a:xfrm>
          <a:off x="0" y="2578030"/>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Stress Tests</a:t>
          </a:r>
        </a:p>
      </dsp:txBody>
      <dsp:txXfrm>
        <a:off x="0" y="2578030"/>
        <a:ext cx="3076836" cy="429558"/>
      </dsp:txXfrm>
    </dsp:sp>
    <dsp:sp modelId="{76822033-2B7A-4941-9130-CCD0CCDED133}">
      <dsp:nvSpPr>
        <dsp:cNvPr id="0" name=""/>
        <dsp:cNvSpPr/>
      </dsp:nvSpPr>
      <dsp:spPr>
        <a:xfrm>
          <a:off x="0" y="3007588"/>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D2CFD-0242-524D-A27B-9C9FF8DF0DEF}">
      <dsp:nvSpPr>
        <dsp:cNvPr id="0" name=""/>
        <dsp:cNvSpPr/>
      </dsp:nvSpPr>
      <dsp:spPr>
        <a:xfrm>
          <a:off x="0" y="3007588"/>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Load and Stability Tests</a:t>
          </a:r>
        </a:p>
      </dsp:txBody>
      <dsp:txXfrm>
        <a:off x="0" y="3007588"/>
        <a:ext cx="3076836" cy="429558"/>
      </dsp:txXfrm>
    </dsp:sp>
    <dsp:sp modelId="{2D1D5152-B1DC-7F49-9ED9-A041C0F46F85}">
      <dsp:nvSpPr>
        <dsp:cNvPr id="0" name=""/>
        <dsp:cNvSpPr/>
      </dsp:nvSpPr>
      <dsp:spPr>
        <a:xfrm>
          <a:off x="0" y="3437146"/>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3E32ED-8ECD-0343-8068-CA3F717F901C}">
      <dsp:nvSpPr>
        <dsp:cNvPr id="0" name=""/>
        <dsp:cNvSpPr/>
      </dsp:nvSpPr>
      <dsp:spPr>
        <a:xfrm>
          <a:off x="0" y="3437146"/>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Security Testing</a:t>
          </a:r>
        </a:p>
      </dsp:txBody>
      <dsp:txXfrm>
        <a:off x="0" y="3437146"/>
        <a:ext cx="3076836" cy="429558"/>
      </dsp:txXfrm>
    </dsp:sp>
    <dsp:sp modelId="{608F2F41-2146-D54C-B102-433B7A5467A5}">
      <dsp:nvSpPr>
        <dsp:cNvPr id="0" name=""/>
        <dsp:cNvSpPr/>
      </dsp:nvSpPr>
      <dsp:spPr>
        <a:xfrm>
          <a:off x="0" y="3866704"/>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368F64-4C9B-9C4A-B038-44D559AD9812}">
      <dsp:nvSpPr>
        <dsp:cNvPr id="0" name=""/>
        <dsp:cNvSpPr/>
      </dsp:nvSpPr>
      <dsp:spPr>
        <a:xfrm>
          <a:off x="0" y="3866704"/>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Regulatory Tests</a:t>
          </a:r>
        </a:p>
      </dsp:txBody>
      <dsp:txXfrm>
        <a:off x="0" y="3866704"/>
        <a:ext cx="3076836" cy="429558"/>
      </dsp:txXfrm>
    </dsp:sp>
    <dsp:sp modelId="{D4B8CBFC-FF03-EC41-AA5F-76656458C780}">
      <dsp:nvSpPr>
        <dsp:cNvPr id="0" name=""/>
        <dsp:cNvSpPr/>
      </dsp:nvSpPr>
      <dsp:spPr>
        <a:xfrm>
          <a:off x="0" y="4296262"/>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546376-8428-CC4D-B90C-D126274D88CA}">
      <dsp:nvSpPr>
        <dsp:cNvPr id="0" name=""/>
        <dsp:cNvSpPr/>
      </dsp:nvSpPr>
      <dsp:spPr>
        <a:xfrm>
          <a:off x="0" y="4296262"/>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Safety Assurance</a:t>
          </a:r>
        </a:p>
      </dsp:txBody>
      <dsp:txXfrm>
        <a:off x="0" y="4296262"/>
        <a:ext cx="3076836" cy="429558"/>
      </dsp:txXfrm>
    </dsp:sp>
    <dsp:sp modelId="{7F261365-FA5D-304E-B7BB-697CC84F5BD5}">
      <dsp:nvSpPr>
        <dsp:cNvPr id="0" name=""/>
        <dsp:cNvSpPr/>
      </dsp:nvSpPr>
      <dsp:spPr>
        <a:xfrm>
          <a:off x="0" y="4725820"/>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827CD4-EDE5-5742-8D66-42F3CDF304AE}">
      <dsp:nvSpPr>
        <dsp:cNvPr id="0" name=""/>
        <dsp:cNvSpPr/>
      </dsp:nvSpPr>
      <dsp:spPr>
        <a:xfrm>
          <a:off x="0" y="4725820"/>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Regression Tests</a:t>
          </a:r>
        </a:p>
      </dsp:txBody>
      <dsp:txXfrm>
        <a:off x="0" y="4725820"/>
        <a:ext cx="3076836" cy="429558"/>
      </dsp:txXfrm>
    </dsp:sp>
    <dsp:sp modelId="{F56AFCDC-B9D3-8C4C-80D3-99BED044A6B6}">
      <dsp:nvSpPr>
        <dsp:cNvPr id="0" name=""/>
        <dsp:cNvSpPr/>
      </dsp:nvSpPr>
      <dsp:spPr>
        <a:xfrm>
          <a:off x="0" y="5155379"/>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6143E4-2058-6940-9E90-B72676CB9347}">
      <dsp:nvSpPr>
        <dsp:cNvPr id="0" name=""/>
        <dsp:cNvSpPr/>
      </dsp:nvSpPr>
      <dsp:spPr>
        <a:xfrm>
          <a:off x="0" y="5155379"/>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Acceptance Testing</a:t>
          </a:r>
        </a:p>
      </dsp:txBody>
      <dsp:txXfrm>
        <a:off x="0" y="5155379"/>
        <a:ext cx="3076836" cy="42955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68531D-9DFA-314C-99DB-20FDD830DAD4}">
      <dsp:nvSpPr>
        <dsp:cNvPr id="0" name=""/>
        <dsp:cNvSpPr/>
      </dsp:nvSpPr>
      <dsp:spPr>
        <a:xfrm>
          <a:off x="933" y="426682"/>
          <a:ext cx="3640195" cy="218411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altLang="en-NO" sz="2700" kern="1200"/>
            <a:t>The system is deliberately stressed by pushing it to and beyond its specified limits</a:t>
          </a:r>
        </a:p>
      </dsp:txBody>
      <dsp:txXfrm>
        <a:off x="933" y="426682"/>
        <a:ext cx="3640195" cy="2184117"/>
      </dsp:txXfrm>
    </dsp:sp>
    <dsp:sp modelId="{452D2020-0CB5-5145-9B79-030D795E03A1}">
      <dsp:nvSpPr>
        <dsp:cNvPr id="0" name=""/>
        <dsp:cNvSpPr/>
      </dsp:nvSpPr>
      <dsp:spPr>
        <a:xfrm>
          <a:off x="4005148" y="426682"/>
          <a:ext cx="3640195" cy="218411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altLang="en-NO" sz="2700" kern="1200" dirty="0"/>
            <a:t>It ensures that the system can perform acceptably under </a:t>
          </a:r>
          <a:r>
            <a:rPr lang="en-US" altLang="en-NO" sz="2700" b="1" kern="1200" dirty="0"/>
            <a:t>worst-case conditions</a:t>
          </a:r>
          <a:r>
            <a:rPr lang="en-US" altLang="en-NO" sz="2700" kern="1200" dirty="0"/>
            <a:t>, under an expected peak load. </a:t>
          </a:r>
        </a:p>
      </dsp:txBody>
      <dsp:txXfrm>
        <a:off x="4005148" y="426682"/>
        <a:ext cx="3640195" cy="2184117"/>
      </dsp:txXfrm>
    </dsp:sp>
    <dsp:sp modelId="{1769DCE1-1690-8442-8215-6339D2E1DBCA}">
      <dsp:nvSpPr>
        <dsp:cNvPr id="0" name=""/>
        <dsp:cNvSpPr/>
      </dsp:nvSpPr>
      <dsp:spPr>
        <a:xfrm>
          <a:off x="2003040" y="2974819"/>
          <a:ext cx="3640195" cy="218411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altLang="en-NO" sz="2700" kern="1200" dirty="0"/>
            <a:t>Targeted to bring out the problems associated with: Memory leak and Buffer allocation and memory carving</a:t>
          </a:r>
        </a:p>
      </dsp:txBody>
      <dsp:txXfrm>
        <a:off x="2003040" y="2974819"/>
        <a:ext cx="3640195" cy="2184117"/>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6DC06E-E2F7-014A-AED6-DB9D2CF41560}">
      <dsp:nvSpPr>
        <dsp:cNvPr id="0" name=""/>
        <dsp:cNvSpPr/>
      </dsp:nvSpPr>
      <dsp:spPr>
        <a:xfrm>
          <a:off x="0" y="681"/>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AB94D3-3DAE-B64C-95D5-3AF90641ABDE}">
      <dsp:nvSpPr>
        <dsp:cNvPr id="0" name=""/>
        <dsp:cNvSpPr/>
      </dsp:nvSpPr>
      <dsp:spPr>
        <a:xfrm>
          <a:off x="0" y="681"/>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Functionality Tests</a:t>
          </a:r>
        </a:p>
      </dsp:txBody>
      <dsp:txXfrm>
        <a:off x="0" y="681"/>
        <a:ext cx="3076836" cy="429558"/>
      </dsp:txXfrm>
    </dsp:sp>
    <dsp:sp modelId="{2442F692-EABE-C24F-96F0-B5B387391B80}">
      <dsp:nvSpPr>
        <dsp:cNvPr id="0" name=""/>
        <dsp:cNvSpPr/>
      </dsp:nvSpPr>
      <dsp:spPr>
        <a:xfrm>
          <a:off x="0" y="430239"/>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B86603-78F7-2845-90B2-438B01DB0043}">
      <dsp:nvSpPr>
        <dsp:cNvPr id="0" name=""/>
        <dsp:cNvSpPr/>
      </dsp:nvSpPr>
      <dsp:spPr>
        <a:xfrm>
          <a:off x="0" y="430239"/>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GUI Testing</a:t>
          </a:r>
        </a:p>
      </dsp:txBody>
      <dsp:txXfrm>
        <a:off x="0" y="430239"/>
        <a:ext cx="3076836" cy="429558"/>
      </dsp:txXfrm>
    </dsp:sp>
    <dsp:sp modelId="{69425A5D-D388-454A-816A-CD20D67BF737}">
      <dsp:nvSpPr>
        <dsp:cNvPr id="0" name=""/>
        <dsp:cNvSpPr/>
      </dsp:nvSpPr>
      <dsp:spPr>
        <a:xfrm>
          <a:off x="0" y="859798"/>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5F85C3-C3E2-0048-9C41-4BB5368E0F26}">
      <dsp:nvSpPr>
        <dsp:cNvPr id="0" name=""/>
        <dsp:cNvSpPr/>
      </dsp:nvSpPr>
      <dsp:spPr>
        <a:xfrm>
          <a:off x="0" y="859798"/>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Interoperability Tests</a:t>
          </a:r>
        </a:p>
      </dsp:txBody>
      <dsp:txXfrm>
        <a:off x="0" y="859798"/>
        <a:ext cx="3076836" cy="429558"/>
      </dsp:txXfrm>
    </dsp:sp>
    <dsp:sp modelId="{6124CFF2-5919-C14D-821A-614A9223F583}">
      <dsp:nvSpPr>
        <dsp:cNvPr id="0" name=""/>
        <dsp:cNvSpPr/>
      </dsp:nvSpPr>
      <dsp:spPr>
        <a:xfrm>
          <a:off x="0" y="1289356"/>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DE02C-C978-1B4E-AAF9-A1DD7CA40B61}">
      <dsp:nvSpPr>
        <dsp:cNvPr id="0" name=""/>
        <dsp:cNvSpPr/>
      </dsp:nvSpPr>
      <dsp:spPr>
        <a:xfrm>
          <a:off x="0" y="1289356"/>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Robustness Tests</a:t>
          </a:r>
        </a:p>
      </dsp:txBody>
      <dsp:txXfrm>
        <a:off x="0" y="1289356"/>
        <a:ext cx="3076836" cy="429558"/>
      </dsp:txXfrm>
    </dsp:sp>
    <dsp:sp modelId="{255F6E05-3966-814B-B319-CE73AB0AFE9C}">
      <dsp:nvSpPr>
        <dsp:cNvPr id="0" name=""/>
        <dsp:cNvSpPr/>
      </dsp:nvSpPr>
      <dsp:spPr>
        <a:xfrm>
          <a:off x="0" y="1718914"/>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9C5E6A-58DB-DD49-90AA-01DE8822E94A}">
      <dsp:nvSpPr>
        <dsp:cNvPr id="0" name=""/>
        <dsp:cNvSpPr/>
      </dsp:nvSpPr>
      <dsp:spPr>
        <a:xfrm>
          <a:off x="0" y="1718914"/>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Performance Tests</a:t>
          </a:r>
        </a:p>
      </dsp:txBody>
      <dsp:txXfrm>
        <a:off x="0" y="1718914"/>
        <a:ext cx="3076836" cy="429558"/>
      </dsp:txXfrm>
    </dsp:sp>
    <dsp:sp modelId="{A3B9F618-A137-184A-9E31-038F22A7A76D}">
      <dsp:nvSpPr>
        <dsp:cNvPr id="0" name=""/>
        <dsp:cNvSpPr/>
      </dsp:nvSpPr>
      <dsp:spPr>
        <a:xfrm>
          <a:off x="0" y="2148472"/>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D599D5-9DE2-764F-8344-4C0A3ED248D9}">
      <dsp:nvSpPr>
        <dsp:cNvPr id="0" name=""/>
        <dsp:cNvSpPr/>
      </dsp:nvSpPr>
      <dsp:spPr>
        <a:xfrm>
          <a:off x="0" y="2148472"/>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Scalability Tests</a:t>
          </a:r>
        </a:p>
      </dsp:txBody>
      <dsp:txXfrm>
        <a:off x="0" y="2148472"/>
        <a:ext cx="3076836" cy="429558"/>
      </dsp:txXfrm>
    </dsp:sp>
    <dsp:sp modelId="{4D908B17-23E4-E74D-BE15-A2E25C3FB6E1}">
      <dsp:nvSpPr>
        <dsp:cNvPr id="0" name=""/>
        <dsp:cNvSpPr/>
      </dsp:nvSpPr>
      <dsp:spPr>
        <a:xfrm>
          <a:off x="0" y="2578030"/>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C1722E-A059-F349-9F55-FEE81B659387}">
      <dsp:nvSpPr>
        <dsp:cNvPr id="0" name=""/>
        <dsp:cNvSpPr/>
      </dsp:nvSpPr>
      <dsp:spPr>
        <a:xfrm>
          <a:off x="0" y="2578030"/>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Stress Tests</a:t>
          </a:r>
        </a:p>
      </dsp:txBody>
      <dsp:txXfrm>
        <a:off x="0" y="2578030"/>
        <a:ext cx="3076836" cy="429558"/>
      </dsp:txXfrm>
    </dsp:sp>
    <dsp:sp modelId="{76822033-2B7A-4941-9130-CCD0CCDED133}">
      <dsp:nvSpPr>
        <dsp:cNvPr id="0" name=""/>
        <dsp:cNvSpPr/>
      </dsp:nvSpPr>
      <dsp:spPr>
        <a:xfrm>
          <a:off x="0" y="3007588"/>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D2CFD-0242-524D-A27B-9C9FF8DF0DEF}">
      <dsp:nvSpPr>
        <dsp:cNvPr id="0" name=""/>
        <dsp:cNvSpPr/>
      </dsp:nvSpPr>
      <dsp:spPr>
        <a:xfrm>
          <a:off x="0" y="3007588"/>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Load and Stability Tests</a:t>
          </a:r>
        </a:p>
      </dsp:txBody>
      <dsp:txXfrm>
        <a:off x="0" y="3007588"/>
        <a:ext cx="3076836" cy="429558"/>
      </dsp:txXfrm>
    </dsp:sp>
    <dsp:sp modelId="{2D1D5152-B1DC-7F49-9ED9-A041C0F46F85}">
      <dsp:nvSpPr>
        <dsp:cNvPr id="0" name=""/>
        <dsp:cNvSpPr/>
      </dsp:nvSpPr>
      <dsp:spPr>
        <a:xfrm>
          <a:off x="0" y="3437146"/>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3E32ED-8ECD-0343-8068-CA3F717F901C}">
      <dsp:nvSpPr>
        <dsp:cNvPr id="0" name=""/>
        <dsp:cNvSpPr/>
      </dsp:nvSpPr>
      <dsp:spPr>
        <a:xfrm>
          <a:off x="0" y="3437146"/>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Security Testing</a:t>
          </a:r>
        </a:p>
      </dsp:txBody>
      <dsp:txXfrm>
        <a:off x="0" y="3437146"/>
        <a:ext cx="3076836" cy="429558"/>
      </dsp:txXfrm>
    </dsp:sp>
    <dsp:sp modelId="{608F2F41-2146-D54C-B102-433B7A5467A5}">
      <dsp:nvSpPr>
        <dsp:cNvPr id="0" name=""/>
        <dsp:cNvSpPr/>
      </dsp:nvSpPr>
      <dsp:spPr>
        <a:xfrm>
          <a:off x="0" y="3866704"/>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368F64-4C9B-9C4A-B038-44D559AD9812}">
      <dsp:nvSpPr>
        <dsp:cNvPr id="0" name=""/>
        <dsp:cNvSpPr/>
      </dsp:nvSpPr>
      <dsp:spPr>
        <a:xfrm>
          <a:off x="0" y="3866704"/>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Regulatory Tests</a:t>
          </a:r>
        </a:p>
      </dsp:txBody>
      <dsp:txXfrm>
        <a:off x="0" y="3866704"/>
        <a:ext cx="3076836" cy="429558"/>
      </dsp:txXfrm>
    </dsp:sp>
    <dsp:sp modelId="{D4B8CBFC-FF03-EC41-AA5F-76656458C780}">
      <dsp:nvSpPr>
        <dsp:cNvPr id="0" name=""/>
        <dsp:cNvSpPr/>
      </dsp:nvSpPr>
      <dsp:spPr>
        <a:xfrm>
          <a:off x="0" y="4296262"/>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546376-8428-CC4D-B90C-D126274D88CA}">
      <dsp:nvSpPr>
        <dsp:cNvPr id="0" name=""/>
        <dsp:cNvSpPr/>
      </dsp:nvSpPr>
      <dsp:spPr>
        <a:xfrm>
          <a:off x="0" y="4296262"/>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Safety Assurance</a:t>
          </a:r>
        </a:p>
      </dsp:txBody>
      <dsp:txXfrm>
        <a:off x="0" y="4296262"/>
        <a:ext cx="3076836" cy="429558"/>
      </dsp:txXfrm>
    </dsp:sp>
    <dsp:sp modelId="{7F261365-FA5D-304E-B7BB-697CC84F5BD5}">
      <dsp:nvSpPr>
        <dsp:cNvPr id="0" name=""/>
        <dsp:cNvSpPr/>
      </dsp:nvSpPr>
      <dsp:spPr>
        <a:xfrm>
          <a:off x="0" y="4725820"/>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827CD4-EDE5-5742-8D66-42F3CDF304AE}">
      <dsp:nvSpPr>
        <dsp:cNvPr id="0" name=""/>
        <dsp:cNvSpPr/>
      </dsp:nvSpPr>
      <dsp:spPr>
        <a:xfrm>
          <a:off x="0" y="4725820"/>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Regression Tests</a:t>
          </a:r>
        </a:p>
      </dsp:txBody>
      <dsp:txXfrm>
        <a:off x="0" y="4725820"/>
        <a:ext cx="3076836" cy="429558"/>
      </dsp:txXfrm>
    </dsp:sp>
    <dsp:sp modelId="{F56AFCDC-B9D3-8C4C-80D3-99BED044A6B6}">
      <dsp:nvSpPr>
        <dsp:cNvPr id="0" name=""/>
        <dsp:cNvSpPr/>
      </dsp:nvSpPr>
      <dsp:spPr>
        <a:xfrm>
          <a:off x="0" y="5155379"/>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6143E4-2058-6940-9E90-B72676CB9347}">
      <dsp:nvSpPr>
        <dsp:cNvPr id="0" name=""/>
        <dsp:cNvSpPr/>
      </dsp:nvSpPr>
      <dsp:spPr>
        <a:xfrm>
          <a:off x="0" y="5155379"/>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Acceptance Testing</a:t>
          </a:r>
        </a:p>
      </dsp:txBody>
      <dsp:txXfrm>
        <a:off x="0" y="5155379"/>
        <a:ext cx="3076836" cy="42955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F13707-4932-0343-99EE-22CEA4E7D079}">
      <dsp:nvSpPr>
        <dsp:cNvPr id="0" name=""/>
        <dsp:cNvSpPr/>
      </dsp:nvSpPr>
      <dsp:spPr>
        <a:xfrm>
          <a:off x="0" y="3088282"/>
          <a:ext cx="7146168" cy="202624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altLang="en-NO" sz="2500" kern="1200" dirty="0"/>
            <a:t>When a large number of users are introduced a number of problems are likely to occur: </a:t>
          </a:r>
        </a:p>
      </dsp:txBody>
      <dsp:txXfrm>
        <a:off x="0" y="3088282"/>
        <a:ext cx="7146168" cy="1094173"/>
      </dsp:txXfrm>
    </dsp:sp>
    <dsp:sp modelId="{8431E547-E030-0446-8CBB-DFEEC6207FE7}">
      <dsp:nvSpPr>
        <dsp:cNvPr id="0" name=""/>
        <dsp:cNvSpPr/>
      </dsp:nvSpPr>
      <dsp:spPr>
        <a:xfrm>
          <a:off x="3489" y="4141930"/>
          <a:ext cx="2379729" cy="932073"/>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altLang="en-NO" sz="1800" kern="1200" dirty="0"/>
            <a:t>the system slows down</a:t>
          </a:r>
        </a:p>
      </dsp:txBody>
      <dsp:txXfrm>
        <a:off x="3489" y="4141930"/>
        <a:ext cx="2379729" cy="932073"/>
      </dsp:txXfrm>
    </dsp:sp>
    <dsp:sp modelId="{4FA18A85-5A07-6A40-8785-8D541A62E00F}">
      <dsp:nvSpPr>
        <dsp:cNvPr id="0" name=""/>
        <dsp:cNvSpPr/>
      </dsp:nvSpPr>
      <dsp:spPr>
        <a:xfrm>
          <a:off x="2383219" y="4141930"/>
          <a:ext cx="2379729" cy="932073"/>
        </a:xfrm>
        <a:prstGeom prst="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altLang="en-NO" sz="1800" kern="1200" dirty="0"/>
            <a:t>the system encounters functionality problems</a:t>
          </a:r>
        </a:p>
      </dsp:txBody>
      <dsp:txXfrm>
        <a:off x="2383219" y="4141930"/>
        <a:ext cx="2379729" cy="932073"/>
      </dsp:txXfrm>
    </dsp:sp>
    <dsp:sp modelId="{2B6FB5FE-703F-D248-B437-8C23FE33354D}">
      <dsp:nvSpPr>
        <dsp:cNvPr id="0" name=""/>
        <dsp:cNvSpPr/>
      </dsp:nvSpPr>
      <dsp:spPr>
        <a:xfrm>
          <a:off x="4762948" y="4141930"/>
          <a:ext cx="2379729" cy="932073"/>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altLang="en-NO" sz="1800" kern="1200" dirty="0"/>
            <a:t>the system crashes altogether</a:t>
          </a:r>
        </a:p>
      </dsp:txBody>
      <dsp:txXfrm>
        <a:off x="4762948" y="4141930"/>
        <a:ext cx="2379729" cy="932073"/>
      </dsp:txXfrm>
    </dsp:sp>
    <dsp:sp modelId="{B1A05972-4F82-994C-B945-66B68611782B}">
      <dsp:nvSpPr>
        <dsp:cNvPr id="0" name=""/>
        <dsp:cNvSpPr/>
      </dsp:nvSpPr>
      <dsp:spPr>
        <a:xfrm rot="10800000">
          <a:off x="0" y="2307"/>
          <a:ext cx="7146168" cy="3116368"/>
        </a:xfrm>
        <a:prstGeom prst="upArrowCallou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altLang="en-NO" sz="2500" kern="1200" dirty="0"/>
            <a:t>Load and stability testing typically involves exercising the system with virtual users and measuring the performance to verify whether the system can support the anticipated load</a:t>
          </a:r>
        </a:p>
      </dsp:txBody>
      <dsp:txXfrm rot="10800000">
        <a:off x="0" y="2307"/>
        <a:ext cx="7146168" cy="202492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6E8982-279C-1A40-9AB7-BA7268AE2A57}">
      <dsp:nvSpPr>
        <dsp:cNvPr id="0" name=""/>
        <dsp:cNvSpPr/>
      </dsp:nvSpPr>
      <dsp:spPr>
        <a:xfrm>
          <a:off x="1313135" y="2421"/>
          <a:ext cx="1477276" cy="159794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b-NO" sz="2200" kern="1200" dirty="0" err="1"/>
            <a:t>Scalability</a:t>
          </a:r>
          <a:endParaRPr lang="en-US" sz="2200" kern="1200" dirty="0"/>
        </a:p>
      </dsp:txBody>
      <dsp:txXfrm>
        <a:off x="1385250" y="74536"/>
        <a:ext cx="1333046" cy="1453712"/>
      </dsp:txXfrm>
    </dsp:sp>
    <dsp:sp modelId="{1A3BD3AE-DAAA-CF42-BF1A-4AA1196B2857}">
      <dsp:nvSpPr>
        <dsp:cNvPr id="0" name=""/>
        <dsp:cNvSpPr/>
      </dsp:nvSpPr>
      <dsp:spPr>
        <a:xfrm>
          <a:off x="1313135" y="1680260"/>
          <a:ext cx="1477276" cy="1597942"/>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b-NO" sz="2200" kern="1200"/>
            <a:t>Stress</a:t>
          </a:r>
          <a:endParaRPr lang="en-US" sz="2200" kern="1200"/>
        </a:p>
      </dsp:txBody>
      <dsp:txXfrm>
        <a:off x="1385250" y="1752375"/>
        <a:ext cx="1333046" cy="1453712"/>
      </dsp:txXfrm>
    </dsp:sp>
    <dsp:sp modelId="{C8CD66DD-FC16-544F-A98A-6A12EBD6ABAA}">
      <dsp:nvSpPr>
        <dsp:cNvPr id="0" name=""/>
        <dsp:cNvSpPr/>
      </dsp:nvSpPr>
      <dsp:spPr>
        <a:xfrm>
          <a:off x="1313135" y="3358099"/>
          <a:ext cx="1477276" cy="1597942"/>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nb-NO" sz="2200" kern="1200"/>
            <a:t>Load and stability</a:t>
          </a:r>
          <a:endParaRPr lang="en-US" sz="2200" kern="1200"/>
        </a:p>
      </dsp:txBody>
      <dsp:txXfrm>
        <a:off x="1385250" y="3430214"/>
        <a:ext cx="1333046" cy="145371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6DC06E-E2F7-014A-AED6-DB9D2CF41560}">
      <dsp:nvSpPr>
        <dsp:cNvPr id="0" name=""/>
        <dsp:cNvSpPr/>
      </dsp:nvSpPr>
      <dsp:spPr>
        <a:xfrm>
          <a:off x="0" y="681"/>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AB94D3-3DAE-B64C-95D5-3AF90641ABDE}">
      <dsp:nvSpPr>
        <dsp:cNvPr id="0" name=""/>
        <dsp:cNvSpPr/>
      </dsp:nvSpPr>
      <dsp:spPr>
        <a:xfrm>
          <a:off x="0" y="681"/>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Functionality Tests</a:t>
          </a:r>
        </a:p>
      </dsp:txBody>
      <dsp:txXfrm>
        <a:off x="0" y="681"/>
        <a:ext cx="3076836" cy="429558"/>
      </dsp:txXfrm>
    </dsp:sp>
    <dsp:sp modelId="{2442F692-EABE-C24F-96F0-B5B387391B80}">
      <dsp:nvSpPr>
        <dsp:cNvPr id="0" name=""/>
        <dsp:cNvSpPr/>
      </dsp:nvSpPr>
      <dsp:spPr>
        <a:xfrm>
          <a:off x="0" y="430239"/>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B86603-78F7-2845-90B2-438B01DB0043}">
      <dsp:nvSpPr>
        <dsp:cNvPr id="0" name=""/>
        <dsp:cNvSpPr/>
      </dsp:nvSpPr>
      <dsp:spPr>
        <a:xfrm>
          <a:off x="0" y="430239"/>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GUI Testing</a:t>
          </a:r>
        </a:p>
      </dsp:txBody>
      <dsp:txXfrm>
        <a:off x="0" y="430239"/>
        <a:ext cx="3076836" cy="429558"/>
      </dsp:txXfrm>
    </dsp:sp>
    <dsp:sp modelId="{69425A5D-D388-454A-816A-CD20D67BF737}">
      <dsp:nvSpPr>
        <dsp:cNvPr id="0" name=""/>
        <dsp:cNvSpPr/>
      </dsp:nvSpPr>
      <dsp:spPr>
        <a:xfrm>
          <a:off x="0" y="859798"/>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5F85C3-C3E2-0048-9C41-4BB5368E0F26}">
      <dsp:nvSpPr>
        <dsp:cNvPr id="0" name=""/>
        <dsp:cNvSpPr/>
      </dsp:nvSpPr>
      <dsp:spPr>
        <a:xfrm>
          <a:off x="0" y="859798"/>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Interoperability Tests</a:t>
          </a:r>
        </a:p>
      </dsp:txBody>
      <dsp:txXfrm>
        <a:off x="0" y="859798"/>
        <a:ext cx="3076836" cy="429558"/>
      </dsp:txXfrm>
    </dsp:sp>
    <dsp:sp modelId="{6124CFF2-5919-C14D-821A-614A9223F583}">
      <dsp:nvSpPr>
        <dsp:cNvPr id="0" name=""/>
        <dsp:cNvSpPr/>
      </dsp:nvSpPr>
      <dsp:spPr>
        <a:xfrm>
          <a:off x="0" y="1289356"/>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DE02C-C978-1B4E-AAF9-A1DD7CA40B61}">
      <dsp:nvSpPr>
        <dsp:cNvPr id="0" name=""/>
        <dsp:cNvSpPr/>
      </dsp:nvSpPr>
      <dsp:spPr>
        <a:xfrm>
          <a:off x="0" y="1289356"/>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Robustness Tests</a:t>
          </a:r>
        </a:p>
      </dsp:txBody>
      <dsp:txXfrm>
        <a:off x="0" y="1289356"/>
        <a:ext cx="3076836" cy="429558"/>
      </dsp:txXfrm>
    </dsp:sp>
    <dsp:sp modelId="{255F6E05-3966-814B-B319-CE73AB0AFE9C}">
      <dsp:nvSpPr>
        <dsp:cNvPr id="0" name=""/>
        <dsp:cNvSpPr/>
      </dsp:nvSpPr>
      <dsp:spPr>
        <a:xfrm>
          <a:off x="0" y="1718914"/>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9C5E6A-58DB-DD49-90AA-01DE8822E94A}">
      <dsp:nvSpPr>
        <dsp:cNvPr id="0" name=""/>
        <dsp:cNvSpPr/>
      </dsp:nvSpPr>
      <dsp:spPr>
        <a:xfrm>
          <a:off x="0" y="1718914"/>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Performance Tests</a:t>
          </a:r>
        </a:p>
      </dsp:txBody>
      <dsp:txXfrm>
        <a:off x="0" y="1718914"/>
        <a:ext cx="3076836" cy="429558"/>
      </dsp:txXfrm>
    </dsp:sp>
    <dsp:sp modelId="{A3B9F618-A137-184A-9E31-038F22A7A76D}">
      <dsp:nvSpPr>
        <dsp:cNvPr id="0" name=""/>
        <dsp:cNvSpPr/>
      </dsp:nvSpPr>
      <dsp:spPr>
        <a:xfrm>
          <a:off x="0" y="2148472"/>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D599D5-9DE2-764F-8344-4C0A3ED248D9}">
      <dsp:nvSpPr>
        <dsp:cNvPr id="0" name=""/>
        <dsp:cNvSpPr/>
      </dsp:nvSpPr>
      <dsp:spPr>
        <a:xfrm>
          <a:off x="0" y="2148472"/>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Scalability Tests</a:t>
          </a:r>
        </a:p>
      </dsp:txBody>
      <dsp:txXfrm>
        <a:off x="0" y="2148472"/>
        <a:ext cx="3076836" cy="429558"/>
      </dsp:txXfrm>
    </dsp:sp>
    <dsp:sp modelId="{4D908B17-23E4-E74D-BE15-A2E25C3FB6E1}">
      <dsp:nvSpPr>
        <dsp:cNvPr id="0" name=""/>
        <dsp:cNvSpPr/>
      </dsp:nvSpPr>
      <dsp:spPr>
        <a:xfrm>
          <a:off x="0" y="2578030"/>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C1722E-A059-F349-9F55-FEE81B659387}">
      <dsp:nvSpPr>
        <dsp:cNvPr id="0" name=""/>
        <dsp:cNvSpPr/>
      </dsp:nvSpPr>
      <dsp:spPr>
        <a:xfrm>
          <a:off x="0" y="2578030"/>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Stress Tests</a:t>
          </a:r>
        </a:p>
      </dsp:txBody>
      <dsp:txXfrm>
        <a:off x="0" y="2578030"/>
        <a:ext cx="3076836" cy="429558"/>
      </dsp:txXfrm>
    </dsp:sp>
    <dsp:sp modelId="{76822033-2B7A-4941-9130-CCD0CCDED133}">
      <dsp:nvSpPr>
        <dsp:cNvPr id="0" name=""/>
        <dsp:cNvSpPr/>
      </dsp:nvSpPr>
      <dsp:spPr>
        <a:xfrm>
          <a:off x="0" y="3007588"/>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D2CFD-0242-524D-A27B-9C9FF8DF0DEF}">
      <dsp:nvSpPr>
        <dsp:cNvPr id="0" name=""/>
        <dsp:cNvSpPr/>
      </dsp:nvSpPr>
      <dsp:spPr>
        <a:xfrm>
          <a:off x="0" y="3007588"/>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Load and Stability Tests</a:t>
          </a:r>
        </a:p>
      </dsp:txBody>
      <dsp:txXfrm>
        <a:off x="0" y="3007588"/>
        <a:ext cx="3076836" cy="429558"/>
      </dsp:txXfrm>
    </dsp:sp>
    <dsp:sp modelId="{2D1D5152-B1DC-7F49-9ED9-A041C0F46F85}">
      <dsp:nvSpPr>
        <dsp:cNvPr id="0" name=""/>
        <dsp:cNvSpPr/>
      </dsp:nvSpPr>
      <dsp:spPr>
        <a:xfrm>
          <a:off x="0" y="3437146"/>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3E32ED-8ECD-0343-8068-CA3F717F901C}">
      <dsp:nvSpPr>
        <dsp:cNvPr id="0" name=""/>
        <dsp:cNvSpPr/>
      </dsp:nvSpPr>
      <dsp:spPr>
        <a:xfrm>
          <a:off x="0" y="3437146"/>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Security Testing</a:t>
          </a:r>
        </a:p>
      </dsp:txBody>
      <dsp:txXfrm>
        <a:off x="0" y="3437146"/>
        <a:ext cx="3076836" cy="429558"/>
      </dsp:txXfrm>
    </dsp:sp>
    <dsp:sp modelId="{608F2F41-2146-D54C-B102-433B7A5467A5}">
      <dsp:nvSpPr>
        <dsp:cNvPr id="0" name=""/>
        <dsp:cNvSpPr/>
      </dsp:nvSpPr>
      <dsp:spPr>
        <a:xfrm>
          <a:off x="0" y="3866704"/>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368F64-4C9B-9C4A-B038-44D559AD9812}">
      <dsp:nvSpPr>
        <dsp:cNvPr id="0" name=""/>
        <dsp:cNvSpPr/>
      </dsp:nvSpPr>
      <dsp:spPr>
        <a:xfrm>
          <a:off x="0" y="3866704"/>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Regulatory Tests</a:t>
          </a:r>
        </a:p>
      </dsp:txBody>
      <dsp:txXfrm>
        <a:off x="0" y="3866704"/>
        <a:ext cx="3076836" cy="429558"/>
      </dsp:txXfrm>
    </dsp:sp>
    <dsp:sp modelId="{D4B8CBFC-FF03-EC41-AA5F-76656458C780}">
      <dsp:nvSpPr>
        <dsp:cNvPr id="0" name=""/>
        <dsp:cNvSpPr/>
      </dsp:nvSpPr>
      <dsp:spPr>
        <a:xfrm>
          <a:off x="0" y="4296262"/>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546376-8428-CC4D-B90C-D126274D88CA}">
      <dsp:nvSpPr>
        <dsp:cNvPr id="0" name=""/>
        <dsp:cNvSpPr/>
      </dsp:nvSpPr>
      <dsp:spPr>
        <a:xfrm>
          <a:off x="0" y="4296262"/>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Safety Assurance</a:t>
          </a:r>
        </a:p>
      </dsp:txBody>
      <dsp:txXfrm>
        <a:off x="0" y="4296262"/>
        <a:ext cx="3076836" cy="429558"/>
      </dsp:txXfrm>
    </dsp:sp>
    <dsp:sp modelId="{7F261365-FA5D-304E-B7BB-697CC84F5BD5}">
      <dsp:nvSpPr>
        <dsp:cNvPr id="0" name=""/>
        <dsp:cNvSpPr/>
      </dsp:nvSpPr>
      <dsp:spPr>
        <a:xfrm>
          <a:off x="0" y="4725820"/>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827CD4-EDE5-5742-8D66-42F3CDF304AE}">
      <dsp:nvSpPr>
        <dsp:cNvPr id="0" name=""/>
        <dsp:cNvSpPr/>
      </dsp:nvSpPr>
      <dsp:spPr>
        <a:xfrm>
          <a:off x="0" y="4725820"/>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Regression Tests</a:t>
          </a:r>
        </a:p>
      </dsp:txBody>
      <dsp:txXfrm>
        <a:off x="0" y="4725820"/>
        <a:ext cx="3076836" cy="429558"/>
      </dsp:txXfrm>
    </dsp:sp>
    <dsp:sp modelId="{F56AFCDC-B9D3-8C4C-80D3-99BED044A6B6}">
      <dsp:nvSpPr>
        <dsp:cNvPr id="0" name=""/>
        <dsp:cNvSpPr/>
      </dsp:nvSpPr>
      <dsp:spPr>
        <a:xfrm>
          <a:off x="0" y="5155379"/>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6143E4-2058-6940-9E90-B72676CB9347}">
      <dsp:nvSpPr>
        <dsp:cNvPr id="0" name=""/>
        <dsp:cNvSpPr/>
      </dsp:nvSpPr>
      <dsp:spPr>
        <a:xfrm>
          <a:off x="0" y="5155379"/>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Acceptance Testing</a:t>
          </a:r>
        </a:p>
      </dsp:txBody>
      <dsp:txXfrm>
        <a:off x="0" y="5155379"/>
        <a:ext cx="3076836" cy="4295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6DC06E-E2F7-014A-AED6-DB9D2CF41560}">
      <dsp:nvSpPr>
        <dsp:cNvPr id="0" name=""/>
        <dsp:cNvSpPr/>
      </dsp:nvSpPr>
      <dsp:spPr>
        <a:xfrm>
          <a:off x="0" y="681"/>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AB94D3-3DAE-B64C-95D5-3AF90641ABDE}">
      <dsp:nvSpPr>
        <dsp:cNvPr id="0" name=""/>
        <dsp:cNvSpPr/>
      </dsp:nvSpPr>
      <dsp:spPr>
        <a:xfrm>
          <a:off x="0" y="681"/>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Functionality Tests</a:t>
          </a:r>
        </a:p>
      </dsp:txBody>
      <dsp:txXfrm>
        <a:off x="0" y="681"/>
        <a:ext cx="3076836" cy="429558"/>
      </dsp:txXfrm>
    </dsp:sp>
    <dsp:sp modelId="{2442F692-EABE-C24F-96F0-B5B387391B80}">
      <dsp:nvSpPr>
        <dsp:cNvPr id="0" name=""/>
        <dsp:cNvSpPr/>
      </dsp:nvSpPr>
      <dsp:spPr>
        <a:xfrm>
          <a:off x="0" y="430239"/>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B86603-78F7-2845-90B2-438B01DB0043}">
      <dsp:nvSpPr>
        <dsp:cNvPr id="0" name=""/>
        <dsp:cNvSpPr/>
      </dsp:nvSpPr>
      <dsp:spPr>
        <a:xfrm>
          <a:off x="0" y="430239"/>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GUI Testing</a:t>
          </a:r>
        </a:p>
      </dsp:txBody>
      <dsp:txXfrm>
        <a:off x="0" y="430239"/>
        <a:ext cx="3076836" cy="429558"/>
      </dsp:txXfrm>
    </dsp:sp>
    <dsp:sp modelId="{69425A5D-D388-454A-816A-CD20D67BF737}">
      <dsp:nvSpPr>
        <dsp:cNvPr id="0" name=""/>
        <dsp:cNvSpPr/>
      </dsp:nvSpPr>
      <dsp:spPr>
        <a:xfrm>
          <a:off x="0" y="859798"/>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5F85C3-C3E2-0048-9C41-4BB5368E0F26}">
      <dsp:nvSpPr>
        <dsp:cNvPr id="0" name=""/>
        <dsp:cNvSpPr/>
      </dsp:nvSpPr>
      <dsp:spPr>
        <a:xfrm>
          <a:off x="0" y="859798"/>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Interoperability Tests</a:t>
          </a:r>
        </a:p>
      </dsp:txBody>
      <dsp:txXfrm>
        <a:off x="0" y="859798"/>
        <a:ext cx="3076836" cy="429558"/>
      </dsp:txXfrm>
    </dsp:sp>
    <dsp:sp modelId="{6124CFF2-5919-C14D-821A-614A9223F583}">
      <dsp:nvSpPr>
        <dsp:cNvPr id="0" name=""/>
        <dsp:cNvSpPr/>
      </dsp:nvSpPr>
      <dsp:spPr>
        <a:xfrm>
          <a:off x="0" y="1289356"/>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DE02C-C978-1B4E-AAF9-A1DD7CA40B61}">
      <dsp:nvSpPr>
        <dsp:cNvPr id="0" name=""/>
        <dsp:cNvSpPr/>
      </dsp:nvSpPr>
      <dsp:spPr>
        <a:xfrm>
          <a:off x="0" y="1289356"/>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Robustness Tests</a:t>
          </a:r>
        </a:p>
      </dsp:txBody>
      <dsp:txXfrm>
        <a:off x="0" y="1289356"/>
        <a:ext cx="3076836" cy="429558"/>
      </dsp:txXfrm>
    </dsp:sp>
    <dsp:sp modelId="{255F6E05-3966-814B-B319-CE73AB0AFE9C}">
      <dsp:nvSpPr>
        <dsp:cNvPr id="0" name=""/>
        <dsp:cNvSpPr/>
      </dsp:nvSpPr>
      <dsp:spPr>
        <a:xfrm>
          <a:off x="0" y="1718914"/>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9C5E6A-58DB-DD49-90AA-01DE8822E94A}">
      <dsp:nvSpPr>
        <dsp:cNvPr id="0" name=""/>
        <dsp:cNvSpPr/>
      </dsp:nvSpPr>
      <dsp:spPr>
        <a:xfrm>
          <a:off x="0" y="1718914"/>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Performance Tests</a:t>
          </a:r>
        </a:p>
      </dsp:txBody>
      <dsp:txXfrm>
        <a:off x="0" y="1718914"/>
        <a:ext cx="3076836" cy="429558"/>
      </dsp:txXfrm>
    </dsp:sp>
    <dsp:sp modelId="{A3B9F618-A137-184A-9E31-038F22A7A76D}">
      <dsp:nvSpPr>
        <dsp:cNvPr id="0" name=""/>
        <dsp:cNvSpPr/>
      </dsp:nvSpPr>
      <dsp:spPr>
        <a:xfrm>
          <a:off x="0" y="2148472"/>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D599D5-9DE2-764F-8344-4C0A3ED248D9}">
      <dsp:nvSpPr>
        <dsp:cNvPr id="0" name=""/>
        <dsp:cNvSpPr/>
      </dsp:nvSpPr>
      <dsp:spPr>
        <a:xfrm>
          <a:off x="0" y="2148472"/>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Scalability Tests</a:t>
          </a:r>
        </a:p>
      </dsp:txBody>
      <dsp:txXfrm>
        <a:off x="0" y="2148472"/>
        <a:ext cx="3076836" cy="429558"/>
      </dsp:txXfrm>
    </dsp:sp>
    <dsp:sp modelId="{4D908B17-23E4-E74D-BE15-A2E25C3FB6E1}">
      <dsp:nvSpPr>
        <dsp:cNvPr id="0" name=""/>
        <dsp:cNvSpPr/>
      </dsp:nvSpPr>
      <dsp:spPr>
        <a:xfrm>
          <a:off x="0" y="2578030"/>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C1722E-A059-F349-9F55-FEE81B659387}">
      <dsp:nvSpPr>
        <dsp:cNvPr id="0" name=""/>
        <dsp:cNvSpPr/>
      </dsp:nvSpPr>
      <dsp:spPr>
        <a:xfrm>
          <a:off x="0" y="2578030"/>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Stress Tests</a:t>
          </a:r>
        </a:p>
      </dsp:txBody>
      <dsp:txXfrm>
        <a:off x="0" y="2578030"/>
        <a:ext cx="3076836" cy="429558"/>
      </dsp:txXfrm>
    </dsp:sp>
    <dsp:sp modelId="{76822033-2B7A-4941-9130-CCD0CCDED133}">
      <dsp:nvSpPr>
        <dsp:cNvPr id="0" name=""/>
        <dsp:cNvSpPr/>
      </dsp:nvSpPr>
      <dsp:spPr>
        <a:xfrm>
          <a:off x="0" y="3007588"/>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D2CFD-0242-524D-A27B-9C9FF8DF0DEF}">
      <dsp:nvSpPr>
        <dsp:cNvPr id="0" name=""/>
        <dsp:cNvSpPr/>
      </dsp:nvSpPr>
      <dsp:spPr>
        <a:xfrm>
          <a:off x="0" y="3007588"/>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Load and Stability Tests</a:t>
          </a:r>
        </a:p>
      </dsp:txBody>
      <dsp:txXfrm>
        <a:off x="0" y="3007588"/>
        <a:ext cx="3076836" cy="429558"/>
      </dsp:txXfrm>
    </dsp:sp>
    <dsp:sp modelId="{2D1D5152-B1DC-7F49-9ED9-A041C0F46F85}">
      <dsp:nvSpPr>
        <dsp:cNvPr id="0" name=""/>
        <dsp:cNvSpPr/>
      </dsp:nvSpPr>
      <dsp:spPr>
        <a:xfrm>
          <a:off x="0" y="3437146"/>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3E32ED-8ECD-0343-8068-CA3F717F901C}">
      <dsp:nvSpPr>
        <dsp:cNvPr id="0" name=""/>
        <dsp:cNvSpPr/>
      </dsp:nvSpPr>
      <dsp:spPr>
        <a:xfrm>
          <a:off x="0" y="3437146"/>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Security Testing</a:t>
          </a:r>
        </a:p>
      </dsp:txBody>
      <dsp:txXfrm>
        <a:off x="0" y="3437146"/>
        <a:ext cx="3076836" cy="429558"/>
      </dsp:txXfrm>
    </dsp:sp>
    <dsp:sp modelId="{608F2F41-2146-D54C-B102-433B7A5467A5}">
      <dsp:nvSpPr>
        <dsp:cNvPr id="0" name=""/>
        <dsp:cNvSpPr/>
      </dsp:nvSpPr>
      <dsp:spPr>
        <a:xfrm>
          <a:off x="0" y="3866704"/>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368F64-4C9B-9C4A-B038-44D559AD9812}">
      <dsp:nvSpPr>
        <dsp:cNvPr id="0" name=""/>
        <dsp:cNvSpPr/>
      </dsp:nvSpPr>
      <dsp:spPr>
        <a:xfrm>
          <a:off x="0" y="3866704"/>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Regulatory Tests</a:t>
          </a:r>
        </a:p>
      </dsp:txBody>
      <dsp:txXfrm>
        <a:off x="0" y="3866704"/>
        <a:ext cx="3076836" cy="429558"/>
      </dsp:txXfrm>
    </dsp:sp>
    <dsp:sp modelId="{D4B8CBFC-FF03-EC41-AA5F-76656458C780}">
      <dsp:nvSpPr>
        <dsp:cNvPr id="0" name=""/>
        <dsp:cNvSpPr/>
      </dsp:nvSpPr>
      <dsp:spPr>
        <a:xfrm>
          <a:off x="0" y="4296262"/>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546376-8428-CC4D-B90C-D126274D88CA}">
      <dsp:nvSpPr>
        <dsp:cNvPr id="0" name=""/>
        <dsp:cNvSpPr/>
      </dsp:nvSpPr>
      <dsp:spPr>
        <a:xfrm>
          <a:off x="0" y="4296262"/>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Safety Assurance</a:t>
          </a:r>
        </a:p>
      </dsp:txBody>
      <dsp:txXfrm>
        <a:off x="0" y="4296262"/>
        <a:ext cx="3076836" cy="429558"/>
      </dsp:txXfrm>
    </dsp:sp>
    <dsp:sp modelId="{7F261365-FA5D-304E-B7BB-697CC84F5BD5}">
      <dsp:nvSpPr>
        <dsp:cNvPr id="0" name=""/>
        <dsp:cNvSpPr/>
      </dsp:nvSpPr>
      <dsp:spPr>
        <a:xfrm>
          <a:off x="0" y="4725820"/>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827CD4-EDE5-5742-8D66-42F3CDF304AE}">
      <dsp:nvSpPr>
        <dsp:cNvPr id="0" name=""/>
        <dsp:cNvSpPr/>
      </dsp:nvSpPr>
      <dsp:spPr>
        <a:xfrm>
          <a:off x="0" y="4725820"/>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Regression Tests</a:t>
          </a:r>
        </a:p>
      </dsp:txBody>
      <dsp:txXfrm>
        <a:off x="0" y="4725820"/>
        <a:ext cx="3076836" cy="429558"/>
      </dsp:txXfrm>
    </dsp:sp>
    <dsp:sp modelId="{F56AFCDC-B9D3-8C4C-80D3-99BED044A6B6}">
      <dsp:nvSpPr>
        <dsp:cNvPr id="0" name=""/>
        <dsp:cNvSpPr/>
      </dsp:nvSpPr>
      <dsp:spPr>
        <a:xfrm>
          <a:off x="0" y="5155379"/>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6143E4-2058-6940-9E90-B72676CB9347}">
      <dsp:nvSpPr>
        <dsp:cNvPr id="0" name=""/>
        <dsp:cNvSpPr/>
      </dsp:nvSpPr>
      <dsp:spPr>
        <a:xfrm>
          <a:off x="0" y="5155379"/>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Acceptance Testing</a:t>
          </a:r>
        </a:p>
      </dsp:txBody>
      <dsp:txXfrm>
        <a:off x="0" y="5155379"/>
        <a:ext cx="3076836" cy="42955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C0F86F-D921-674F-B6FC-6FEA4E8D5AA0}">
      <dsp:nvSpPr>
        <dsp:cNvPr id="0" name=""/>
        <dsp:cNvSpPr/>
      </dsp:nvSpPr>
      <dsp:spPr>
        <a:xfrm>
          <a:off x="0" y="443103"/>
          <a:ext cx="6555347" cy="2283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Testing of security requirements that concerns confidentiality, integrity, availability, authentication, authorization, nonrepudiation, and;</a:t>
          </a:r>
        </a:p>
      </dsp:txBody>
      <dsp:txXfrm>
        <a:off x="111488" y="554591"/>
        <a:ext cx="6332371" cy="2060864"/>
      </dsp:txXfrm>
    </dsp:sp>
    <dsp:sp modelId="{83AC261D-797E-A642-9D04-B586142B0DF7}">
      <dsp:nvSpPr>
        <dsp:cNvPr id="0" name=""/>
        <dsp:cNvSpPr/>
      </dsp:nvSpPr>
      <dsp:spPr>
        <a:xfrm>
          <a:off x="0" y="2819103"/>
          <a:ext cx="6555347" cy="2283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The testing to validate the ability of the software to withstand attack (resiliency). </a:t>
          </a:r>
        </a:p>
      </dsp:txBody>
      <dsp:txXfrm>
        <a:off x="111488" y="2930591"/>
        <a:ext cx="6332371" cy="2060864"/>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6DC06E-E2F7-014A-AED6-DB9D2CF41560}">
      <dsp:nvSpPr>
        <dsp:cNvPr id="0" name=""/>
        <dsp:cNvSpPr/>
      </dsp:nvSpPr>
      <dsp:spPr>
        <a:xfrm>
          <a:off x="0" y="681"/>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AB94D3-3DAE-B64C-95D5-3AF90641ABDE}">
      <dsp:nvSpPr>
        <dsp:cNvPr id="0" name=""/>
        <dsp:cNvSpPr/>
      </dsp:nvSpPr>
      <dsp:spPr>
        <a:xfrm>
          <a:off x="0" y="681"/>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Functionality Tests</a:t>
          </a:r>
        </a:p>
      </dsp:txBody>
      <dsp:txXfrm>
        <a:off x="0" y="681"/>
        <a:ext cx="3076836" cy="429558"/>
      </dsp:txXfrm>
    </dsp:sp>
    <dsp:sp modelId="{2442F692-EABE-C24F-96F0-B5B387391B80}">
      <dsp:nvSpPr>
        <dsp:cNvPr id="0" name=""/>
        <dsp:cNvSpPr/>
      </dsp:nvSpPr>
      <dsp:spPr>
        <a:xfrm>
          <a:off x="0" y="430239"/>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B86603-78F7-2845-90B2-438B01DB0043}">
      <dsp:nvSpPr>
        <dsp:cNvPr id="0" name=""/>
        <dsp:cNvSpPr/>
      </dsp:nvSpPr>
      <dsp:spPr>
        <a:xfrm>
          <a:off x="0" y="430239"/>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GUI Testing</a:t>
          </a:r>
        </a:p>
      </dsp:txBody>
      <dsp:txXfrm>
        <a:off x="0" y="430239"/>
        <a:ext cx="3076836" cy="429558"/>
      </dsp:txXfrm>
    </dsp:sp>
    <dsp:sp modelId="{69425A5D-D388-454A-816A-CD20D67BF737}">
      <dsp:nvSpPr>
        <dsp:cNvPr id="0" name=""/>
        <dsp:cNvSpPr/>
      </dsp:nvSpPr>
      <dsp:spPr>
        <a:xfrm>
          <a:off x="0" y="859798"/>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5F85C3-C3E2-0048-9C41-4BB5368E0F26}">
      <dsp:nvSpPr>
        <dsp:cNvPr id="0" name=""/>
        <dsp:cNvSpPr/>
      </dsp:nvSpPr>
      <dsp:spPr>
        <a:xfrm>
          <a:off x="0" y="859798"/>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Interoperability Tests</a:t>
          </a:r>
        </a:p>
      </dsp:txBody>
      <dsp:txXfrm>
        <a:off x="0" y="859798"/>
        <a:ext cx="3076836" cy="429558"/>
      </dsp:txXfrm>
    </dsp:sp>
    <dsp:sp modelId="{6124CFF2-5919-C14D-821A-614A9223F583}">
      <dsp:nvSpPr>
        <dsp:cNvPr id="0" name=""/>
        <dsp:cNvSpPr/>
      </dsp:nvSpPr>
      <dsp:spPr>
        <a:xfrm>
          <a:off x="0" y="1289356"/>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DE02C-C978-1B4E-AAF9-A1DD7CA40B61}">
      <dsp:nvSpPr>
        <dsp:cNvPr id="0" name=""/>
        <dsp:cNvSpPr/>
      </dsp:nvSpPr>
      <dsp:spPr>
        <a:xfrm>
          <a:off x="0" y="1289356"/>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Robustness Tests</a:t>
          </a:r>
        </a:p>
      </dsp:txBody>
      <dsp:txXfrm>
        <a:off x="0" y="1289356"/>
        <a:ext cx="3076836" cy="429558"/>
      </dsp:txXfrm>
    </dsp:sp>
    <dsp:sp modelId="{255F6E05-3966-814B-B319-CE73AB0AFE9C}">
      <dsp:nvSpPr>
        <dsp:cNvPr id="0" name=""/>
        <dsp:cNvSpPr/>
      </dsp:nvSpPr>
      <dsp:spPr>
        <a:xfrm>
          <a:off x="0" y="1718914"/>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9C5E6A-58DB-DD49-90AA-01DE8822E94A}">
      <dsp:nvSpPr>
        <dsp:cNvPr id="0" name=""/>
        <dsp:cNvSpPr/>
      </dsp:nvSpPr>
      <dsp:spPr>
        <a:xfrm>
          <a:off x="0" y="1718914"/>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Performance Tests</a:t>
          </a:r>
        </a:p>
      </dsp:txBody>
      <dsp:txXfrm>
        <a:off x="0" y="1718914"/>
        <a:ext cx="3076836" cy="429558"/>
      </dsp:txXfrm>
    </dsp:sp>
    <dsp:sp modelId="{A3B9F618-A137-184A-9E31-038F22A7A76D}">
      <dsp:nvSpPr>
        <dsp:cNvPr id="0" name=""/>
        <dsp:cNvSpPr/>
      </dsp:nvSpPr>
      <dsp:spPr>
        <a:xfrm>
          <a:off x="0" y="2148472"/>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D599D5-9DE2-764F-8344-4C0A3ED248D9}">
      <dsp:nvSpPr>
        <dsp:cNvPr id="0" name=""/>
        <dsp:cNvSpPr/>
      </dsp:nvSpPr>
      <dsp:spPr>
        <a:xfrm>
          <a:off x="0" y="2148472"/>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Scalability Tests</a:t>
          </a:r>
        </a:p>
      </dsp:txBody>
      <dsp:txXfrm>
        <a:off x="0" y="2148472"/>
        <a:ext cx="3076836" cy="429558"/>
      </dsp:txXfrm>
    </dsp:sp>
    <dsp:sp modelId="{4D908B17-23E4-E74D-BE15-A2E25C3FB6E1}">
      <dsp:nvSpPr>
        <dsp:cNvPr id="0" name=""/>
        <dsp:cNvSpPr/>
      </dsp:nvSpPr>
      <dsp:spPr>
        <a:xfrm>
          <a:off x="0" y="2578030"/>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C1722E-A059-F349-9F55-FEE81B659387}">
      <dsp:nvSpPr>
        <dsp:cNvPr id="0" name=""/>
        <dsp:cNvSpPr/>
      </dsp:nvSpPr>
      <dsp:spPr>
        <a:xfrm>
          <a:off x="0" y="2578030"/>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Stress Tests</a:t>
          </a:r>
        </a:p>
      </dsp:txBody>
      <dsp:txXfrm>
        <a:off x="0" y="2578030"/>
        <a:ext cx="3076836" cy="429558"/>
      </dsp:txXfrm>
    </dsp:sp>
    <dsp:sp modelId="{76822033-2B7A-4941-9130-CCD0CCDED133}">
      <dsp:nvSpPr>
        <dsp:cNvPr id="0" name=""/>
        <dsp:cNvSpPr/>
      </dsp:nvSpPr>
      <dsp:spPr>
        <a:xfrm>
          <a:off x="0" y="3007588"/>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D2CFD-0242-524D-A27B-9C9FF8DF0DEF}">
      <dsp:nvSpPr>
        <dsp:cNvPr id="0" name=""/>
        <dsp:cNvSpPr/>
      </dsp:nvSpPr>
      <dsp:spPr>
        <a:xfrm>
          <a:off x="0" y="3007588"/>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Load and Stability Tests</a:t>
          </a:r>
        </a:p>
      </dsp:txBody>
      <dsp:txXfrm>
        <a:off x="0" y="3007588"/>
        <a:ext cx="3076836" cy="429558"/>
      </dsp:txXfrm>
    </dsp:sp>
    <dsp:sp modelId="{2D1D5152-B1DC-7F49-9ED9-A041C0F46F85}">
      <dsp:nvSpPr>
        <dsp:cNvPr id="0" name=""/>
        <dsp:cNvSpPr/>
      </dsp:nvSpPr>
      <dsp:spPr>
        <a:xfrm>
          <a:off x="0" y="3437146"/>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3E32ED-8ECD-0343-8068-CA3F717F901C}">
      <dsp:nvSpPr>
        <dsp:cNvPr id="0" name=""/>
        <dsp:cNvSpPr/>
      </dsp:nvSpPr>
      <dsp:spPr>
        <a:xfrm>
          <a:off x="0" y="3437146"/>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Security Testing</a:t>
          </a:r>
        </a:p>
      </dsp:txBody>
      <dsp:txXfrm>
        <a:off x="0" y="3437146"/>
        <a:ext cx="3076836" cy="429558"/>
      </dsp:txXfrm>
    </dsp:sp>
    <dsp:sp modelId="{608F2F41-2146-D54C-B102-433B7A5467A5}">
      <dsp:nvSpPr>
        <dsp:cNvPr id="0" name=""/>
        <dsp:cNvSpPr/>
      </dsp:nvSpPr>
      <dsp:spPr>
        <a:xfrm>
          <a:off x="0" y="3866704"/>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368F64-4C9B-9C4A-B038-44D559AD9812}">
      <dsp:nvSpPr>
        <dsp:cNvPr id="0" name=""/>
        <dsp:cNvSpPr/>
      </dsp:nvSpPr>
      <dsp:spPr>
        <a:xfrm>
          <a:off x="0" y="3866704"/>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Regulatory Tests</a:t>
          </a:r>
        </a:p>
      </dsp:txBody>
      <dsp:txXfrm>
        <a:off x="0" y="3866704"/>
        <a:ext cx="3076836" cy="429558"/>
      </dsp:txXfrm>
    </dsp:sp>
    <dsp:sp modelId="{D4B8CBFC-FF03-EC41-AA5F-76656458C780}">
      <dsp:nvSpPr>
        <dsp:cNvPr id="0" name=""/>
        <dsp:cNvSpPr/>
      </dsp:nvSpPr>
      <dsp:spPr>
        <a:xfrm>
          <a:off x="0" y="4296262"/>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546376-8428-CC4D-B90C-D126274D88CA}">
      <dsp:nvSpPr>
        <dsp:cNvPr id="0" name=""/>
        <dsp:cNvSpPr/>
      </dsp:nvSpPr>
      <dsp:spPr>
        <a:xfrm>
          <a:off x="0" y="4296262"/>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Safety Assurance</a:t>
          </a:r>
        </a:p>
      </dsp:txBody>
      <dsp:txXfrm>
        <a:off x="0" y="4296262"/>
        <a:ext cx="3076836" cy="429558"/>
      </dsp:txXfrm>
    </dsp:sp>
    <dsp:sp modelId="{7F261365-FA5D-304E-B7BB-697CC84F5BD5}">
      <dsp:nvSpPr>
        <dsp:cNvPr id="0" name=""/>
        <dsp:cNvSpPr/>
      </dsp:nvSpPr>
      <dsp:spPr>
        <a:xfrm>
          <a:off x="0" y="4725820"/>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827CD4-EDE5-5742-8D66-42F3CDF304AE}">
      <dsp:nvSpPr>
        <dsp:cNvPr id="0" name=""/>
        <dsp:cNvSpPr/>
      </dsp:nvSpPr>
      <dsp:spPr>
        <a:xfrm>
          <a:off x="0" y="4725820"/>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Regression Tests</a:t>
          </a:r>
        </a:p>
      </dsp:txBody>
      <dsp:txXfrm>
        <a:off x="0" y="4725820"/>
        <a:ext cx="3076836" cy="429558"/>
      </dsp:txXfrm>
    </dsp:sp>
    <dsp:sp modelId="{F56AFCDC-B9D3-8C4C-80D3-99BED044A6B6}">
      <dsp:nvSpPr>
        <dsp:cNvPr id="0" name=""/>
        <dsp:cNvSpPr/>
      </dsp:nvSpPr>
      <dsp:spPr>
        <a:xfrm>
          <a:off x="0" y="5155379"/>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6143E4-2058-6940-9E90-B72676CB9347}">
      <dsp:nvSpPr>
        <dsp:cNvPr id="0" name=""/>
        <dsp:cNvSpPr/>
      </dsp:nvSpPr>
      <dsp:spPr>
        <a:xfrm>
          <a:off x="0" y="5155379"/>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Acceptance Testing</a:t>
          </a:r>
        </a:p>
      </dsp:txBody>
      <dsp:txXfrm>
        <a:off x="0" y="5155379"/>
        <a:ext cx="3076836" cy="429558"/>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6DC06E-E2F7-014A-AED6-DB9D2CF41560}">
      <dsp:nvSpPr>
        <dsp:cNvPr id="0" name=""/>
        <dsp:cNvSpPr/>
      </dsp:nvSpPr>
      <dsp:spPr>
        <a:xfrm>
          <a:off x="0" y="681"/>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AB94D3-3DAE-B64C-95D5-3AF90641ABDE}">
      <dsp:nvSpPr>
        <dsp:cNvPr id="0" name=""/>
        <dsp:cNvSpPr/>
      </dsp:nvSpPr>
      <dsp:spPr>
        <a:xfrm>
          <a:off x="0" y="681"/>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Functionality Tests</a:t>
          </a:r>
        </a:p>
      </dsp:txBody>
      <dsp:txXfrm>
        <a:off x="0" y="681"/>
        <a:ext cx="3076836" cy="429558"/>
      </dsp:txXfrm>
    </dsp:sp>
    <dsp:sp modelId="{2442F692-EABE-C24F-96F0-B5B387391B80}">
      <dsp:nvSpPr>
        <dsp:cNvPr id="0" name=""/>
        <dsp:cNvSpPr/>
      </dsp:nvSpPr>
      <dsp:spPr>
        <a:xfrm>
          <a:off x="0" y="430239"/>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B86603-78F7-2845-90B2-438B01DB0043}">
      <dsp:nvSpPr>
        <dsp:cNvPr id="0" name=""/>
        <dsp:cNvSpPr/>
      </dsp:nvSpPr>
      <dsp:spPr>
        <a:xfrm>
          <a:off x="0" y="430239"/>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GUI Testing</a:t>
          </a:r>
        </a:p>
      </dsp:txBody>
      <dsp:txXfrm>
        <a:off x="0" y="430239"/>
        <a:ext cx="3076836" cy="429558"/>
      </dsp:txXfrm>
    </dsp:sp>
    <dsp:sp modelId="{69425A5D-D388-454A-816A-CD20D67BF737}">
      <dsp:nvSpPr>
        <dsp:cNvPr id="0" name=""/>
        <dsp:cNvSpPr/>
      </dsp:nvSpPr>
      <dsp:spPr>
        <a:xfrm>
          <a:off x="0" y="859798"/>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5F85C3-C3E2-0048-9C41-4BB5368E0F26}">
      <dsp:nvSpPr>
        <dsp:cNvPr id="0" name=""/>
        <dsp:cNvSpPr/>
      </dsp:nvSpPr>
      <dsp:spPr>
        <a:xfrm>
          <a:off x="0" y="859798"/>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Interoperability Tests</a:t>
          </a:r>
        </a:p>
      </dsp:txBody>
      <dsp:txXfrm>
        <a:off x="0" y="859798"/>
        <a:ext cx="3076836" cy="429558"/>
      </dsp:txXfrm>
    </dsp:sp>
    <dsp:sp modelId="{6124CFF2-5919-C14D-821A-614A9223F583}">
      <dsp:nvSpPr>
        <dsp:cNvPr id="0" name=""/>
        <dsp:cNvSpPr/>
      </dsp:nvSpPr>
      <dsp:spPr>
        <a:xfrm>
          <a:off x="0" y="1289356"/>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DE02C-C978-1B4E-AAF9-A1DD7CA40B61}">
      <dsp:nvSpPr>
        <dsp:cNvPr id="0" name=""/>
        <dsp:cNvSpPr/>
      </dsp:nvSpPr>
      <dsp:spPr>
        <a:xfrm>
          <a:off x="0" y="1289356"/>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Robustness Tests</a:t>
          </a:r>
        </a:p>
      </dsp:txBody>
      <dsp:txXfrm>
        <a:off x="0" y="1289356"/>
        <a:ext cx="3076836" cy="429558"/>
      </dsp:txXfrm>
    </dsp:sp>
    <dsp:sp modelId="{255F6E05-3966-814B-B319-CE73AB0AFE9C}">
      <dsp:nvSpPr>
        <dsp:cNvPr id="0" name=""/>
        <dsp:cNvSpPr/>
      </dsp:nvSpPr>
      <dsp:spPr>
        <a:xfrm>
          <a:off x="0" y="1718914"/>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9C5E6A-58DB-DD49-90AA-01DE8822E94A}">
      <dsp:nvSpPr>
        <dsp:cNvPr id="0" name=""/>
        <dsp:cNvSpPr/>
      </dsp:nvSpPr>
      <dsp:spPr>
        <a:xfrm>
          <a:off x="0" y="1718914"/>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Performance Tests</a:t>
          </a:r>
        </a:p>
      </dsp:txBody>
      <dsp:txXfrm>
        <a:off x="0" y="1718914"/>
        <a:ext cx="3076836" cy="429558"/>
      </dsp:txXfrm>
    </dsp:sp>
    <dsp:sp modelId="{A3B9F618-A137-184A-9E31-038F22A7A76D}">
      <dsp:nvSpPr>
        <dsp:cNvPr id="0" name=""/>
        <dsp:cNvSpPr/>
      </dsp:nvSpPr>
      <dsp:spPr>
        <a:xfrm>
          <a:off x="0" y="2148472"/>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D599D5-9DE2-764F-8344-4C0A3ED248D9}">
      <dsp:nvSpPr>
        <dsp:cNvPr id="0" name=""/>
        <dsp:cNvSpPr/>
      </dsp:nvSpPr>
      <dsp:spPr>
        <a:xfrm>
          <a:off x="0" y="2148472"/>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Scalability Tests</a:t>
          </a:r>
        </a:p>
      </dsp:txBody>
      <dsp:txXfrm>
        <a:off x="0" y="2148472"/>
        <a:ext cx="3076836" cy="429558"/>
      </dsp:txXfrm>
    </dsp:sp>
    <dsp:sp modelId="{4D908B17-23E4-E74D-BE15-A2E25C3FB6E1}">
      <dsp:nvSpPr>
        <dsp:cNvPr id="0" name=""/>
        <dsp:cNvSpPr/>
      </dsp:nvSpPr>
      <dsp:spPr>
        <a:xfrm>
          <a:off x="0" y="2578030"/>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C1722E-A059-F349-9F55-FEE81B659387}">
      <dsp:nvSpPr>
        <dsp:cNvPr id="0" name=""/>
        <dsp:cNvSpPr/>
      </dsp:nvSpPr>
      <dsp:spPr>
        <a:xfrm>
          <a:off x="0" y="2578030"/>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Stress Tests</a:t>
          </a:r>
        </a:p>
      </dsp:txBody>
      <dsp:txXfrm>
        <a:off x="0" y="2578030"/>
        <a:ext cx="3076836" cy="429558"/>
      </dsp:txXfrm>
    </dsp:sp>
    <dsp:sp modelId="{76822033-2B7A-4941-9130-CCD0CCDED133}">
      <dsp:nvSpPr>
        <dsp:cNvPr id="0" name=""/>
        <dsp:cNvSpPr/>
      </dsp:nvSpPr>
      <dsp:spPr>
        <a:xfrm>
          <a:off x="0" y="3007588"/>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D2CFD-0242-524D-A27B-9C9FF8DF0DEF}">
      <dsp:nvSpPr>
        <dsp:cNvPr id="0" name=""/>
        <dsp:cNvSpPr/>
      </dsp:nvSpPr>
      <dsp:spPr>
        <a:xfrm>
          <a:off x="0" y="3007588"/>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Load and Stability Tests</a:t>
          </a:r>
        </a:p>
      </dsp:txBody>
      <dsp:txXfrm>
        <a:off x="0" y="3007588"/>
        <a:ext cx="3076836" cy="429558"/>
      </dsp:txXfrm>
    </dsp:sp>
    <dsp:sp modelId="{2D1D5152-B1DC-7F49-9ED9-A041C0F46F85}">
      <dsp:nvSpPr>
        <dsp:cNvPr id="0" name=""/>
        <dsp:cNvSpPr/>
      </dsp:nvSpPr>
      <dsp:spPr>
        <a:xfrm>
          <a:off x="0" y="3437146"/>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3E32ED-8ECD-0343-8068-CA3F717F901C}">
      <dsp:nvSpPr>
        <dsp:cNvPr id="0" name=""/>
        <dsp:cNvSpPr/>
      </dsp:nvSpPr>
      <dsp:spPr>
        <a:xfrm>
          <a:off x="0" y="3437146"/>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Security Testing</a:t>
          </a:r>
        </a:p>
      </dsp:txBody>
      <dsp:txXfrm>
        <a:off x="0" y="3437146"/>
        <a:ext cx="3076836" cy="429558"/>
      </dsp:txXfrm>
    </dsp:sp>
    <dsp:sp modelId="{608F2F41-2146-D54C-B102-433B7A5467A5}">
      <dsp:nvSpPr>
        <dsp:cNvPr id="0" name=""/>
        <dsp:cNvSpPr/>
      </dsp:nvSpPr>
      <dsp:spPr>
        <a:xfrm>
          <a:off x="0" y="3866704"/>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368F64-4C9B-9C4A-B038-44D559AD9812}">
      <dsp:nvSpPr>
        <dsp:cNvPr id="0" name=""/>
        <dsp:cNvSpPr/>
      </dsp:nvSpPr>
      <dsp:spPr>
        <a:xfrm>
          <a:off x="0" y="3866704"/>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Regulatory Tests</a:t>
          </a:r>
        </a:p>
      </dsp:txBody>
      <dsp:txXfrm>
        <a:off x="0" y="3866704"/>
        <a:ext cx="3076836" cy="429558"/>
      </dsp:txXfrm>
    </dsp:sp>
    <dsp:sp modelId="{D4B8CBFC-FF03-EC41-AA5F-76656458C780}">
      <dsp:nvSpPr>
        <dsp:cNvPr id="0" name=""/>
        <dsp:cNvSpPr/>
      </dsp:nvSpPr>
      <dsp:spPr>
        <a:xfrm>
          <a:off x="0" y="4296262"/>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546376-8428-CC4D-B90C-D126274D88CA}">
      <dsp:nvSpPr>
        <dsp:cNvPr id="0" name=""/>
        <dsp:cNvSpPr/>
      </dsp:nvSpPr>
      <dsp:spPr>
        <a:xfrm>
          <a:off x="0" y="4296262"/>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Safety Assurance</a:t>
          </a:r>
        </a:p>
      </dsp:txBody>
      <dsp:txXfrm>
        <a:off x="0" y="4296262"/>
        <a:ext cx="3076836" cy="429558"/>
      </dsp:txXfrm>
    </dsp:sp>
    <dsp:sp modelId="{7F261365-FA5D-304E-B7BB-697CC84F5BD5}">
      <dsp:nvSpPr>
        <dsp:cNvPr id="0" name=""/>
        <dsp:cNvSpPr/>
      </dsp:nvSpPr>
      <dsp:spPr>
        <a:xfrm>
          <a:off x="0" y="4725820"/>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827CD4-EDE5-5742-8D66-42F3CDF304AE}">
      <dsp:nvSpPr>
        <dsp:cNvPr id="0" name=""/>
        <dsp:cNvSpPr/>
      </dsp:nvSpPr>
      <dsp:spPr>
        <a:xfrm>
          <a:off x="0" y="4725820"/>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Regression Tests</a:t>
          </a:r>
        </a:p>
      </dsp:txBody>
      <dsp:txXfrm>
        <a:off x="0" y="4725820"/>
        <a:ext cx="3076836" cy="429558"/>
      </dsp:txXfrm>
    </dsp:sp>
    <dsp:sp modelId="{F56AFCDC-B9D3-8C4C-80D3-99BED044A6B6}">
      <dsp:nvSpPr>
        <dsp:cNvPr id="0" name=""/>
        <dsp:cNvSpPr/>
      </dsp:nvSpPr>
      <dsp:spPr>
        <a:xfrm>
          <a:off x="0" y="5155379"/>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6143E4-2058-6940-9E90-B72676CB9347}">
      <dsp:nvSpPr>
        <dsp:cNvPr id="0" name=""/>
        <dsp:cNvSpPr/>
      </dsp:nvSpPr>
      <dsp:spPr>
        <a:xfrm>
          <a:off x="0" y="5155379"/>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Acceptance Testing</a:t>
          </a:r>
        </a:p>
      </dsp:txBody>
      <dsp:txXfrm>
        <a:off x="0" y="5155379"/>
        <a:ext cx="3076836" cy="429558"/>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6DC06E-E2F7-014A-AED6-DB9D2CF41560}">
      <dsp:nvSpPr>
        <dsp:cNvPr id="0" name=""/>
        <dsp:cNvSpPr/>
      </dsp:nvSpPr>
      <dsp:spPr>
        <a:xfrm>
          <a:off x="0" y="681"/>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AB94D3-3DAE-B64C-95D5-3AF90641ABDE}">
      <dsp:nvSpPr>
        <dsp:cNvPr id="0" name=""/>
        <dsp:cNvSpPr/>
      </dsp:nvSpPr>
      <dsp:spPr>
        <a:xfrm>
          <a:off x="0" y="681"/>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Functionality Tests</a:t>
          </a:r>
        </a:p>
      </dsp:txBody>
      <dsp:txXfrm>
        <a:off x="0" y="681"/>
        <a:ext cx="3076836" cy="429558"/>
      </dsp:txXfrm>
    </dsp:sp>
    <dsp:sp modelId="{2442F692-EABE-C24F-96F0-B5B387391B80}">
      <dsp:nvSpPr>
        <dsp:cNvPr id="0" name=""/>
        <dsp:cNvSpPr/>
      </dsp:nvSpPr>
      <dsp:spPr>
        <a:xfrm>
          <a:off x="0" y="430239"/>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B86603-78F7-2845-90B2-438B01DB0043}">
      <dsp:nvSpPr>
        <dsp:cNvPr id="0" name=""/>
        <dsp:cNvSpPr/>
      </dsp:nvSpPr>
      <dsp:spPr>
        <a:xfrm>
          <a:off x="0" y="430239"/>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GUI Testing</a:t>
          </a:r>
        </a:p>
      </dsp:txBody>
      <dsp:txXfrm>
        <a:off x="0" y="430239"/>
        <a:ext cx="3076836" cy="429558"/>
      </dsp:txXfrm>
    </dsp:sp>
    <dsp:sp modelId="{69425A5D-D388-454A-816A-CD20D67BF737}">
      <dsp:nvSpPr>
        <dsp:cNvPr id="0" name=""/>
        <dsp:cNvSpPr/>
      </dsp:nvSpPr>
      <dsp:spPr>
        <a:xfrm>
          <a:off x="0" y="859798"/>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5F85C3-C3E2-0048-9C41-4BB5368E0F26}">
      <dsp:nvSpPr>
        <dsp:cNvPr id="0" name=""/>
        <dsp:cNvSpPr/>
      </dsp:nvSpPr>
      <dsp:spPr>
        <a:xfrm>
          <a:off x="0" y="859798"/>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Interoperability Tests</a:t>
          </a:r>
        </a:p>
      </dsp:txBody>
      <dsp:txXfrm>
        <a:off x="0" y="859798"/>
        <a:ext cx="3076836" cy="429558"/>
      </dsp:txXfrm>
    </dsp:sp>
    <dsp:sp modelId="{6124CFF2-5919-C14D-821A-614A9223F583}">
      <dsp:nvSpPr>
        <dsp:cNvPr id="0" name=""/>
        <dsp:cNvSpPr/>
      </dsp:nvSpPr>
      <dsp:spPr>
        <a:xfrm>
          <a:off x="0" y="1289356"/>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DE02C-C978-1B4E-AAF9-A1DD7CA40B61}">
      <dsp:nvSpPr>
        <dsp:cNvPr id="0" name=""/>
        <dsp:cNvSpPr/>
      </dsp:nvSpPr>
      <dsp:spPr>
        <a:xfrm>
          <a:off x="0" y="1289356"/>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Robustness Tests</a:t>
          </a:r>
        </a:p>
      </dsp:txBody>
      <dsp:txXfrm>
        <a:off x="0" y="1289356"/>
        <a:ext cx="3076836" cy="429558"/>
      </dsp:txXfrm>
    </dsp:sp>
    <dsp:sp modelId="{255F6E05-3966-814B-B319-CE73AB0AFE9C}">
      <dsp:nvSpPr>
        <dsp:cNvPr id="0" name=""/>
        <dsp:cNvSpPr/>
      </dsp:nvSpPr>
      <dsp:spPr>
        <a:xfrm>
          <a:off x="0" y="1718914"/>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9C5E6A-58DB-DD49-90AA-01DE8822E94A}">
      <dsp:nvSpPr>
        <dsp:cNvPr id="0" name=""/>
        <dsp:cNvSpPr/>
      </dsp:nvSpPr>
      <dsp:spPr>
        <a:xfrm>
          <a:off x="0" y="1718914"/>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Performance Tests</a:t>
          </a:r>
        </a:p>
      </dsp:txBody>
      <dsp:txXfrm>
        <a:off x="0" y="1718914"/>
        <a:ext cx="3076836" cy="429558"/>
      </dsp:txXfrm>
    </dsp:sp>
    <dsp:sp modelId="{A3B9F618-A137-184A-9E31-038F22A7A76D}">
      <dsp:nvSpPr>
        <dsp:cNvPr id="0" name=""/>
        <dsp:cNvSpPr/>
      </dsp:nvSpPr>
      <dsp:spPr>
        <a:xfrm>
          <a:off x="0" y="2148472"/>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D599D5-9DE2-764F-8344-4C0A3ED248D9}">
      <dsp:nvSpPr>
        <dsp:cNvPr id="0" name=""/>
        <dsp:cNvSpPr/>
      </dsp:nvSpPr>
      <dsp:spPr>
        <a:xfrm>
          <a:off x="0" y="2148472"/>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Scalability Tests</a:t>
          </a:r>
        </a:p>
      </dsp:txBody>
      <dsp:txXfrm>
        <a:off x="0" y="2148472"/>
        <a:ext cx="3076836" cy="429558"/>
      </dsp:txXfrm>
    </dsp:sp>
    <dsp:sp modelId="{4D908B17-23E4-E74D-BE15-A2E25C3FB6E1}">
      <dsp:nvSpPr>
        <dsp:cNvPr id="0" name=""/>
        <dsp:cNvSpPr/>
      </dsp:nvSpPr>
      <dsp:spPr>
        <a:xfrm>
          <a:off x="0" y="2578030"/>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C1722E-A059-F349-9F55-FEE81B659387}">
      <dsp:nvSpPr>
        <dsp:cNvPr id="0" name=""/>
        <dsp:cNvSpPr/>
      </dsp:nvSpPr>
      <dsp:spPr>
        <a:xfrm>
          <a:off x="0" y="2578030"/>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Stress Tests</a:t>
          </a:r>
        </a:p>
      </dsp:txBody>
      <dsp:txXfrm>
        <a:off x="0" y="2578030"/>
        <a:ext cx="3076836" cy="429558"/>
      </dsp:txXfrm>
    </dsp:sp>
    <dsp:sp modelId="{76822033-2B7A-4941-9130-CCD0CCDED133}">
      <dsp:nvSpPr>
        <dsp:cNvPr id="0" name=""/>
        <dsp:cNvSpPr/>
      </dsp:nvSpPr>
      <dsp:spPr>
        <a:xfrm>
          <a:off x="0" y="3007588"/>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D2CFD-0242-524D-A27B-9C9FF8DF0DEF}">
      <dsp:nvSpPr>
        <dsp:cNvPr id="0" name=""/>
        <dsp:cNvSpPr/>
      </dsp:nvSpPr>
      <dsp:spPr>
        <a:xfrm>
          <a:off x="0" y="3007588"/>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Load and Stability Tests</a:t>
          </a:r>
        </a:p>
      </dsp:txBody>
      <dsp:txXfrm>
        <a:off x="0" y="3007588"/>
        <a:ext cx="3076836" cy="429558"/>
      </dsp:txXfrm>
    </dsp:sp>
    <dsp:sp modelId="{2D1D5152-B1DC-7F49-9ED9-A041C0F46F85}">
      <dsp:nvSpPr>
        <dsp:cNvPr id="0" name=""/>
        <dsp:cNvSpPr/>
      </dsp:nvSpPr>
      <dsp:spPr>
        <a:xfrm>
          <a:off x="0" y="3437146"/>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3E32ED-8ECD-0343-8068-CA3F717F901C}">
      <dsp:nvSpPr>
        <dsp:cNvPr id="0" name=""/>
        <dsp:cNvSpPr/>
      </dsp:nvSpPr>
      <dsp:spPr>
        <a:xfrm>
          <a:off x="0" y="3437146"/>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Security Testing</a:t>
          </a:r>
        </a:p>
      </dsp:txBody>
      <dsp:txXfrm>
        <a:off x="0" y="3437146"/>
        <a:ext cx="3076836" cy="429558"/>
      </dsp:txXfrm>
    </dsp:sp>
    <dsp:sp modelId="{608F2F41-2146-D54C-B102-433B7A5467A5}">
      <dsp:nvSpPr>
        <dsp:cNvPr id="0" name=""/>
        <dsp:cNvSpPr/>
      </dsp:nvSpPr>
      <dsp:spPr>
        <a:xfrm>
          <a:off x="0" y="3866704"/>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368F64-4C9B-9C4A-B038-44D559AD9812}">
      <dsp:nvSpPr>
        <dsp:cNvPr id="0" name=""/>
        <dsp:cNvSpPr/>
      </dsp:nvSpPr>
      <dsp:spPr>
        <a:xfrm>
          <a:off x="0" y="3866704"/>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Regulatory Tests</a:t>
          </a:r>
        </a:p>
      </dsp:txBody>
      <dsp:txXfrm>
        <a:off x="0" y="3866704"/>
        <a:ext cx="3076836" cy="429558"/>
      </dsp:txXfrm>
    </dsp:sp>
    <dsp:sp modelId="{D4B8CBFC-FF03-EC41-AA5F-76656458C780}">
      <dsp:nvSpPr>
        <dsp:cNvPr id="0" name=""/>
        <dsp:cNvSpPr/>
      </dsp:nvSpPr>
      <dsp:spPr>
        <a:xfrm>
          <a:off x="0" y="4296262"/>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546376-8428-CC4D-B90C-D126274D88CA}">
      <dsp:nvSpPr>
        <dsp:cNvPr id="0" name=""/>
        <dsp:cNvSpPr/>
      </dsp:nvSpPr>
      <dsp:spPr>
        <a:xfrm>
          <a:off x="0" y="4296262"/>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Safety Assurance</a:t>
          </a:r>
        </a:p>
      </dsp:txBody>
      <dsp:txXfrm>
        <a:off x="0" y="4296262"/>
        <a:ext cx="3076836" cy="429558"/>
      </dsp:txXfrm>
    </dsp:sp>
    <dsp:sp modelId="{7F261365-FA5D-304E-B7BB-697CC84F5BD5}">
      <dsp:nvSpPr>
        <dsp:cNvPr id="0" name=""/>
        <dsp:cNvSpPr/>
      </dsp:nvSpPr>
      <dsp:spPr>
        <a:xfrm>
          <a:off x="0" y="4725820"/>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827CD4-EDE5-5742-8D66-42F3CDF304AE}">
      <dsp:nvSpPr>
        <dsp:cNvPr id="0" name=""/>
        <dsp:cNvSpPr/>
      </dsp:nvSpPr>
      <dsp:spPr>
        <a:xfrm>
          <a:off x="0" y="4725820"/>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Regression Tests</a:t>
          </a:r>
        </a:p>
      </dsp:txBody>
      <dsp:txXfrm>
        <a:off x="0" y="4725820"/>
        <a:ext cx="3076836" cy="429558"/>
      </dsp:txXfrm>
    </dsp:sp>
    <dsp:sp modelId="{F56AFCDC-B9D3-8C4C-80D3-99BED044A6B6}">
      <dsp:nvSpPr>
        <dsp:cNvPr id="0" name=""/>
        <dsp:cNvSpPr/>
      </dsp:nvSpPr>
      <dsp:spPr>
        <a:xfrm>
          <a:off x="0" y="5155379"/>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6143E4-2058-6940-9E90-B72676CB9347}">
      <dsp:nvSpPr>
        <dsp:cNvPr id="0" name=""/>
        <dsp:cNvSpPr/>
      </dsp:nvSpPr>
      <dsp:spPr>
        <a:xfrm>
          <a:off x="0" y="5155379"/>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Acceptance Testing</a:t>
          </a:r>
        </a:p>
      </dsp:txBody>
      <dsp:txXfrm>
        <a:off x="0" y="5155379"/>
        <a:ext cx="3076836" cy="429558"/>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6DC06E-E2F7-014A-AED6-DB9D2CF41560}">
      <dsp:nvSpPr>
        <dsp:cNvPr id="0" name=""/>
        <dsp:cNvSpPr/>
      </dsp:nvSpPr>
      <dsp:spPr>
        <a:xfrm>
          <a:off x="0" y="681"/>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AB94D3-3DAE-B64C-95D5-3AF90641ABDE}">
      <dsp:nvSpPr>
        <dsp:cNvPr id="0" name=""/>
        <dsp:cNvSpPr/>
      </dsp:nvSpPr>
      <dsp:spPr>
        <a:xfrm>
          <a:off x="0" y="681"/>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Functionality Tests</a:t>
          </a:r>
        </a:p>
      </dsp:txBody>
      <dsp:txXfrm>
        <a:off x="0" y="681"/>
        <a:ext cx="3076836" cy="429558"/>
      </dsp:txXfrm>
    </dsp:sp>
    <dsp:sp modelId="{2442F692-EABE-C24F-96F0-B5B387391B80}">
      <dsp:nvSpPr>
        <dsp:cNvPr id="0" name=""/>
        <dsp:cNvSpPr/>
      </dsp:nvSpPr>
      <dsp:spPr>
        <a:xfrm>
          <a:off x="0" y="430239"/>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B86603-78F7-2845-90B2-438B01DB0043}">
      <dsp:nvSpPr>
        <dsp:cNvPr id="0" name=""/>
        <dsp:cNvSpPr/>
      </dsp:nvSpPr>
      <dsp:spPr>
        <a:xfrm>
          <a:off x="0" y="430239"/>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GUI Testing</a:t>
          </a:r>
        </a:p>
      </dsp:txBody>
      <dsp:txXfrm>
        <a:off x="0" y="430239"/>
        <a:ext cx="3076836" cy="429558"/>
      </dsp:txXfrm>
    </dsp:sp>
    <dsp:sp modelId="{69425A5D-D388-454A-816A-CD20D67BF737}">
      <dsp:nvSpPr>
        <dsp:cNvPr id="0" name=""/>
        <dsp:cNvSpPr/>
      </dsp:nvSpPr>
      <dsp:spPr>
        <a:xfrm>
          <a:off x="0" y="859798"/>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5F85C3-C3E2-0048-9C41-4BB5368E0F26}">
      <dsp:nvSpPr>
        <dsp:cNvPr id="0" name=""/>
        <dsp:cNvSpPr/>
      </dsp:nvSpPr>
      <dsp:spPr>
        <a:xfrm>
          <a:off x="0" y="859798"/>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Interoperability Tests</a:t>
          </a:r>
        </a:p>
      </dsp:txBody>
      <dsp:txXfrm>
        <a:off x="0" y="859798"/>
        <a:ext cx="3076836" cy="429558"/>
      </dsp:txXfrm>
    </dsp:sp>
    <dsp:sp modelId="{6124CFF2-5919-C14D-821A-614A9223F583}">
      <dsp:nvSpPr>
        <dsp:cNvPr id="0" name=""/>
        <dsp:cNvSpPr/>
      </dsp:nvSpPr>
      <dsp:spPr>
        <a:xfrm>
          <a:off x="0" y="1289356"/>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DE02C-C978-1B4E-AAF9-A1DD7CA40B61}">
      <dsp:nvSpPr>
        <dsp:cNvPr id="0" name=""/>
        <dsp:cNvSpPr/>
      </dsp:nvSpPr>
      <dsp:spPr>
        <a:xfrm>
          <a:off x="0" y="1289356"/>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Robustness Tests</a:t>
          </a:r>
        </a:p>
      </dsp:txBody>
      <dsp:txXfrm>
        <a:off x="0" y="1289356"/>
        <a:ext cx="3076836" cy="429558"/>
      </dsp:txXfrm>
    </dsp:sp>
    <dsp:sp modelId="{255F6E05-3966-814B-B319-CE73AB0AFE9C}">
      <dsp:nvSpPr>
        <dsp:cNvPr id="0" name=""/>
        <dsp:cNvSpPr/>
      </dsp:nvSpPr>
      <dsp:spPr>
        <a:xfrm>
          <a:off x="0" y="1718914"/>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9C5E6A-58DB-DD49-90AA-01DE8822E94A}">
      <dsp:nvSpPr>
        <dsp:cNvPr id="0" name=""/>
        <dsp:cNvSpPr/>
      </dsp:nvSpPr>
      <dsp:spPr>
        <a:xfrm>
          <a:off x="0" y="1718914"/>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Performance Tests</a:t>
          </a:r>
        </a:p>
      </dsp:txBody>
      <dsp:txXfrm>
        <a:off x="0" y="1718914"/>
        <a:ext cx="3076836" cy="429558"/>
      </dsp:txXfrm>
    </dsp:sp>
    <dsp:sp modelId="{A3B9F618-A137-184A-9E31-038F22A7A76D}">
      <dsp:nvSpPr>
        <dsp:cNvPr id="0" name=""/>
        <dsp:cNvSpPr/>
      </dsp:nvSpPr>
      <dsp:spPr>
        <a:xfrm>
          <a:off x="0" y="2148472"/>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D599D5-9DE2-764F-8344-4C0A3ED248D9}">
      <dsp:nvSpPr>
        <dsp:cNvPr id="0" name=""/>
        <dsp:cNvSpPr/>
      </dsp:nvSpPr>
      <dsp:spPr>
        <a:xfrm>
          <a:off x="0" y="2148472"/>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Scalability Tests</a:t>
          </a:r>
        </a:p>
      </dsp:txBody>
      <dsp:txXfrm>
        <a:off x="0" y="2148472"/>
        <a:ext cx="3076836" cy="429558"/>
      </dsp:txXfrm>
    </dsp:sp>
    <dsp:sp modelId="{4D908B17-23E4-E74D-BE15-A2E25C3FB6E1}">
      <dsp:nvSpPr>
        <dsp:cNvPr id="0" name=""/>
        <dsp:cNvSpPr/>
      </dsp:nvSpPr>
      <dsp:spPr>
        <a:xfrm>
          <a:off x="0" y="2578030"/>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C1722E-A059-F349-9F55-FEE81B659387}">
      <dsp:nvSpPr>
        <dsp:cNvPr id="0" name=""/>
        <dsp:cNvSpPr/>
      </dsp:nvSpPr>
      <dsp:spPr>
        <a:xfrm>
          <a:off x="0" y="2578030"/>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Stress Tests</a:t>
          </a:r>
        </a:p>
      </dsp:txBody>
      <dsp:txXfrm>
        <a:off x="0" y="2578030"/>
        <a:ext cx="3076836" cy="429558"/>
      </dsp:txXfrm>
    </dsp:sp>
    <dsp:sp modelId="{76822033-2B7A-4941-9130-CCD0CCDED133}">
      <dsp:nvSpPr>
        <dsp:cNvPr id="0" name=""/>
        <dsp:cNvSpPr/>
      </dsp:nvSpPr>
      <dsp:spPr>
        <a:xfrm>
          <a:off x="0" y="3007588"/>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D2CFD-0242-524D-A27B-9C9FF8DF0DEF}">
      <dsp:nvSpPr>
        <dsp:cNvPr id="0" name=""/>
        <dsp:cNvSpPr/>
      </dsp:nvSpPr>
      <dsp:spPr>
        <a:xfrm>
          <a:off x="0" y="3007588"/>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Load and Stability Tests</a:t>
          </a:r>
        </a:p>
      </dsp:txBody>
      <dsp:txXfrm>
        <a:off x="0" y="3007588"/>
        <a:ext cx="3076836" cy="429558"/>
      </dsp:txXfrm>
    </dsp:sp>
    <dsp:sp modelId="{2D1D5152-B1DC-7F49-9ED9-A041C0F46F85}">
      <dsp:nvSpPr>
        <dsp:cNvPr id="0" name=""/>
        <dsp:cNvSpPr/>
      </dsp:nvSpPr>
      <dsp:spPr>
        <a:xfrm>
          <a:off x="0" y="3437146"/>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3E32ED-8ECD-0343-8068-CA3F717F901C}">
      <dsp:nvSpPr>
        <dsp:cNvPr id="0" name=""/>
        <dsp:cNvSpPr/>
      </dsp:nvSpPr>
      <dsp:spPr>
        <a:xfrm>
          <a:off x="0" y="3437146"/>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Security Testing</a:t>
          </a:r>
        </a:p>
      </dsp:txBody>
      <dsp:txXfrm>
        <a:off x="0" y="3437146"/>
        <a:ext cx="3076836" cy="429558"/>
      </dsp:txXfrm>
    </dsp:sp>
    <dsp:sp modelId="{608F2F41-2146-D54C-B102-433B7A5467A5}">
      <dsp:nvSpPr>
        <dsp:cNvPr id="0" name=""/>
        <dsp:cNvSpPr/>
      </dsp:nvSpPr>
      <dsp:spPr>
        <a:xfrm>
          <a:off x="0" y="3866704"/>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368F64-4C9B-9C4A-B038-44D559AD9812}">
      <dsp:nvSpPr>
        <dsp:cNvPr id="0" name=""/>
        <dsp:cNvSpPr/>
      </dsp:nvSpPr>
      <dsp:spPr>
        <a:xfrm>
          <a:off x="0" y="3866704"/>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Regulatory Tests</a:t>
          </a:r>
        </a:p>
      </dsp:txBody>
      <dsp:txXfrm>
        <a:off x="0" y="3866704"/>
        <a:ext cx="3076836" cy="429558"/>
      </dsp:txXfrm>
    </dsp:sp>
    <dsp:sp modelId="{D4B8CBFC-FF03-EC41-AA5F-76656458C780}">
      <dsp:nvSpPr>
        <dsp:cNvPr id="0" name=""/>
        <dsp:cNvSpPr/>
      </dsp:nvSpPr>
      <dsp:spPr>
        <a:xfrm>
          <a:off x="0" y="4296262"/>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546376-8428-CC4D-B90C-D126274D88CA}">
      <dsp:nvSpPr>
        <dsp:cNvPr id="0" name=""/>
        <dsp:cNvSpPr/>
      </dsp:nvSpPr>
      <dsp:spPr>
        <a:xfrm>
          <a:off x="0" y="4296262"/>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Safety Assurance</a:t>
          </a:r>
        </a:p>
      </dsp:txBody>
      <dsp:txXfrm>
        <a:off x="0" y="4296262"/>
        <a:ext cx="3076836" cy="429558"/>
      </dsp:txXfrm>
    </dsp:sp>
    <dsp:sp modelId="{7F261365-FA5D-304E-B7BB-697CC84F5BD5}">
      <dsp:nvSpPr>
        <dsp:cNvPr id="0" name=""/>
        <dsp:cNvSpPr/>
      </dsp:nvSpPr>
      <dsp:spPr>
        <a:xfrm>
          <a:off x="0" y="4725820"/>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827CD4-EDE5-5742-8D66-42F3CDF304AE}">
      <dsp:nvSpPr>
        <dsp:cNvPr id="0" name=""/>
        <dsp:cNvSpPr/>
      </dsp:nvSpPr>
      <dsp:spPr>
        <a:xfrm>
          <a:off x="0" y="4725820"/>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Regression Tests</a:t>
          </a:r>
        </a:p>
      </dsp:txBody>
      <dsp:txXfrm>
        <a:off x="0" y="4725820"/>
        <a:ext cx="3076836" cy="429558"/>
      </dsp:txXfrm>
    </dsp:sp>
    <dsp:sp modelId="{F56AFCDC-B9D3-8C4C-80D3-99BED044A6B6}">
      <dsp:nvSpPr>
        <dsp:cNvPr id="0" name=""/>
        <dsp:cNvSpPr/>
      </dsp:nvSpPr>
      <dsp:spPr>
        <a:xfrm>
          <a:off x="0" y="5155379"/>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6143E4-2058-6940-9E90-B72676CB9347}">
      <dsp:nvSpPr>
        <dsp:cNvPr id="0" name=""/>
        <dsp:cNvSpPr/>
      </dsp:nvSpPr>
      <dsp:spPr>
        <a:xfrm>
          <a:off x="0" y="5155379"/>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Acceptance Testing</a:t>
          </a:r>
        </a:p>
      </dsp:txBody>
      <dsp:txXfrm>
        <a:off x="0" y="5155379"/>
        <a:ext cx="3076836" cy="429558"/>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19F59F-BE1C-FD4D-89A9-4A33DE80CF32}">
      <dsp:nvSpPr>
        <dsp:cNvPr id="0" name=""/>
        <dsp:cNvSpPr/>
      </dsp:nvSpPr>
      <dsp:spPr>
        <a:xfrm>
          <a:off x="1882851" y="556818"/>
          <a:ext cx="401721" cy="91440"/>
        </a:xfrm>
        <a:custGeom>
          <a:avLst/>
          <a:gdLst/>
          <a:ahLst/>
          <a:cxnLst/>
          <a:rect l="0" t="0" r="0" b="0"/>
          <a:pathLst>
            <a:path>
              <a:moveTo>
                <a:pt x="0" y="45720"/>
              </a:moveTo>
              <a:lnTo>
                <a:pt x="401721"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72904" y="600376"/>
        <a:ext cx="21616" cy="4323"/>
      </dsp:txXfrm>
    </dsp:sp>
    <dsp:sp modelId="{5A538984-41DC-524D-8929-44F4F48FA14A}">
      <dsp:nvSpPr>
        <dsp:cNvPr id="0" name=""/>
        <dsp:cNvSpPr/>
      </dsp:nvSpPr>
      <dsp:spPr>
        <a:xfrm>
          <a:off x="4993" y="38641"/>
          <a:ext cx="1879658" cy="112779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105" tIns="96680" rIns="92105" bIns="96680" numCol="1" spcCol="1270" anchor="ctr" anchorCtr="0">
          <a:noAutofit/>
        </a:bodyPr>
        <a:lstStyle/>
        <a:p>
          <a:pPr marL="0" lvl="0" indent="0" algn="ctr" defTabSz="800100">
            <a:lnSpc>
              <a:spcPct val="90000"/>
            </a:lnSpc>
            <a:spcBef>
              <a:spcPct val="0"/>
            </a:spcBef>
            <a:spcAft>
              <a:spcPct val="35000"/>
            </a:spcAft>
            <a:buNone/>
          </a:pPr>
          <a:r>
            <a:rPr lang="nb-NO" sz="1800" b="0" i="0" u="none" kern="1200" dirty="0" err="1"/>
            <a:t>Authentication</a:t>
          </a:r>
          <a:r>
            <a:rPr lang="nb-NO" sz="1800" b="0" i="0" u="none" kern="1200" dirty="0"/>
            <a:t> and </a:t>
          </a:r>
          <a:r>
            <a:rPr lang="nb-NO" sz="1800" b="0" i="0" u="none" kern="1200" dirty="0" err="1"/>
            <a:t>password</a:t>
          </a:r>
          <a:r>
            <a:rPr lang="nb-NO" sz="1800" b="0" i="0" u="none" kern="1200" dirty="0"/>
            <a:t> management</a:t>
          </a:r>
          <a:endParaRPr lang="en-US" sz="1800" kern="1200" dirty="0"/>
        </a:p>
      </dsp:txBody>
      <dsp:txXfrm>
        <a:off x="4993" y="38641"/>
        <a:ext cx="1879658" cy="1127794"/>
      </dsp:txXfrm>
    </dsp:sp>
    <dsp:sp modelId="{427F7C84-4011-2845-BD44-F8D995725487}">
      <dsp:nvSpPr>
        <dsp:cNvPr id="0" name=""/>
        <dsp:cNvSpPr/>
      </dsp:nvSpPr>
      <dsp:spPr>
        <a:xfrm>
          <a:off x="4194831" y="556818"/>
          <a:ext cx="401721" cy="91440"/>
        </a:xfrm>
        <a:custGeom>
          <a:avLst/>
          <a:gdLst/>
          <a:ahLst/>
          <a:cxnLst/>
          <a:rect l="0" t="0" r="0" b="0"/>
          <a:pathLst>
            <a:path>
              <a:moveTo>
                <a:pt x="0" y="45720"/>
              </a:moveTo>
              <a:lnTo>
                <a:pt x="401721" y="45720"/>
              </a:lnTo>
            </a:path>
          </a:pathLst>
        </a:custGeom>
        <a:noFill/>
        <a:ln w="6350" cap="flat" cmpd="sng" algn="ctr">
          <a:solidFill>
            <a:schemeClr val="accent5">
              <a:hueOff val="-675854"/>
              <a:satOff val="-1742"/>
              <a:lumOff val="-117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84883" y="600376"/>
        <a:ext cx="21616" cy="4323"/>
      </dsp:txXfrm>
    </dsp:sp>
    <dsp:sp modelId="{ECE929C6-8C6D-3043-8028-74F8682900BA}">
      <dsp:nvSpPr>
        <dsp:cNvPr id="0" name=""/>
        <dsp:cNvSpPr/>
      </dsp:nvSpPr>
      <dsp:spPr>
        <a:xfrm>
          <a:off x="2316972" y="38641"/>
          <a:ext cx="1879658" cy="1127794"/>
        </a:xfrm>
        <a:prstGeom prst="rect">
          <a:avLst/>
        </a:prstGeom>
        <a:solidFill>
          <a:schemeClr val="accent5">
            <a:hueOff val="-614413"/>
            <a:satOff val="-1584"/>
            <a:lumOff val="-10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105" tIns="96680" rIns="92105" bIns="96680" numCol="1" spcCol="1270" anchor="ctr" anchorCtr="0">
          <a:noAutofit/>
        </a:bodyPr>
        <a:lstStyle/>
        <a:p>
          <a:pPr marL="0" lvl="0" indent="0" algn="ctr" defTabSz="800100">
            <a:lnSpc>
              <a:spcPct val="90000"/>
            </a:lnSpc>
            <a:spcBef>
              <a:spcPct val="0"/>
            </a:spcBef>
            <a:spcAft>
              <a:spcPct val="35000"/>
            </a:spcAft>
            <a:buNone/>
          </a:pPr>
          <a:r>
            <a:rPr lang="nb-NO" sz="1800" b="0" i="0" u="none" kern="1200" dirty="0" err="1"/>
            <a:t>Authorization</a:t>
          </a:r>
          <a:r>
            <a:rPr lang="nb-NO" sz="1800" b="0" i="0" u="none" kern="1200" dirty="0"/>
            <a:t> and </a:t>
          </a:r>
          <a:r>
            <a:rPr lang="nb-NO" sz="1800" b="0" i="0" u="none" kern="1200" dirty="0" err="1"/>
            <a:t>role</a:t>
          </a:r>
          <a:r>
            <a:rPr lang="nb-NO" sz="1800" b="0" i="0" u="none" kern="1200" dirty="0"/>
            <a:t> management</a:t>
          </a:r>
          <a:endParaRPr lang="en-US" sz="1800" kern="1200" dirty="0"/>
        </a:p>
      </dsp:txBody>
      <dsp:txXfrm>
        <a:off x="2316972" y="38641"/>
        <a:ext cx="1879658" cy="1127794"/>
      </dsp:txXfrm>
    </dsp:sp>
    <dsp:sp modelId="{23B493BC-94A6-7747-B510-C0CB1689503C}">
      <dsp:nvSpPr>
        <dsp:cNvPr id="0" name=""/>
        <dsp:cNvSpPr/>
      </dsp:nvSpPr>
      <dsp:spPr>
        <a:xfrm>
          <a:off x="944822" y="1164636"/>
          <a:ext cx="4623959" cy="401721"/>
        </a:xfrm>
        <a:custGeom>
          <a:avLst/>
          <a:gdLst/>
          <a:ahLst/>
          <a:cxnLst/>
          <a:rect l="0" t="0" r="0" b="0"/>
          <a:pathLst>
            <a:path>
              <a:moveTo>
                <a:pt x="4623959" y="0"/>
              </a:moveTo>
              <a:lnTo>
                <a:pt x="4623959" y="217960"/>
              </a:lnTo>
              <a:lnTo>
                <a:pt x="0" y="217960"/>
              </a:lnTo>
              <a:lnTo>
                <a:pt x="0" y="401721"/>
              </a:lnTo>
            </a:path>
          </a:pathLst>
        </a:custGeom>
        <a:noFill/>
        <a:ln w="6350" cap="flat" cmpd="sng" algn="ctr">
          <a:solidFill>
            <a:schemeClr val="accent5">
              <a:hueOff val="-1351709"/>
              <a:satOff val="-3484"/>
              <a:lumOff val="-235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40698" y="1363335"/>
        <a:ext cx="232206" cy="4323"/>
      </dsp:txXfrm>
    </dsp:sp>
    <dsp:sp modelId="{524813FB-5E61-4645-A166-E4BDF6987300}">
      <dsp:nvSpPr>
        <dsp:cNvPr id="0" name=""/>
        <dsp:cNvSpPr/>
      </dsp:nvSpPr>
      <dsp:spPr>
        <a:xfrm>
          <a:off x="4628952" y="38641"/>
          <a:ext cx="1879658" cy="1127794"/>
        </a:xfrm>
        <a:prstGeom prst="rect">
          <a:avLst/>
        </a:prstGeom>
        <a:solidFill>
          <a:schemeClr val="accent5">
            <a:hueOff val="-1228826"/>
            <a:satOff val="-3167"/>
            <a:lumOff val="-21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105" tIns="96680" rIns="92105" bIns="96680" numCol="1" spcCol="1270" anchor="ctr" anchorCtr="0">
          <a:noAutofit/>
        </a:bodyPr>
        <a:lstStyle/>
        <a:p>
          <a:pPr marL="0" lvl="0" indent="0" algn="ctr" defTabSz="800100">
            <a:lnSpc>
              <a:spcPct val="90000"/>
            </a:lnSpc>
            <a:spcBef>
              <a:spcPct val="0"/>
            </a:spcBef>
            <a:spcAft>
              <a:spcPct val="35000"/>
            </a:spcAft>
            <a:buNone/>
          </a:pPr>
          <a:r>
            <a:rPr lang="nb-NO" sz="1800" b="0" i="0" u="none" kern="1200" dirty="0" err="1"/>
            <a:t>Privacy</a:t>
          </a:r>
          <a:endParaRPr lang="nb-NO" sz="1800" b="0" i="0" u="none" kern="1200" dirty="0"/>
        </a:p>
      </dsp:txBody>
      <dsp:txXfrm>
        <a:off x="4628952" y="38641"/>
        <a:ext cx="1879658" cy="1127794"/>
      </dsp:txXfrm>
    </dsp:sp>
    <dsp:sp modelId="{704F73EC-5C43-C541-8330-B5064EF3C04E}">
      <dsp:nvSpPr>
        <dsp:cNvPr id="0" name=""/>
        <dsp:cNvSpPr/>
      </dsp:nvSpPr>
      <dsp:spPr>
        <a:xfrm>
          <a:off x="1882851" y="2116934"/>
          <a:ext cx="401721" cy="91440"/>
        </a:xfrm>
        <a:custGeom>
          <a:avLst/>
          <a:gdLst/>
          <a:ahLst/>
          <a:cxnLst/>
          <a:rect l="0" t="0" r="0" b="0"/>
          <a:pathLst>
            <a:path>
              <a:moveTo>
                <a:pt x="0" y="45720"/>
              </a:moveTo>
              <a:lnTo>
                <a:pt x="401721" y="45720"/>
              </a:lnTo>
            </a:path>
          </a:pathLst>
        </a:custGeom>
        <a:noFill/>
        <a:ln w="6350" cap="flat" cmpd="sng" algn="ctr">
          <a:solidFill>
            <a:schemeClr val="accent5">
              <a:hueOff val="-2027563"/>
              <a:satOff val="-5226"/>
              <a:lumOff val="-353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72904" y="2160493"/>
        <a:ext cx="21616" cy="4323"/>
      </dsp:txXfrm>
    </dsp:sp>
    <dsp:sp modelId="{841F2D10-022C-BC47-B299-98EA616C8CA9}">
      <dsp:nvSpPr>
        <dsp:cNvPr id="0" name=""/>
        <dsp:cNvSpPr/>
      </dsp:nvSpPr>
      <dsp:spPr>
        <a:xfrm>
          <a:off x="4993" y="1598757"/>
          <a:ext cx="1879658" cy="1127794"/>
        </a:xfrm>
        <a:prstGeom prst="rect">
          <a:avLst/>
        </a:prstGeom>
        <a:solidFill>
          <a:schemeClr val="accent5">
            <a:hueOff val="-1843239"/>
            <a:satOff val="-4751"/>
            <a:lumOff val="-32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105" tIns="96680" rIns="92105" bIns="96680" numCol="1" spcCol="1270" anchor="ctr" anchorCtr="0">
          <a:noAutofit/>
        </a:bodyPr>
        <a:lstStyle/>
        <a:p>
          <a:pPr marL="0" lvl="0" indent="0" algn="ctr" defTabSz="800100">
            <a:lnSpc>
              <a:spcPct val="90000"/>
            </a:lnSpc>
            <a:spcBef>
              <a:spcPct val="0"/>
            </a:spcBef>
            <a:spcAft>
              <a:spcPct val="35000"/>
            </a:spcAft>
            <a:buNone/>
          </a:pPr>
          <a:r>
            <a:rPr lang="nb-NO" sz="1800" b="0" i="0" u="none" kern="1200" dirty="0" err="1"/>
            <a:t>Audit</a:t>
          </a:r>
          <a:r>
            <a:rPr lang="nb-NO" sz="1800" b="0" i="0" u="none" kern="1200" dirty="0"/>
            <a:t> logging and </a:t>
          </a:r>
          <a:r>
            <a:rPr lang="nb-NO" sz="1800" b="0" i="0" u="none" kern="1200" dirty="0" err="1"/>
            <a:t>analysis</a:t>
          </a:r>
          <a:endParaRPr lang="en-US" sz="1800" kern="1200" dirty="0"/>
        </a:p>
      </dsp:txBody>
      <dsp:txXfrm>
        <a:off x="4993" y="1598757"/>
        <a:ext cx="1879658" cy="1127794"/>
      </dsp:txXfrm>
    </dsp:sp>
    <dsp:sp modelId="{94C1E46E-C821-3549-B5EE-E02C9393A96D}">
      <dsp:nvSpPr>
        <dsp:cNvPr id="0" name=""/>
        <dsp:cNvSpPr/>
      </dsp:nvSpPr>
      <dsp:spPr>
        <a:xfrm>
          <a:off x="4194831" y="2116934"/>
          <a:ext cx="401721" cy="91440"/>
        </a:xfrm>
        <a:custGeom>
          <a:avLst/>
          <a:gdLst/>
          <a:ahLst/>
          <a:cxnLst/>
          <a:rect l="0" t="0" r="0" b="0"/>
          <a:pathLst>
            <a:path>
              <a:moveTo>
                <a:pt x="0" y="45720"/>
              </a:moveTo>
              <a:lnTo>
                <a:pt x="401721" y="45720"/>
              </a:lnTo>
            </a:path>
          </a:pathLst>
        </a:custGeom>
        <a:noFill/>
        <a:ln w="6350" cap="flat" cmpd="sng" algn="ctr">
          <a:solidFill>
            <a:schemeClr val="accent5">
              <a:hueOff val="-2703417"/>
              <a:satOff val="-6968"/>
              <a:lumOff val="-470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84883" y="2160493"/>
        <a:ext cx="21616" cy="4323"/>
      </dsp:txXfrm>
    </dsp:sp>
    <dsp:sp modelId="{679F16AF-0019-E945-ABF6-CB7E62041EAF}">
      <dsp:nvSpPr>
        <dsp:cNvPr id="0" name=""/>
        <dsp:cNvSpPr/>
      </dsp:nvSpPr>
      <dsp:spPr>
        <a:xfrm>
          <a:off x="2316972" y="1598757"/>
          <a:ext cx="1879658" cy="1127794"/>
        </a:xfrm>
        <a:prstGeom prst="rect">
          <a:avLst/>
        </a:prstGeom>
        <a:solidFill>
          <a:schemeClr val="accent5">
            <a:hueOff val="-2457652"/>
            <a:satOff val="-6334"/>
            <a:lumOff val="-42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105" tIns="96680" rIns="92105" bIns="96680" numCol="1" spcCol="1270" anchor="ctr" anchorCtr="0">
          <a:noAutofit/>
        </a:bodyPr>
        <a:lstStyle/>
        <a:p>
          <a:pPr marL="0" lvl="0" indent="0" algn="ctr" defTabSz="800100">
            <a:lnSpc>
              <a:spcPct val="90000"/>
            </a:lnSpc>
            <a:spcBef>
              <a:spcPct val="0"/>
            </a:spcBef>
            <a:spcAft>
              <a:spcPct val="35000"/>
            </a:spcAft>
            <a:buNone/>
          </a:pPr>
          <a:r>
            <a:rPr lang="nb-NO" sz="1800" b="0" i="0" u="none" kern="1200" dirty="0"/>
            <a:t>Attack </a:t>
          </a:r>
          <a:r>
            <a:rPr lang="nb-NO" sz="1800" b="0" i="0" u="none" kern="1200" dirty="0" err="1"/>
            <a:t>Detection</a:t>
          </a:r>
          <a:endParaRPr lang="en-US" sz="1800" kern="1200" dirty="0"/>
        </a:p>
      </dsp:txBody>
      <dsp:txXfrm>
        <a:off x="2316972" y="1598757"/>
        <a:ext cx="1879658" cy="1127794"/>
      </dsp:txXfrm>
    </dsp:sp>
    <dsp:sp modelId="{58219755-7E2C-4B44-948E-16DBD4507A4D}">
      <dsp:nvSpPr>
        <dsp:cNvPr id="0" name=""/>
        <dsp:cNvSpPr/>
      </dsp:nvSpPr>
      <dsp:spPr>
        <a:xfrm>
          <a:off x="944822" y="2724752"/>
          <a:ext cx="4623959" cy="401721"/>
        </a:xfrm>
        <a:custGeom>
          <a:avLst/>
          <a:gdLst/>
          <a:ahLst/>
          <a:cxnLst/>
          <a:rect l="0" t="0" r="0" b="0"/>
          <a:pathLst>
            <a:path>
              <a:moveTo>
                <a:pt x="4623959" y="0"/>
              </a:moveTo>
              <a:lnTo>
                <a:pt x="4623959" y="217960"/>
              </a:lnTo>
              <a:lnTo>
                <a:pt x="0" y="217960"/>
              </a:lnTo>
              <a:lnTo>
                <a:pt x="0" y="401721"/>
              </a:lnTo>
            </a:path>
          </a:pathLst>
        </a:custGeom>
        <a:noFill/>
        <a:ln w="6350" cap="flat" cmpd="sng" algn="ctr">
          <a:solidFill>
            <a:schemeClr val="accent5">
              <a:hueOff val="-3379271"/>
              <a:satOff val="-8710"/>
              <a:lumOff val="-588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40698" y="2923451"/>
        <a:ext cx="232206" cy="4323"/>
      </dsp:txXfrm>
    </dsp:sp>
    <dsp:sp modelId="{C73C2BC6-A456-9843-872B-C861F3A6E4ED}">
      <dsp:nvSpPr>
        <dsp:cNvPr id="0" name=""/>
        <dsp:cNvSpPr/>
      </dsp:nvSpPr>
      <dsp:spPr>
        <a:xfrm>
          <a:off x="4628952" y="1598757"/>
          <a:ext cx="1879658" cy="1127794"/>
        </a:xfrm>
        <a:prstGeom prst="rect">
          <a:avLst/>
        </a:prstGeom>
        <a:solidFill>
          <a:schemeClr val="accent5">
            <a:hueOff val="-3072065"/>
            <a:satOff val="-7918"/>
            <a:lumOff val="-534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105" tIns="96680" rIns="92105" bIns="96680" numCol="1" spcCol="1270" anchor="ctr" anchorCtr="0">
          <a:noAutofit/>
        </a:bodyPr>
        <a:lstStyle/>
        <a:p>
          <a:pPr marL="0" lvl="0" indent="0" algn="ctr" defTabSz="800100">
            <a:lnSpc>
              <a:spcPct val="90000"/>
            </a:lnSpc>
            <a:spcBef>
              <a:spcPct val="0"/>
            </a:spcBef>
            <a:spcAft>
              <a:spcPct val="35000"/>
            </a:spcAft>
            <a:buNone/>
          </a:pPr>
          <a:r>
            <a:rPr lang="nb-NO" sz="1800" b="0" i="0" u="none" kern="1200" dirty="0"/>
            <a:t>Network </a:t>
          </a:r>
        </a:p>
        <a:p>
          <a:pPr marL="0" lvl="0" indent="0" algn="ctr" defTabSz="800100">
            <a:lnSpc>
              <a:spcPct val="90000"/>
            </a:lnSpc>
            <a:spcBef>
              <a:spcPct val="0"/>
            </a:spcBef>
            <a:spcAft>
              <a:spcPct val="35000"/>
            </a:spcAft>
            <a:buNone/>
          </a:pPr>
          <a:r>
            <a:rPr lang="nb-NO" sz="1800" b="0" i="0" u="none" kern="1200" dirty="0"/>
            <a:t>Security</a:t>
          </a:r>
          <a:endParaRPr lang="en-US" sz="1800" kern="1200" dirty="0"/>
        </a:p>
      </dsp:txBody>
      <dsp:txXfrm>
        <a:off x="4628952" y="1598757"/>
        <a:ext cx="1879658" cy="1127794"/>
      </dsp:txXfrm>
    </dsp:sp>
    <dsp:sp modelId="{33D11B5E-A356-1C4B-A356-2BE4A65AB914}">
      <dsp:nvSpPr>
        <dsp:cNvPr id="0" name=""/>
        <dsp:cNvSpPr/>
      </dsp:nvSpPr>
      <dsp:spPr>
        <a:xfrm>
          <a:off x="1882851" y="3677051"/>
          <a:ext cx="401721" cy="91440"/>
        </a:xfrm>
        <a:custGeom>
          <a:avLst/>
          <a:gdLst/>
          <a:ahLst/>
          <a:cxnLst/>
          <a:rect l="0" t="0" r="0" b="0"/>
          <a:pathLst>
            <a:path>
              <a:moveTo>
                <a:pt x="0" y="45720"/>
              </a:moveTo>
              <a:lnTo>
                <a:pt x="401721" y="45720"/>
              </a:lnTo>
            </a:path>
          </a:pathLst>
        </a:custGeom>
        <a:noFill/>
        <a:ln w="6350" cap="flat" cmpd="sng" algn="ctr">
          <a:solidFill>
            <a:schemeClr val="accent5">
              <a:hueOff val="-4055126"/>
              <a:satOff val="-10451"/>
              <a:lumOff val="-705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72904" y="3720609"/>
        <a:ext cx="21616" cy="4323"/>
      </dsp:txXfrm>
    </dsp:sp>
    <dsp:sp modelId="{A1BDD66A-1926-E445-BBA6-3EE573D622E3}">
      <dsp:nvSpPr>
        <dsp:cNvPr id="0" name=""/>
        <dsp:cNvSpPr/>
      </dsp:nvSpPr>
      <dsp:spPr>
        <a:xfrm>
          <a:off x="4993" y="3158873"/>
          <a:ext cx="1879658" cy="1127794"/>
        </a:xfrm>
        <a:prstGeom prst="rect">
          <a:avLst/>
        </a:prstGeom>
        <a:solidFill>
          <a:schemeClr val="accent5">
            <a:hueOff val="-3686478"/>
            <a:satOff val="-9501"/>
            <a:lumOff val="-64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105" tIns="96680" rIns="92105" bIns="96680" numCol="1" spcCol="1270" anchor="ctr" anchorCtr="0">
          <a:noAutofit/>
        </a:bodyPr>
        <a:lstStyle/>
        <a:p>
          <a:pPr marL="0" lvl="0" indent="0" algn="ctr" defTabSz="800100">
            <a:lnSpc>
              <a:spcPct val="90000"/>
            </a:lnSpc>
            <a:spcBef>
              <a:spcPct val="0"/>
            </a:spcBef>
            <a:spcAft>
              <a:spcPct val="35000"/>
            </a:spcAft>
            <a:buNone/>
          </a:pPr>
          <a:r>
            <a:rPr lang="nb-NO" sz="1800" b="0" kern="1200" dirty="0"/>
            <a:t>Key and Secrets Management</a:t>
          </a:r>
          <a:endParaRPr lang="en-US" sz="1800" b="0" kern="1200" dirty="0"/>
        </a:p>
      </dsp:txBody>
      <dsp:txXfrm>
        <a:off x="4993" y="3158873"/>
        <a:ext cx="1879658" cy="1127794"/>
      </dsp:txXfrm>
    </dsp:sp>
    <dsp:sp modelId="{38C74D7D-0E29-914C-B616-0FFE9F65725B}">
      <dsp:nvSpPr>
        <dsp:cNvPr id="0" name=""/>
        <dsp:cNvSpPr/>
      </dsp:nvSpPr>
      <dsp:spPr>
        <a:xfrm>
          <a:off x="4194831" y="3677051"/>
          <a:ext cx="401721" cy="91440"/>
        </a:xfrm>
        <a:custGeom>
          <a:avLst/>
          <a:gdLst/>
          <a:ahLst/>
          <a:cxnLst/>
          <a:rect l="0" t="0" r="0" b="0"/>
          <a:pathLst>
            <a:path>
              <a:moveTo>
                <a:pt x="0" y="45720"/>
              </a:moveTo>
              <a:lnTo>
                <a:pt x="401721" y="45720"/>
              </a:lnTo>
            </a:path>
          </a:pathLst>
        </a:custGeom>
        <a:noFill/>
        <a:ln w="6350" cap="flat" cmpd="sng" algn="ctr">
          <a:solidFill>
            <a:schemeClr val="accent5">
              <a:hueOff val="-4730980"/>
              <a:satOff val="-12193"/>
              <a:lumOff val="-823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84883" y="3720609"/>
        <a:ext cx="21616" cy="4323"/>
      </dsp:txXfrm>
    </dsp:sp>
    <dsp:sp modelId="{86BB87FB-76A0-A742-94DE-7C42313082D0}">
      <dsp:nvSpPr>
        <dsp:cNvPr id="0" name=""/>
        <dsp:cNvSpPr/>
      </dsp:nvSpPr>
      <dsp:spPr>
        <a:xfrm>
          <a:off x="2316972" y="3158873"/>
          <a:ext cx="1879658" cy="1127794"/>
        </a:xfrm>
        <a:prstGeom prst="rect">
          <a:avLst/>
        </a:prstGeom>
        <a:solidFill>
          <a:schemeClr val="accent5">
            <a:hueOff val="-4300891"/>
            <a:satOff val="-11085"/>
            <a:lumOff val="-748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105" tIns="96680" rIns="92105" bIns="96680" numCol="1" spcCol="1270" anchor="ctr" anchorCtr="0">
          <a:noAutofit/>
        </a:bodyPr>
        <a:lstStyle/>
        <a:p>
          <a:pPr marL="0" lvl="0" indent="0" algn="ctr" defTabSz="800100">
            <a:lnSpc>
              <a:spcPct val="90000"/>
            </a:lnSpc>
            <a:spcBef>
              <a:spcPct val="0"/>
            </a:spcBef>
            <a:spcAft>
              <a:spcPct val="35000"/>
            </a:spcAft>
            <a:buNone/>
          </a:pPr>
          <a:r>
            <a:rPr lang="nb-NO" sz="1800" b="0" i="0" u="none" kern="1200" dirty="0" err="1"/>
            <a:t>Session</a:t>
          </a:r>
          <a:r>
            <a:rPr lang="nb-NO" sz="1800" b="0" i="0" u="none" kern="1200" dirty="0"/>
            <a:t> Management</a:t>
          </a:r>
          <a:endParaRPr lang="en-US" sz="1800" kern="1200" dirty="0"/>
        </a:p>
      </dsp:txBody>
      <dsp:txXfrm>
        <a:off x="2316972" y="3158873"/>
        <a:ext cx="1879658" cy="1127794"/>
      </dsp:txXfrm>
    </dsp:sp>
    <dsp:sp modelId="{F084236E-6E9A-D745-99F5-7C444E962AE0}">
      <dsp:nvSpPr>
        <dsp:cNvPr id="0" name=""/>
        <dsp:cNvSpPr/>
      </dsp:nvSpPr>
      <dsp:spPr>
        <a:xfrm>
          <a:off x="944822" y="4284868"/>
          <a:ext cx="4623959" cy="401721"/>
        </a:xfrm>
        <a:custGeom>
          <a:avLst/>
          <a:gdLst/>
          <a:ahLst/>
          <a:cxnLst/>
          <a:rect l="0" t="0" r="0" b="0"/>
          <a:pathLst>
            <a:path>
              <a:moveTo>
                <a:pt x="4623959" y="0"/>
              </a:moveTo>
              <a:lnTo>
                <a:pt x="4623959" y="217960"/>
              </a:lnTo>
              <a:lnTo>
                <a:pt x="0" y="217960"/>
              </a:lnTo>
              <a:lnTo>
                <a:pt x="0" y="401721"/>
              </a:lnTo>
            </a:path>
          </a:pathLst>
        </a:custGeom>
        <a:noFill/>
        <a:ln w="6350" cap="flat" cmpd="sng" algn="ctr">
          <a:solidFill>
            <a:schemeClr val="accent5">
              <a:hueOff val="-5406834"/>
              <a:satOff val="-13935"/>
              <a:lumOff val="-941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40698" y="4483567"/>
        <a:ext cx="232206" cy="4323"/>
      </dsp:txXfrm>
    </dsp:sp>
    <dsp:sp modelId="{EE7CECF5-8CDC-6340-B14F-0C28CDDEFA17}">
      <dsp:nvSpPr>
        <dsp:cNvPr id="0" name=""/>
        <dsp:cNvSpPr/>
      </dsp:nvSpPr>
      <dsp:spPr>
        <a:xfrm>
          <a:off x="4628952" y="3158873"/>
          <a:ext cx="1879658" cy="1127794"/>
        </a:xfrm>
        <a:prstGeom prst="rect">
          <a:avLst/>
        </a:prstGeom>
        <a:solidFill>
          <a:schemeClr val="accent5">
            <a:hueOff val="-4915304"/>
            <a:satOff val="-12668"/>
            <a:lumOff val="-855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105" tIns="96680" rIns="92105" bIns="96680" numCol="1" spcCol="1270" anchor="ctr" anchorCtr="0">
          <a:noAutofit/>
        </a:bodyPr>
        <a:lstStyle/>
        <a:p>
          <a:pPr marL="0" lvl="0" indent="0" algn="ctr" defTabSz="800100">
            <a:lnSpc>
              <a:spcPct val="90000"/>
            </a:lnSpc>
            <a:spcBef>
              <a:spcPct val="0"/>
            </a:spcBef>
            <a:spcAft>
              <a:spcPct val="35000"/>
            </a:spcAft>
            <a:buNone/>
          </a:pPr>
          <a:r>
            <a:rPr lang="nb-NO" sz="1800" b="0" i="0" u="none" kern="1200" dirty="0" err="1"/>
            <a:t>Physical</a:t>
          </a:r>
          <a:r>
            <a:rPr lang="nb-NO" sz="1800" b="0" i="0" u="none" kern="1200" dirty="0"/>
            <a:t> and </a:t>
          </a:r>
          <a:r>
            <a:rPr lang="nb-NO" sz="1800" b="0" i="0" u="none" kern="1200" dirty="0" err="1"/>
            <a:t>Vehicle</a:t>
          </a:r>
          <a:r>
            <a:rPr lang="nb-NO" sz="1800" b="0" i="0" u="none" kern="1200" dirty="0"/>
            <a:t> Security</a:t>
          </a:r>
        </a:p>
      </dsp:txBody>
      <dsp:txXfrm>
        <a:off x="4628952" y="3158873"/>
        <a:ext cx="1879658" cy="1127794"/>
      </dsp:txXfrm>
    </dsp:sp>
    <dsp:sp modelId="{77F4A317-D3B4-C94F-A968-49B024EC7D56}">
      <dsp:nvSpPr>
        <dsp:cNvPr id="0" name=""/>
        <dsp:cNvSpPr/>
      </dsp:nvSpPr>
      <dsp:spPr>
        <a:xfrm>
          <a:off x="1882851" y="5237167"/>
          <a:ext cx="401721" cy="91440"/>
        </a:xfrm>
        <a:custGeom>
          <a:avLst/>
          <a:gdLst/>
          <a:ahLst/>
          <a:cxnLst/>
          <a:rect l="0" t="0" r="0" b="0"/>
          <a:pathLst>
            <a:path>
              <a:moveTo>
                <a:pt x="0" y="45720"/>
              </a:moveTo>
              <a:lnTo>
                <a:pt x="401721" y="45720"/>
              </a:lnTo>
            </a:path>
          </a:pathLst>
        </a:custGeom>
        <a:noFill/>
        <a:ln w="6350" cap="flat" cmpd="sng" algn="ctr">
          <a:solidFill>
            <a:schemeClr val="accent5">
              <a:hueOff val="-6082688"/>
              <a:satOff val="-15677"/>
              <a:lumOff val="-1058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72904" y="5280725"/>
        <a:ext cx="21616" cy="4323"/>
      </dsp:txXfrm>
    </dsp:sp>
    <dsp:sp modelId="{16680CD5-ED6C-6544-8425-BBC3F47B43F8}">
      <dsp:nvSpPr>
        <dsp:cNvPr id="0" name=""/>
        <dsp:cNvSpPr/>
      </dsp:nvSpPr>
      <dsp:spPr>
        <a:xfrm>
          <a:off x="4993" y="4718989"/>
          <a:ext cx="1879658" cy="1127794"/>
        </a:xfrm>
        <a:prstGeom prst="rect">
          <a:avLst/>
        </a:prstGeom>
        <a:solidFill>
          <a:schemeClr val="accent5">
            <a:hueOff val="-5529717"/>
            <a:satOff val="-14252"/>
            <a:lumOff val="-96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105" tIns="96680" rIns="92105" bIns="96680" numCol="1" spcCol="1270" anchor="ctr" anchorCtr="0">
          <a:noAutofit/>
        </a:bodyPr>
        <a:lstStyle/>
        <a:p>
          <a:pPr marL="0" lvl="0" indent="0" algn="ctr" defTabSz="800100">
            <a:lnSpc>
              <a:spcPct val="90000"/>
            </a:lnSpc>
            <a:spcBef>
              <a:spcPct val="0"/>
            </a:spcBef>
            <a:spcAft>
              <a:spcPct val="35000"/>
            </a:spcAft>
            <a:buNone/>
          </a:pPr>
          <a:r>
            <a:rPr lang="nb-NO" sz="1800" b="0" i="0" u="none" kern="1200" dirty="0" err="1"/>
            <a:t>Availability</a:t>
          </a:r>
          <a:r>
            <a:rPr lang="nb-NO" sz="1800" b="0" i="0" u="none" kern="1200" dirty="0"/>
            <a:t> </a:t>
          </a:r>
          <a:r>
            <a:rPr lang="nb-NO" sz="1800" b="0" i="0" u="none" kern="1200" dirty="0" err="1"/>
            <a:t>Protection</a:t>
          </a:r>
          <a:endParaRPr lang="en-US" sz="1800" kern="1200" dirty="0"/>
        </a:p>
      </dsp:txBody>
      <dsp:txXfrm>
        <a:off x="4993" y="4718989"/>
        <a:ext cx="1879658" cy="1127794"/>
      </dsp:txXfrm>
    </dsp:sp>
    <dsp:sp modelId="{286FF309-2AAE-B648-8F8C-BEB83E3CCDF9}">
      <dsp:nvSpPr>
        <dsp:cNvPr id="0" name=""/>
        <dsp:cNvSpPr/>
      </dsp:nvSpPr>
      <dsp:spPr>
        <a:xfrm>
          <a:off x="4194831" y="5237167"/>
          <a:ext cx="401721" cy="91440"/>
        </a:xfrm>
        <a:custGeom>
          <a:avLst/>
          <a:gdLst/>
          <a:ahLst/>
          <a:cxnLst/>
          <a:rect l="0" t="0" r="0" b="0"/>
          <a:pathLst>
            <a:path>
              <a:moveTo>
                <a:pt x="0" y="45720"/>
              </a:moveTo>
              <a:lnTo>
                <a:pt x="401721" y="45720"/>
              </a:lnTo>
            </a:path>
          </a:pathLst>
        </a:custGeom>
        <a:noFill/>
        <a:ln w="6350" cap="flat" cmpd="sng" algn="ctr">
          <a:solidFill>
            <a:schemeClr val="accent5">
              <a:hueOff val="-6758543"/>
              <a:satOff val="-17419"/>
              <a:lumOff val="-1176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84883" y="5280725"/>
        <a:ext cx="21616" cy="4323"/>
      </dsp:txXfrm>
    </dsp:sp>
    <dsp:sp modelId="{375A2C5F-1395-0349-9351-17E92943EC15}">
      <dsp:nvSpPr>
        <dsp:cNvPr id="0" name=""/>
        <dsp:cNvSpPr/>
      </dsp:nvSpPr>
      <dsp:spPr>
        <a:xfrm>
          <a:off x="2316972" y="4718989"/>
          <a:ext cx="1879658" cy="1127794"/>
        </a:xfrm>
        <a:prstGeom prst="rect">
          <a:avLst/>
        </a:prstGeom>
        <a:solidFill>
          <a:schemeClr val="accent5">
            <a:hueOff val="-6144130"/>
            <a:satOff val="-15835"/>
            <a:lumOff val="-106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105" tIns="96680" rIns="92105" bIns="96680" numCol="1" spcCol="1270" anchor="ctr" anchorCtr="0">
          <a:noAutofit/>
        </a:bodyPr>
        <a:lstStyle/>
        <a:p>
          <a:pPr marL="0" lvl="0" indent="0" algn="ctr" defTabSz="800100">
            <a:lnSpc>
              <a:spcPct val="90000"/>
            </a:lnSpc>
            <a:spcBef>
              <a:spcPct val="0"/>
            </a:spcBef>
            <a:spcAft>
              <a:spcPct val="35000"/>
            </a:spcAft>
            <a:buNone/>
          </a:pPr>
          <a:r>
            <a:rPr lang="nb-NO" sz="1800" kern="1200" dirty="0"/>
            <a:t>Data, Hardware, Personell, Software </a:t>
          </a:r>
          <a:r>
            <a:rPr lang="nb-NO" sz="1800" kern="1200" dirty="0" err="1"/>
            <a:t>Integrity</a:t>
          </a:r>
          <a:endParaRPr lang="en-US" sz="1800" kern="1200" dirty="0"/>
        </a:p>
      </dsp:txBody>
      <dsp:txXfrm>
        <a:off x="2316972" y="4718989"/>
        <a:ext cx="1879658" cy="1127794"/>
      </dsp:txXfrm>
    </dsp:sp>
    <dsp:sp modelId="{B5AC493E-A432-B24E-96D8-D37A6FBD45D7}">
      <dsp:nvSpPr>
        <dsp:cNvPr id="0" name=""/>
        <dsp:cNvSpPr/>
      </dsp:nvSpPr>
      <dsp:spPr>
        <a:xfrm>
          <a:off x="4628952" y="4718989"/>
          <a:ext cx="1879658" cy="1127794"/>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105" tIns="96680" rIns="92105" bIns="96680" numCol="1" spcCol="1270" anchor="ctr" anchorCtr="0">
          <a:noAutofit/>
        </a:bodyPr>
        <a:lstStyle/>
        <a:p>
          <a:pPr marL="0" lvl="0" indent="0" algn="ctr" defTabSz="800100">
            <a:lnSpc>
              <a:spcPct val="90000"/>
            </a:lnSpc>
            <a:spcBef>
              <a:spcPct val="0"/>
            </a:spcBef>
            <a:spcAft>
              <a:spcPct val="35000"/>
            </a:spcAft>
            <a:buNone/>
          </a:pPr>
          <a:r>
            <a:rPr lang="nb-NO" sz="1800" kern="1200" dirty="0"/>
            <a:t>Non-</a:t>
          </a:r>
          <a:r>
            <a:rPr lang="nb-NO" sz="1800" kern="1200" dirty="0" err="1"/>
            <a:t>Repudiation</a:t>
          </a:r>
          <a:endParaRPr lang="nb-NO" sz="1800" kern="1200" dirty="0"/>
        </a:p>
      </dsp:txBody>
      <dsp:txXfrm>
        <a:off x="4628952" y="4718989"/>
        <a:ext cx="1879658" cy="1127794"/>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6DC06E-E2F7-014A-AED6-DB9D2CF41560}">
      <dsp:nvSpPr>
        <dsp:cNvPr id="0" name=""/>
        <dsp:cNvSpPr/>
      </dsp:nvSpPr>
      <dsp:spPr>
        <a:xfrm>
          <a:off x="0" y="681"/>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AB94D3-3DAE-B64C-95D5-3AF90641ABDE}">
      <dsp:nvSpPr>
        <dsp:cNvPr id="0" name=""/>
        <dsp:cNvSpPr/>
      </dsp:nvSpPr>
      <dsp:spPr>
        <a:xfrm>
          <a:off x="0" y="681"/>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Functionality Tests</a:t>
          </a:r>
        </a:p>
      </dsp:txBody>
      <dsp:txXfrm>
        <a:off x="0" y="681"/>
        <a:ext cx="3076836" cy="429558"/>
      </dsp:txXfrm>
    </dsp:sp>
    <dsp:sp modelId="{2442F692-EABE-C24F-96F0-B5B387391B80}">
      <dsp:nvSpPr>
        <dsp:cNvPr id="0" name=""/>
        <dsp:cNvSpPr/>
      </dsp:nvSpPr>
      <dsp:spPr>
        <a:xfrm>
          <a:off x="0" y="430239"/>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B86603-78F7-2845-90B2-438B01DB0043}">
      <dsp:nvSpPr>
        <dsp:cNvPr id="0" name=""/>
        <dsp:cNvSpPr/>
      </dsp:nvSpPr>
      <dsp:spPr>
        <a:xfrm>
          <a:off x="0" y="430239"/>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GUI Testing</a:t>
          </a:r>
        </a:p>
      </dsp:txBody>
      <dsp:txXfrm>
        <a:off x="0" y="430239"/>
        <a:ext cx="3076836" cy="429558"/>
      </dsp:txXfrm>
    </dsp:sp>
    <dsp:sp modelId="{69425A5D-D388-454A-816A-CD20D67BF737}">
      <dsp:nvSpPr>
        <dsp:cNvPr id="0" name=""/>
        <dsp:cNvSpPr/>
      </dsp:nvSpPr>
      <dsp:spPr>
        <a:xfrm>
          <a:off x="0" y="859798"/>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5F85C3-C3E2-0048-9C41-4BB5368E0F26}">
      <dsp:nvSpPr>
        <dsp:cNvPr id="0" name=""/>
        <dsp:cNvSpPr/>
      </dsp:nvSpPr>
      <dsp:spPr>
        <a:xfrm>
          <a:off x="0" y="859798"/>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Interoperability Tests</a:t>
          </a:r>
        </a:p>
      </dsp:txBody>
      <dsp:txXfrm>
        <a:off x="0" y="859798"/>
        <a:ext cx="3076836" cy="429558"/>
      </dsp:txXfrm>
    </dsp:sp>
    <dsp:sp modelId="{6124CFF2-5919-C14D-821A-614A9223F583}">
      <dsp:nvSpPr>
        <dsp:cNvPr id="0" name=""/>
        <dsp:cNvSpPr/>
      </dsp:nvSpPr>
      <dsp:spPr>
        <a:xfrm>
          <a:off x="0" y="1289356"/>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DE02C-C978-1B4E-AAF9-A1DD7CA40B61}">
      <dsp:nvSpPr>
        <dsp:cNvPr id="0" name=""/>
        <dsp:cNvSpPr/>
      </dsp:nvSpPr>
      <dsp:spPr>
        <a:xfrm>
          <a:off x="0" y="1289356"/>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Robustness Tests</a:t>
          </a:r>
        </a:p>
      </dsp:txBody>
      <dsp:txXfrm>
        <a:off x="0" y="1289356"/>
        <a:ext cx="3076836" cy="429558"/>
      </dsp:txXfrm>
    </dsp:sp>
    <dsp:sp modelId="{255F6E05-3966-814B-B319-CE73AB0AFE9C}">
      <dsp:nvSpPr>
        <dsp:cNvPr id="0" name=""/>
        <dsp:cNvSpPr/>
      </dsp:nvSpPr>
      <dsp:spPr>
        <a:xfrm>
          <a:off x="0" y="1718914"/>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9C5E6A-58DB-DD49-90AA-01DE8822E94A}">
      <dsp:nvSpPr>
        <dsp:cNvPr id="0" name=""/>
        <dsp:cNvSpPr/>
      </dsp:nvSpPr>
      <dsp:spPr>
        <a:xfrm>
          <a:off x="0" y="1718914"/>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Performance Tests</a:t>
          </a:r>
        </a:p>
      </dsp:txBody>
      <dsp:txXfrm>
        <a:off x="0" y="1718914"/>
        <a:ext cx="3076836" cy="429558"/>
      </dsp:txXfrm>
    </dsp:sp>
    <dsp:sp modelId="{A3B9F618-A137-184A-9E31-038F22A7A76D}">
      <dsp:nvSpPr>
        <dsp:cNvPr id="0" name=""/>
        <dsp:cNvSpPr/>
      </dsp:nvSpPr>
      <dsp:spPr>
        <a:xfrm>
          <a:off x="0" y="2148472"/>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D599D5-9DE2-764F-8344-4C0A3ED248D9}">
      <dsp:nvSpPr>
        <dsp:cNvPr id="0" name=""/>
        <dsp:cNvSpPr/>
      </dsp:nvSpPr>
      <dsp:spPr>
        <a:xfrm>
          <a:off x="0" y="2148472"/>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Scalability Tests</a:t>
          </a:r>
        </a:p>
      </dsp:txBody>
      <dsp:txXfrm>
        <a:off x="0" y="2148472"/>
        <a:ext cx="3076836" cy="429558"/>
      </dsp:txXfrm>
    </dsp:sp>
    <dsp:sp modelId="{4D908B17-23E4-E74D-BE15-A2E25C3FB6E1}">
      <dsp:nvSpPr>
        <dsp:cNvPr id="0" name=""/>
        <dsp:cNvSpPr/>
      </dsp:nvSpPr>
      <dsp:spPr>
        <a:xfrm>
          <a:off x="0" y="2578030"/>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C1722E-A059-F349-9F55-FEE81B659387}">
      <dsp:nvSpPr>
        <dsp:cNvPr id="0" name=""/>
        <dsp:cNvSpPr/>
      </dsp:nvSpPr>
      <dsp:spPr>
        <a:xfrm>
          <a:off x="0" y="2578030"/>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Stress Tests</a:t>
          </a:r>
        </a:p>
      </dsp:txBody>
      <dsp:txXfrm>
        <a:off x="0" y="2578030"/>
        <a:ext cx="3076836" cy="429558"/>
      </dsp:txXfrm>
    </dsp:sp>
    <dsp:sp modelId="{76822033-2B7A-4941-9130-CCD0CCDED133}">
      <dsp:nvSpPr>
        <dsp:cNvPr id="0" name=""/>
        <dsp:cNvSpPr/>
      </dsp:nvSpPr>
      <dsp:spPr>
        <a:xfrm>
          <a:off x="0" y="3007588"/>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D2CFD-0242-524D-A27B-9C9FF8DF0DEF}">
      <dsp:nvSpPr>
        <dsp:cNvPr id="0" name=""/>
        <dsp:cNvSpPr/>
      </dsp:nvSpPr>
      <dsp:spPr>
        <a:xfrm>
          <a:off x="0" y="3007588"/>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Load and Stability Tests</a:t>
          </a:r>
        </a:p>
      </dsp:txBody>
      <dsp:txXfrm>
        <a:off x="0" y="3007588"/>
        <a:ext cx="3076836" cy="429558"/>
      </dsp:txXfrm>
    </dsp:sp>
    <dsp:sp modelId="{2D1D5152-B1DC-7F49-9ED9-A041C0F46F85}">
      <dsp:nvSpPr>
        <dsp:cNvPr id="0" name=""/>
        <dsp:cNvSpPr/>
      </dsp:nvSpPr>
      <dsp:spPr>
        <a:xfrm>
          <a:off x="0" y="3437146"/>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3E32ED-8ECD-0343-8068-CA3F717F901C}">
      <dsp:nvSpPr>
        <dsp:cNvPr id="0" name=""/>
        <dsp:cNvSpPr/>
      </dsp:nvSpPr>
      <dsp:spPr>
        <a:xfrm>
          <a:off x="0" y="3437146"/>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Security Testing</a:t>
          </a:r>
        </a:p>
      </dsp:txBody>
      <dsp:txXfrm>
        <a:off x="0" y="3437146"/>
        <a:ext cx="3076836" cy="429558"/>
      </dsp:txXfrm>
    </dsp:sp>
    <dsp:sp modelId="{608F2F41-2146-D54C-B102-433B7A5467A5}">
      <dsp:nvSpPr>
        <dsp:cNvPr id="0" name=""/>
        <dsp:cNvSpPr/>
      </dsp:nvSpPr>
      <dsp:spPr>
        <a:xfrm>
          <a:off x="0" y="3866704"/>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368F64-4C9B-9C4A-B038-44D559AD9812}">
      <dsp:nvSpPr>
        <dsp:cNvPr id="0" name=""/>
        <dsp:cNvSpPr/>
      </dsp:nvSpPr>
      <dsp:spPr>
        <a:xfrm>
          <a:off x="0" y="3866704"/>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Regulatory Tests</a:t>
          </a:r>
        </a:p>
      </dsp:txBody>
      <dsp:txXfrm>
        <a:off x="0" y="3866704"/>
        <a:ext cx="3076836" cy="429558"/>
      </dsp:txXfrm>
    </dsp:sp>
    <dsp:sp modelId="{D4B8CBFC-FF03-EC41-AA5F-76656458C780}">
      <dsp:nvSpPr>
        <dsp:cNvPr id="0" name=""/>
        <dsp:cNvSpPr/>
      </dsp:nvSpPr>
      <dsp:spPr>
        <a:xfrm>
          <a:off x="0" y="4296262"/>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546376-8428-CC4D-B90C-D126274D88CA}">
      <dsp:nvSpPr>
        <dsp:cNvPr id="0" name=""/>
        <dsp:cNvSpPr/>
      </dsp:nvSpPr>
      <dsp:spPr>
        <a:xfrm>
          <a:off x="0" y="4296262"/>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Safety Assurance</a:t>
          </a:r>
        </a:p>
      </dsp:txBody>
      <dsp:txXfrm>
        <a:off x="0" y="4296262"/>
        <a:ext cx="3076836" cy="429558"/>
      </dsp:txXfrm>
    </dsp:sp>
    <dsp:sp modelId="{7F261365-FA5D-304E-B7BB-697CC84F5BD5}">
      <dsp:nvSpPr>
        <dsp:cNvPr id="0" name=""/>
        <dsp:cNvSpPr/>
      </dsp:nvSpPr>
      <dsp:spPr>
        <a:xfrm>
          <a:off x="0" y="4725820"/>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827CD4-EDE5-5742-8D66-42F3CDF304AE}">
      <dsp:nvSpPr>
        <dsp:cNvPr id="0" name=""/>
        <dsp:cNvSpPr/>
      </dsp:nvSpPr>
      <dsp:spPr>
        <a:xfrm>
          <a:off x="0" y="4725820"/>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Regression Tests</a:t>
          </a:r>
        </a:p>
      </dsp:txBody>
      <dsp:txXfrm>
        <a:off x="0" y="4725820"/>
        <a:ext cx="3076836" cy="429558"/>
      </dsp:txXfrm>
    </dsp:sp>
    <dsp:sp modelId="{F56AFCDC-B9D3-8C4C-80D3-99BED044A6B6}">
      <dsp:nvSpPr>
        <dsp:cNvPr id="0" name=""/>
        <dsp:cNvSpPr/>
      </dsp:nvSpPr>
      <dsp:spPr>
        <a:xfrm>
          <a:off x="0" y="5155379"/>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6143E4-2058-6940-9E90-B72676CB9347}">
      <dsp:nvSpPr>
        <dsp:cNvPr id="0" name=""/>
        <dsp:cNvSpPr/>
      </dsp:nvSpPr>
      <dsp:spPr>
        <a:xfrm>
          <a:off x="0" y="5155379"/>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Acceptance Testing</a:t>
          </a:r>
        </a:p>
      </dsp:txBody>
      <dsp:txXfrm>
        <a:off x="0" y="5155379"/>
        <a:ext cx="3076836" cy="429558"/>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6DC06E-E2F7-014A-AED6-DB9D2CF41560}">
      <dsp:nvSpPr>
        <dsp:cNvPr id="0" name=""/>
        <dsp:cNvSpPr/>
      </dsp:nvSpPr>
      <dsp:spPr>
        <a:xfrm>
          <a:off x="0" y="681"/>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AB94D3-3DAE-B64C-95D5-3AF90641ABDE}">
      <dsp:nvSpPr>
        <dsp:cNvPr id="0" name=""/>
        <dsp:cNvSpPr/>
      </dsp:nvSpPr>
      <dsp:spPr>
        <a:xfrm>
          <a:off x="0" y="681"/>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Functionality Tests</a:t>
          </a:r>
        </a:p>
      </dsp:txBody>
      <dsp:txXfrm>
        <a:off x="0" y="681"/>
        <a:ext cx="3076836" cy="429558"/>
      </dsp:txXfrm>
    </dsp:sp>
    <dsp:sp modelId="{2442F692-EABE-C24F-96F0-B5B387391B80}">
      <dsp:nvSpPr>
        <dsp:cNvPr id="0" name=""/>
        <dsp:cNvSpPr/>
      </dsp:nvSpPr>
      <dsp:spPr>
        <a:xfrm>
          <a:off x="0" y="430239"/>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B86603-78F7-2845-90B2-438B01DB0043}">
      <dsp:nvSpPr>
        <dsp:cNvPr id="0" name=""/>
        <dsp:cNvSpPr/>
      </dsp:nvSpPr>
      <dsp:spPr>
        <a:xfrm>
          <a:off x="0" y="430239"/>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GUI Testing</a:t>
          </a:r>
        </a:p>
      </dsp:txBody>
      <dsp:txXfrm>
        <a:off x="0" y="430239"/>
        <a:ext cx="3076836" cy="429558"/>
      </dsp:txXfrm>
    </dsp:sp>
    <dsp:sp modelId="{69425A5D-D388-454A-816A-CD20D67BF737}">
      <dsp:nvSpPr>
        <dsp:cNvPr id="0" name=""/>
        <dsp:cNvSpPr/>
      </dsp:nvSpPr>
      <dsp:spPr>
        <a:xfrm>
          <a:off x="0" y="859798"/>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5F85C3-C3E2-0048-9C41-4BB5368E0F26}">
      <dsp:nvSpPr>
        <dsp:cNvPr id="0" name=""/>
        <dsp:cNvSpPr/>
      </dsp:nvSpPr>
      <dsp:spPr>
        <a:xfrm>
          <a:off x="0" y="859798"/>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Interoperability Tests</a:t>
          </a:r>
        </a:p>
      </dsp:txBody>
      <dsp:txXfrm>
        <a:off x="0" y="859798"/>
        <a:ext cx="3076836" cy="429558"/>
      </dsp:txXfrm>
    </dsp:sp>
    <dsp:sp modelId="{6124CFF2-5919-C14D-821A-614A9223F583}">
      <dsp:nvSpPr>
        <dsp:cNvPr id="0" name=""/>
        <dsp:cNvSpPr/>
      </dsp:nvSpPr>
      <dsp:spPr>
        <a:xfrm>
          <a:off x="0" y="1289356"/>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DE02C-C978-1B4E-AAF9-A1DD7CA40B61}">
      <dsp:nvSpPr>
        <dsp:cNvPr id="0" name=""/>
        <dsp:cNvSpPr/>
      </dsp:nvSpPr>
      <dsp:spPr>
        <a:xfrm>
          <a:off x="0" y="1289356"/>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Robustness Tests</a:t>
          </a:r>
        </a:p>
      </dsp:txBody>
      <dsp:txXfrm>
        <a:off x="0" y="1289356"/>
        <a:ext cx="3076836" cy="429558"/>
      </dsp:txXfrm>
    </dsp:sp>
    <dsp:sp modelId="{255F6E05-3966-814B-B319-CE73AB0AFE9C}">
      <dsp:nvSpPr>
        <dsp:cNvPr id="0" name=""/>
        <dsp:cNvSpPr/>
      </dsp:nvSpPr>
      <dsp:spPr>
        <a:xfrm>
          <a:off x="0" y="1718914"/>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9C5E6A-58DB-DD49-90AA-01DE8822E94A}">
      <dsp:nvSpPr>
        <dsp:cNvPr id="0" name=""/>
        <dsp:cNvSpPr/>
      </dsp:nvSpPr>
      <dsp:spPr>
        <a:xfrm>
          <a:off x="0" y="1718914"/>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Performance Tests</a:t>
          </a:r>
        </a:p>
      </dsp:txBody>
      <dsp:txXfrm>
        <a:off x="0" y="1718914"/>
        <a:ext cx="3076836" cy="429558"/>
      </dsp:txXfrm>
    </dsp:sp>
    <dsp:sp modelId="{A3B9F618-A137-184A-9E31-038F22A7A76D}">
      <dsp:nvSpPr>
        <dsp:cNvPr id="0" name=""/>
        <dsp:cNvSpPr/>
      </dsp:nvSpPr>
      <dsp:spPr>
        <a:xfrm>
          <a:off x="0" y="2148472"/>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D599D5-9DE2-764F-8344-4C0A3ED248D9}">
      <dsp:nvSpPr>
        <dsp:cNvPr id="0" name=""/>
        <dsp:cNvSpPr/>
      </dsp:nvSpPr>
      <dsp:spPr>
        <a:xfrm>
          <a:off x="0" y="2148472"/>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Scalability Tests</a:t>
          </a:r>
        </a:p>
      </dsp:txBody>
      <dsp:txXfrm>
        <a:off x="0" y="2148472"/>
        <a:ext cx="3076836" cy="429558"/>
      </dsp:txXfrm>
    </dsp:sp>
    <dsp:sp modelId="{4D908B17-23E4-E74D-BE15-A2E25C3FB6E1}">
      <dsp:nvSpPr>
        <dsp:cNvPr id="0" name=""/>
        <dsp:cNvSpPr/>
      </dsp:nvSpPr>
      <dsp:spPr>
        <a:xfrm>
          <a:off x="0" y="2578030"/>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C1722E-A059-F349-9F55-FEE81B659387}">
      <dsp:nvSpPr>
        <dsp:cNvPr id="0" name=""/>
        <dsp:cNvSpPr/>
      </dsp:nvSpPr>
      <dsp:spPr>
        <a:xfrm>
          <a:off x="0" y="2578030"/>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Stress Tests</a:t>
          </a:r>
        </a:p>
      </dsp:txBody>
      <dsp:txXfrm>
        <a:off x="0" y="2578030"/>
        <a:ext cx="3076836" cy="429558"/>
      </dsp:txXfrm>
    </dsp:sp>
    <dsp:sp modelId="{76822033-2B7A-4941-9130-CCD0CCDED133}">
      <dsp:nvSpPr>
        <dsp:cNvPr id="0" name=""/>
        <dsp:cNvSpPr/>
      </dsp:nvSpPr>
      <dsp:spPr>
        <a:xfrm>
          <a:off x="0" y="3007588"/>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D2CFD-0242-524D-A27B-9C9FF8DF0DEF}">
      <dsp:nvSpPr>
        <dsp:cNvPr id="0" name=""/>
        <dsp:cNvSpPr/>
      </dsp:nvSpPr>
      <dsp:spPr>
        <a:xfrm>
          <a:off x="0" y="3007588"/>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Load and Stability Tests</a:t>
          </a:r>
        </a:p>
      </dsp:txBody>
      <dsp:txXfrm>
        <a:off x="0" y="3007588"/>
        <a:ext cx="3076836" cy="429558"/>
      </dsp:txXfrm>
    </dsp:sp>
    <dsp:sp modelId="{2D1D5152-B1DC-7F49-9ED9-A041C0F46F85}">
      <dsp:nvSpPr>
        <dsp:cNvPr id="0" name=""/>
        <dsp:cNvSpPr/>
      </dsp:nvSpPr>
      <dsp:spPr>
        <a:xfrm>
          <a:off x="0" y="3437146"/>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3E32ED-8ECD-0343-8068-CA3F717F901C}">
      <dsp:nvSpPr>
        <dsp:cNvPr id="0" name=""/>
        <dsp:cNvSpPr/>
      </dsp:nvSpPr>
      <dsp:spPr>
        <a:xfrm>
          <a:off x="0" y="3437146"/>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Security Testing</a:t>
          </a:r>
        </a:p>
      </dsp:txBody>
      <dsp:txXfrm>
        <a:off x="0" y="3437146"/>
        <a:ext cx="3076836" cy="429558"/>
      </dsp:txXfrm>
    </dsp:sp>
    <dsp:sp modelId="{608F2F41-2146-D54C-B102-433B7A5467A5}">
      <dsp:nvSpPr>
        <dsp:cNvPr id="0" name=""/>
        <dsp:cNvSpPr/>
      </dsp:nvSpPr>
      <dsp:spPr>
        <a:xfrm>
          <a:off x="0" y="3866704"/>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368F64-4C9B-9C4A-B038-44D559AD9812}">
      <dsp:nvSpPr>
        <dsp:cNvPr id="0" name=""/>
        <dsp:cNvSpPr/>
      </dsp:nvSpPr>
      <dsp:spPr>
        <a:xfrm>
          <a:off x="0" y="3866704"/>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Regulatory Tests</a:t>
          </a:r>
        </a:p>
      </dsp:txBody>
      <dsp:txXfrm>
        <a:off x="0" y="3866704"/>
        <a:ext cx="3076836" cy="429558"/>
      </dsp:txXfrm>
    </dsp:sp>
    <dsp:sp modelId="{D4B8CBFC-FF03-EC41-AA5F-76656458C780}">
      <dsp:nvSpPr>
        <dsp:cNvPr id="0" name=""/>
        <dsp:cNvSpPr/>
      </dsp:nvSpPr>
      <dsp:spPr>
        <a:xfrm>
          <a:off x="0" y="4296262"/>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546376-8428-CC4D-B90C-D126274D88CA}">
      <dsp:nvSpPr>
        <dsp:cNvPr id="0" name=""/>
        <dsp:cNvSpPr/>
      </dsp:nvSpPr>
      <dsp:spPr>
        <a:xfrm>
          <a:off x="0" y="4296262"/>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Safety Assurance</a:t>
          </a:r>
        </a:p>
      </dsp:txBody>
      <dsp:txXfrm>
        <a:off x="0" y="4296262"/>
        <a:ext cx="3076836" cy="429558"/>
      </dsp:txXfrm>
    </dsp:sp>
    <dsp:sp modelId="{7F261365-FA5D-304E-B7BB-697CC84F5BD5}">
      <dsp:nvSpPr>
        <dsp:cNvPr id="0" name=""/>
        <dsp:cNvSpPr/>
      </dsp:nvSpPr>
      <dsp:spPr>
        <a:xfrm>
          <a:off x="0" y="4725820"/>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827CD4-EDE5-5742-8D66-42F3CDF304AE}">
      <dsp:nvSpPr>
        <dsp:cNvPr id="0" name=""/>
        <dsp:cNvSpPr/>
      </dsp:nvSpPr>
      <dsp:spPr>
        <a:xfrm>
          <a:off x="0" y="4725820"/>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Regression Tests</a:t>
          </a:r>
        </a:p>
      </dsp:txBody>
      <dsp:txXfrm>
        <a:off x="0" y="4725820"/>
        <a:ext cx="3076836" cy="429558"/>
      </dsp:txXfrm>
    </dsp:sp>
    <dsp:sp modelId="{F56AFCDC-B9D3-8C4C-80D3-99BED044A6B6}">
      <dsp:nvSpPr>
        <dsp:cNvPr id="0" name=""/>
        <dsp:cNvSpPr/>
      </dsp:nvSpPr>
      <dsp:spPr>
        <a:xfrm>
          <a:off x="0" y="5155379"/>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6143E4-2058-6940-9E90-B72676CB9347}">
      <dsp:nvSpPr>
        <dsp:cNvPr id="0" name=""/>
        <dsp:cNvSpPr/>
      </dsp:nvSpPr>
      <dsp:spPr>
        <a:xfrm>
          <a:off x="0" y="5155379"/>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Acceptance Testing</a:t>
          </a:r>
        </a:p>
      </dsp:txBody>
      <dsp:txXfrm>
        <a:off x="0" y="5155379"/>
        <a:ext cx="3076836" cy="429558"/>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6DC06E-E2F7-014A-AED6-DB9D2CF41560}">
      <dsp:nvSpPr>
        <dsp:cNvPr id="0" name=""/>
        <dsp:cNvSpPr/>
      </dsp:nvSpPr>
      <dsp:spPr>
        <a:xfrm>
          <a:off x="0" y="681"/>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AB94D3-3DAE-B64C-95D5-3AF90641ABDE}">
      <dsp:nvSpPr>
        <dsp:cNvPr id="0" name=""/>
        <dsp:cNvSpPr/>
      </dsp:nvSpPr>
      <dsp:spPr>
        <a:xfrm>
          <a:off x="0" y="681"/>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Functionality Tests</a:t>
          </a:r>
        </a:p>
      </dsp:txBody>
      <dsp:txXfrm>
        <a:off x="0" y="681"/>
        <a:ext cx="3076836" cy="429558"/>
      </dsp:txXfrm>
    </dsp:sp>
    <dsp:sp modelId="{2442F692-EABE-C24F-96F0-B5B387391B80}">
      <dsp:nvSpPr>
        <dsp:cNvPr id="0" name=""/>
        <dsp:cNvSpPr/>
      </dsp:nvSpPr>
      <dsp:spPr>
        <a:xfrm>
          <a:off x="0" y="430239"/>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B86603-78F7-2845-90B2-438B01DB0043}">
      <dsp:nvSpPr>
        <dsp:cNvPr id="0" name=""/>
        <dsp:cNvSpPr/>
      </dsp:nvSpPr>
      <dsp:spPr>
        <a:xfrm>
          <a:off x="0" y="430239"/>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GUI Testing</a:t>
          </a:r>
        </a:p>
      </dsp:txBody>
      <dsp:txXfrm>
        <a:off x="0" y="430239"/>
        <a:ext cx="3076836" cy="429558"/>
      </dsp:txXfrm>
    </dsp:sp>
    <dsp:sp modelId="{69425A5D-D388-454A-816A-CD20D67BF737}">
      <dsp:nvSpPr>
        <dsp:cNvPr id="0" name=""/>
        <dsp:cNvSpPr/>
      </dsp:nvSpPr>
      <dsp:spPr>
        <a:xfrm>
          <a:off x="0" y="859798"/>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5F85C3-C3E2-0048-9C41-4BB5368E0F26}">
      <dsp:nvSpPr>
        <dsp:cNvPr id="0" name=""/>
        <dsp:cNvSpPr/>
      </dsp:nvSpPr>
      <dsp:spPr>
        <a:xfrm>
          <a:off x="0" y="859798"/>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Interoperability Tests</a:t>
          </a:r>
        </a:p>
      </dsp:txBody>
      <dsp:txXfrm>
        <a:off x="0" y="859798"/>
        <a:ext cx="3076836" cy="429558"/>
      </dsp:txXfrm>
    </dsp:sp>
    <dsp:sp modelId="{6124CFF2-5919-C14D-821A-614A9223F583}">
      <dsp:nvSpPr>
        <dsp:cNvPr id="0" name=""/>
        <dsp:cNvSpPr/>
      </dsp:nvSpPr>
      <dsp:spPr>
        <a:xfrm>
          <a:off x="0" y="1289356"/>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DE02C-C978-1B4E-AAF9-A1DD7CA40B61}">
      <dsp:nvSpPr>
        <dsp:cNvPr id="0" name=""/>
        <dsp:cNvSpPr/>
      </dsp:nvSpPr>
      <dsp:spPr>
        <a:xfrm>
          <a:off x="0" y="1289356"/>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Robustness Tests</a:t>
          </a:r>
        </a:p>
      </dsp:txBody>
      <dsp:txXfrm>
        <a:off x="0" y="1289356"/>
        <a:ext cx="3076836" cy="429558"/>
      </dsp:txXfrm>
    </dsp:sp>
    <dsp:sp modelId="{255F6E05-3966-814B-B319-CE73AB0AFE9C}">
      <dsp:nvSpPr>
        <dsp:cNvPr id="0" name=""/>
        <dsp:cNvSpPr/>
      </dsp:nvSpPr>
      <dsp:spPr>
        <a:xfrm>
          <a:off x="0" y="1718914"/>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9C5E6A-58DB-DD49-90AA-01DE8822E94A}">
      <dsp:nvSpPr>
        <dsp:cNvPr id="0" name=""/>
        <dsp:cNvSpPr/>
      </dsp:nvSpPr>
      <dsp:spPr>
        <a:xfrm>
          <a:off x="0" y="1718914"/>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Performance Tests</a:t>
          </a:r>
        </a:p>
      </dsp:txBody>
      <dsp:txXfrm>
        <a:off x="0" y="1718914"/>
        <a:ext cx="3076836" cy="429558"/>
      </dsp:txXfrm>
    </dsp:sp>
    <dsp:sp modelId="{A3B9F618-A137-184A-9E31-038F22A7A76D}">
      <dsp:nvSpPr>
        <dsp:cNvPr id="0" name=""/>
        <dsp:cNvSpPr/>
      </dsp:nvSpPr>
      <dsp:spPr>
        <a:xfrm>
          <a:off x="0" y="2148472"/>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D599D5-9DE2-764F-8344-4C0A3ED248D9}">
      <dsp:nvSpPr>
        <dsp:cNvPr id="0" name=""/>
        <dsp:cNvSpPr/>
      </dsp:nvSpPr>
      <dsp:spPr>
        <a:xfrm>
          <a:off x="0" y="2148472"/>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Scalability Tests</a:t>
          </a:r>
        </a:p>
      </dsp:txBody>
      <dsp:txXfrm>
        <a:off x="0" y="2148472"/>
        <a:ext cx="3076836" cy="429558"/>
      </dsp:txXfrm>
    </dsp:sp>
    <dsp:sp modelId="{4D908B17-23E4-E74D-BE15-A2E25C3FB6E1}">
      <dsp:nvSpPr>
        <dsp:cNvPr id="0" name=""/>
        <dsp:cNvSpPr/>
      </dsp:nvSpPr>
      <dsp:spPr>
        <a:xfrm>
          <a:off x="0" y="2578030"/>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C1722E-A059-F349-9F55-FEE81B659387}">
      <dsp:nvSpPr>
        <dsp:cNvPr id="0" name=""/>
        <dsp:cNvSpPr/>
      </dsp:nvSpPr>
      <dsp:spPr>
        <a:xfrm>
          <a:off x="0" y="2578030"/>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Stress Tests</a:t>
          </a:r>
        </a:p>
      </dsp:txBody>
      <dsp:txXfrm>
        <a:off x="0" y="2578030"/>
        <a:ext cx="3076836" cy="429558"/>
      </dsp:txXfrm>
    </dsp:sp>
    <dsp:sp modelId="{76822033-2B7A-4941-9130-CCD0CCDED133}">
      <dsp:nvSpPr>
        <dsp:cNvPr id="0" name=""/>
        <dsp:cNvSpPr/>
      </dsp:nvSpPr>
      <dsp:spPr>
        <a:xfrm>
          <a:off x="0" y="3007588"/>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D2CFD-0242-524D-A27B-9C9FF8DF0DEF}">
      <dsp:nvSpPr>
        <dsp:cNvPr id="0" name=""/>
        <dsp:cNvSpPr/>
      </dsp:nvSpPr>
      <dsp:spPr>
        <a:xfrm>
          <a:off x="0" y="3007588"/>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Load and Stability Tests</a:t>
          </a:r>
        </a:p>
      </dsp:txBody>
      <dsp:txXfrm>
        <a:off x="0" y="3007588"/>
        <a:ext cx="3076836" cy="429558"/>
      </dsp:txXfrm>
    </dsp:sp>
    <dsp:sp modelId="{2D1D5152-B1DC-7F49-9ED9-A041C0F46F85}">
      <dsp:nvSpPr>
        <dsp:cNvPr id="0" name=""/>
        <dsp:cNvSpPr/>
      </dsp:nvSpPr>
      <dsp:spPr>
        <a:xfrm>
          <a:off x="0" y="3437146"/>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3E32ED-8ECD-0343-8068-CA3F717F901C}">
      <dsp:nvSpPr>
        <dsp:cNvPr id="0" name=""/>
        <dsp:cNvSpPr/>
      </dsp:nvSpPr>
      <dsp:spPr>
        <a:xfrm>
          <a:off x="0" y="3437146"/>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Security Testing</a:t>
          </a:r>
        </a:p>
      </dsp:txBody>
      <dsp:txXfrm>
        <a:off x="0" y="3437146"/>
        <a:ext cx="3076836" cy="429558"/>
      </dsp:txXfrm>
    </dsp:sp>
    <dsp:sp modelId="{608F2F41-2146-D54C-B102-433B7A5467A5}">
      <dsp:nvSpPr>
        <dsp:cNvPr id="0" name=""/>
        <dsp:cNvSpPr/>
      </dsp:nvSpPr>
      <dsp:spPr>
        <a:xfrm>
          <a:off x="0" y="3866704"/>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368F64-4C9B-9C4A-B038-44D559AD9812}">
      <dsp:nvSpPr>
        <dsp:cNvPr id="0" name=""/>
        <dsp:cNvSpPr/>
      </dsp:nvSpPr>
      <dsp:spPr>
        <a:xfrm>
          <a:off x="0" y="3866704"/>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Regulatory Tests</a:t>
          </a:r>
        </a:p>
      </dsp:txBody>
      <dsp:txXfrm>
        <a:off x="0" y="3866704"/>
        <a:ext cx="3076836" cy="429558"/>
      </dsp:txXfrm>
    </dsp:sp>
    <dsp:sp modelId="{D4B8CBFC-FF03-EC41-AA5F-76656458C780}">
      <dsp:nvSpPr>
        <dsp:cNvPr id="0" name=""/>
        <dsp:cNvSpPr/>
      </dsp:nvSpPr>
      <dsp:spPr>
        <a:xfrm>
          <a:off x="0" y="4296262"/>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546376-8428-CC4D-B90C-D126274D88CA}">
      <dsp:nvSpPr>
        <dsp:cNvPr id="0" name=""/>
        <dsp:cNvSpPr/>
      </dsp:nvSpPr>
      <dsp:spPr>
        <a:xfrm>
          <a:off x="0" y="4296262"/>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Safety Assurance</a:t>
          </a:r>
        </a:p>
      </dsp:txBody>
      <dsp:txXfrm>
        <a:off x="0" y="4296262"/>
        <a:ext cx="3076836" cy="429558"/>
      </dsp:txXfrm>
    </dsp:sp>
    <dsp:sp modelId="{7F261365-FA5D-304E-B7BB-697CC84F5BD5}">
      <dsp:nvSpPr>
        <dsp:cNvPr id="0" name=""/>
        <dsp:cNvSpPr/>
      </dsp:nvSpPr>
      <dsp:spPr>
        <a:xfrm>
          <a:off x="0" y="4725820"/>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827CD4-EDE5-5742-8D66-42F3CDF304AE}">
      <dsp:nvSpPr>
        <dsp:cNvPr id="0" name=""/>
        <dsp:cNvSpPr/>
      </dsp:nvSpPr>
      <dsp:spPr>
        <a:xfrm>
          <a:off x="0" y="4725820"/>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Regression Tests</a:t>
          </a:r>
        </a:p>
      </dsp:txBody>
      <dsp:txXfrm>
        <a:off x="0" y="4725820"/>
        <a:ext cx="3076836" cy="429558"/>
      </dsp:txXfrm>
    </dsp:sp>
    <dsp:sp modelId="{F56AFCDC-B9D3-8C4C-80D3-99BED044A6B6}">
      <dsp:nvSpPr>
        <dsp:cNvPr id="0" name=""/>
        <dsp:cNvSpPr/>
      </dsp:nvSpPr>
      <dsp:spPr>
        <a:xfrm>
          <a:off x="0" y="5155379"/>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6143E4-2058-6940-9E90-B72676CB9347}">
      <dsp:nvSpPr>
        <dsp:cNvPr id="0" name=""/>
        <dsp:cNvSpPr/>
      </dsp:nvSpPr>
      <dsp:spPr>
        <a:xfrm>
          <a:off x="0" y="5155379"/>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Acceptance Testing</a:t>
          </a:r>
        </a:p>
      </dsp:txBody>
      <dsp:txXfrm>
        <a:off x="0" y="5155379"/>
        <a:ext cx="3076836" cy="429558"/>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A251C2-B9D5-3F4F-A58D-E8139DB8E4AA}">
      <dsp:nvSpPr>
        <dsp:cNvPr id="0" name=""/>
        <dsp:cNvSpPr/>
      </dsp:nvSpPr>
      <dsp:spPr>
        <a:xfrm>
          <a:off x="0" y="4098020"/>
          <a:ext cx="6460176" cy="134506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altLang="en-NO" sz="2300" kern="1200" dirty="0"/>
            <a:t>The safety requirements are primarily based on their own published standards</a:t>
          </a:r>
        </a:p>
      </dsp:txBody>
      <dsp:txXfrm>
        <a:off x="0" y="4098020"/>
        <a:ext cx="6460176" cy="1345061"/>
      </dsp:txXfrm>
    </dsp:sp>
    <dsp:sp modelId="{80FA8C81-0B31-1A4D-BAC8-BB6F80F5AAFD}">
      <dsp:nvSpPr>
        <dsp:cNvPr id="0" name=""/>
        <dsp:cNvSpPr/>
      </dsp:nvSpPr>
      <dsp:spPr>
        <a:xfrm rot="10800000">
          <a:off x="0" y="2049491"/>
          <a:ext cx="6460176" cy="2068704"/>
        </a:xfrm>
        <a:prstGeom prst="upArrowCallou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altLang="en-NO" sz="2300" kern="1200" dirty="0"/>
            <a:t>The regulatory agencies are usually interested in identifying flaws in software that have potential safety consequences</a:t>
          </a:r>
        </a:p>
      </dsp:txBody>
      <dsp:txXfrm rot="10800000">
        <a:off x="0" y="2049491"/>
        <a:ext cx="6460176" cy="1344182"/>
      </dsp:txXfrm>
    </dsp:sp>
    <dsp:sp modelId="{8D43294A-B6B8-A343-8374-2FE29BD9FF93}">
      <dsp:nvSpPr>
        <dsp:cNvPr id="0" name=""/>
        <dsp:cNvSpPr/>
      </dsp:nvSpPr>
      <dsp:spPr>
        <a:xfrm rot="10800000">
          <a:off x="0" y="962"/>
          <a:ext cx="6460176" cy="2068704"/>
        </a:xfrm>
        <a:prstGeom prst="upArrowCallou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altLang="en-NO" sz="2300" kern="1200" dirty="0"/>
            <a:t>The final system is shipped to the regulatory bodies in those countries where the product is expected to be marketed</a:t>
          </a:r>
        </a:p>
      </dsp:txBody>
      <dsp:txXfrm rot="10800000">
        <a:off x="0" y="962"/>
        <a:ext cx="6460176" cy="13441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6DC06E-E2F7-014A-AED6-DB9D2CF41560}">
      <dsp:nvSpPr>
        <dsp:cNvPr id="0" name=""/>
        <dsp:cNvSpPr/>
      </dsp:nvSpPr>
      <dsp:spPr>
        <a:xfrm>
          <a:off x="0" y="681"/>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AB94D3-3DAE-B64C-95D5-3AF90641ABDE}">
      <dsp:nvSpPr>
        <dsp:cNvPr id="0" name=""/>
        <dsp:cNvSpPr/>
      </dsp:nvSpPr>
      <dsp:spPr>
        <a:xfrm>
          <a:off x="0" y="681"/>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Functionality Tests</a:t>
          </a:r>
        </a:p>
      </dsp:txBody>
      <dsp:txXfrm>
        <a:off x="0" y="681"/>
        <a:ext cx="3076836" cy="429558"/>
      </dsp:txXfrm>
    </dsp:sp>
    <dsp:sp modelId="{2442F692-EABE-C24F-96F0-B5B387391B80}">
      <dsp:nvSpPr>
        <dsp:cNvPr id="0" name=""/>
        <dsp:cNvSpPr/>
      </dsp:nvSpPr>
      <dsp:spPr>
        <a:xfrm>
          <a:off x="0" y="430239"/>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B86603-78F7-2845-90B2-438B01DB0043}">
      <dsp:nvSpPr>
        <dsp:cNvPr id="0" name=""/>
        <dsp:cNvSpPr/>
      </dsp:nvSpPr>
      <dsp:spPr>
        <a:xfrm>
          <a:off x="0" y="430239"/>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GUI Testing</a:t>
          </a:r>
        </a:p>
      </dsp:txBody>
      <dsp:txXfrm>
        <a:off x="0" y="430239"/>
        <a:ext cx="3076836" cy="429558"/>
      </dsp:txXfrm>
    </dsp:sp>
    <dsp:sp modelId="{69425A5D-D388-454A-816A-CD20D67BF737}">
      <dsp:nvSpPr>
        <dsp:cNvPr id="0" name=""/>
        <dsp:cNvSpPr/>
      </dsp:nvSpPr>
      <dsp:spPr>
        <a:xfrm>
          <a:off x="0" y="859798"/>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5F85C3-C3E2-0048-9C41-4BB5368E0F26}">
      <dsp:nvSpPr>
        <dsp:cNvPr id="0" name=""/>
        <dsp:cNvSpPr/>
      </dsp:nvSpPr>
      <dsp:spPr>
        <a:xfrm>
          <a:off x="0" y="859798"/>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Interoperability Tests</a:t>
          </a:r>
        </a:p>
      </dsp:txBody>
      <dsp:txXfrm>
        <a:off x="0" y="859798"/>
        <a:ext cx="3076836" cy="429558"/>
      </dsp:txXfrm>
    </dsp:sp>
    <dsp:sp modelId="{6124CFF2-5919-C14D-821A-614A9223F583}">
      <dsp:nvSpPr>
        <dsp:cNvPr id="0" name=""/>
        <dsp:cNvSpPr/>
      </dsp:nvSpPr>
      <dsp:spPr>
        <a:xfrm>
          <a:off x="0" y="1289356"/>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DE02C-C978-1B4E-AAF9-A1DD7CA40B61}">
      <dsp:nvSpPr>
        <dsp:cNvPr id="0" name=""/>
        <dsp:cNvSpPr/>
      </dsp:nvSpPr>
      <dsp:spPr>
        <a:xfrm>
          <a:off x="0" y="1289356"/>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Robustness Tests</a:t>
          </a:r>
        </a:p>
      </dsp:txBody>
      <dsp:txXfrm>
        <a:off x="0" y="1289356"/>
        <a:ext cx="3076836" cy="429558"/>
      </dsp:txXfrm>
    </dsp:sp>
    <dsp:sp modelId="{255F6E05-3966-814B-B319-CE73AB0AFE9C}">
      <dsp:nvSpPr>
        <dsp:cNvPr id="0" name=""/>
        <dsp:cNvSpPr/>
      </dsp:nvSpPr>
      <dsp:spPr>
        <a:xfrm>
          <a:off x="0" y="1718914"/>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9C5E6A-58DB-DD49-90AA-01DE8822E94A}">
      <dsp:nvSpPr>
        <dsp:cNvPr id="0" name=""/>
        <dsp:cNvSpPr/>
      </dsp:nvSpPr>
      <dsp:spPr>
        <a:xfrm>
          <a:off x="0" y="1718914"/>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Performance Tests</a:t>
          </a:r>
        </a:p>
      </dsp:txBody>
      <dsp:txXfrm>
        <a:off x="0" y="1718914"/>
        <a:ext cx="3076836" cy="429558"/>
      </dsp:txXfrm>
    </dsp:sp>
    <dsp:sp modelId="{A3B9F618-A137-184A-9E31-038F22A7A76D}">
      <dsp:nvSpPr>
        <dsp:cNvPr id="0" name=""/>
        <dsp:cNvSpPr/>
      </dsp:nvSpPr>
      <dsp:spPr>
        <a:xfrm>
          <a:off x="0" y="2148472"/>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D599D5-9DE2-764F-8344-4C0A3ED248D9}">
      <dsp:nvSpPr>
        <dsp:cNvPr id="0" name=""/>
        <dsp:cNvSpPr/>
      </dsp:nvSpPr>
      <dsp:spPr>
        <a:xfrm>
          <a:off x="0" y="2148472"/>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Scalability Tests</a:t>
          </a:r>
        </a:p>
      </dsp:txBody>
      <dsp:txXfrm>
        <a:off x="0" y="2148472"/>
        <a:ext cx="3076836" cy="429558"/>
      </dsp:txXfrm>
    </dsp:sp>
    <dsp:sp modelId="{4D908B17-23E4-E74D-BE15-A2E25C3FB6E1}">
      <dsp:nvSpPr>
        <dsp:cNvPr id="0" name=""/>
        <dsp:cNvSpPr/>
      </dsp:nvSpPr>
      <dsp:spPr>
        <a:xfrm>
          <a:off x="0" y="2578030"/>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C1722E-A059-F349-9F55-FEE81B659387}">
      <dsp:nvSpPr>
        <dsp:cNvPr id="0" name=""/>
        <dsp:cNvSpPr/>
      </dsp:nvSpPr>
      <dsp:spPr>
        <a:xfrm>
          <a:off x="0" y="2578030"/>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Stress Tests</a:t>
          </a:r>
        </a:p>
      </dsp:txBody>
      <dsp:txXfrm>
        <a:off x="0" y="2578030"/>
        <a:ext cx="3076836" cy="429558"/>
      </dsp:txXfrm>
    </dsp:sp>
    <dsp:sp modelId="{76822033-2B7A-4941-9130-CCD0CCDED133}">
      <dsp:nvSpPr>
        <dsp:cNvPr id="0" name=""/>
        <dsp:cNvSpPr/>
      </dsp:nvSpPr>
      <dsp:spPr>
        <a:xfrm>
          <a:off x="0" y="3007588"/>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D2CFD-0242-524D-A27B-9C9FF8DF0DEF}">
      <dsp:nvSpPr>
        <dsp:cNvPr id="0" name=""/>
        <dsp:cNvSpPr/>
      </dsp:nvSpPr>
      <dsp:spPr>
        <a:xfrm>
          <a:off x="0" y="3007588"/>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Load and Stability Tests</a:t>
          </a:r>
        </a:p>
      </dsp:txBody>
      <dsp:txXfrm>
        <a:off x="0" y="3007588"/>
        <a:ext cx="3076836" cy="429558"/>
      </dsp:txXfrm>
    </dsp:sp>
    <dsp:sp modelId="{2D1D5152-B1DC-7F49-9ED9-A041C0F46F85}">
      <dsp:nvSpPr>
        <dsp:cNvPr id="0" name=""/>
        <dsp:cNvSpPr/>
      </dsp:nvSpPr>
      <dsp:spPr>
        <a:xfrm>
          <a:off x="0" y="3437146"/>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3E32ED-8ECD-0343-8068-CA3F717F901C}">
      <dsp:nvSpPr>
        <dsp:cNvPr id="0" name=""/>
        <dsp:cNvSpPr/>
      </dsp:nvSpPr>
      <dsp:spPr>
        <a:xfrm>
          <a:off x="0" y="3437146"/>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Security Testing</a:t>
          </a:r>
        </a:p>
      </dsp:txBody>
      <dsp:txXfrm>
        <a:off x="0" y="3437146"/>
        <a:ext cx="3076836" cy="429558"/>
      </dsp:txXfrm>
    </dsp:sp>
    <dsp:sp modelId="{608F2F41-2146-D54C-B102-433B7A5467A5}">
      <dsp:nvSpPr>
        <dsp:cNvPr id="0" name=""/>
        <dsp:cNvSpPr/>
      </dsp:nvSpPr>
      <dsp:spPr>
        <a:xfrm>
          <a:off x="0" y="3866704"/>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368F64-4C9B-9C4A-B038-44D559AD9812}">
      <dsp:nvSpPr>
        <dsp:cNvPr id="0" name=""/>
        <dsp:cNvSpPr/>
      </dsp:nvSpPr>
      <dsp:spPr>
        <a:xfrm>
          <a:off x="0" y="3866704"/>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Regulatory Tests</a:t>
          </a:r>
        </a:p>
      </dsp:txBody>
      <dsp:txXfrm>
        <a:off x="0" y="3866704"/>
        <a:ext cx="3076836" cy="429558"/>
      </dsp:txXfrm>
    </dsp:sp>
    <dsp:sp modelId="{D4B8CBFC-FF03-EC41-AA5F-76656458C780}">
      <dsp:nvSpPr>
        <dsp:cNvPr id="0" name=""/>
        <dsp:cNvSpPr/>
      </dsp:nvSpPr>
      <dsp:spPr>
        <a:xfrm>
          <a:off x="0" y="4296262"/>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546376-8428-CC4D-B90C-D126274D88CA}">
      <dsp:nvSpPr>
        <dsp:cNvPr id="0" name=""/>
        <dsp:cNvSpPr/>
      </dsp:nvSpPr>
      <dsp:spPr>
        <a:xfrm>
          <a:off x="0" y="4296262"/>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Safety Assurance</a:t>
          </a:r>
        </a:p>
      </dsp:txBody>
      <dsp:txXfrm>
        <a:off x="0" y="4296262"/>
        <a:ext cx="3076836" cy="429558"/>
      </dsp:txXfrm>
    </dsp:sp>
    <dsp:sp modelId="{7F261365-FA5D-304E-B7BB-697CC84F5BD5}">
      <dsp:nvSpPr>
        <dsp:cNvPr id="0" name=""/>
        <dsp:cNvSpPr/>
      </dsp:nvSpPr>
      <dsp:spPr>
        <a:xfrm>
          <a:off x="0" y="4725820"/>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827CD4-EDE5-5742-8D66-42F3CDF304AE}">
      <dsp:nvSpPr>
        <dsp:cNvPr id="0" name=""/>
        <dsp:cNvSpPr/>
      </dsp:nvSpPr>
      <dsp:spPr>
        <a:xfrm>
          <a:off x="0" y="4725820"/>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Regression Tests</a:t>
          </a:r>
        </a:p>
      </dsp:txBody>
      <dsp:txXfrm>
        <a:off x="0" y="4725820"/>
        <a:ext cx="3076836" cy="429558"/>
      </dsp:txXfrm>
    </dsp:sp>
    <dsp:sp modelId="{F56AFCDC-B9D3-8C4C-80D3-99BED044A6B6}">
      <dsp:nvSpPr>
        <dsp:cNvPr id="0" name=""/>
        <dsp:cNvSpPr/>
      </dsp:nvSpPr>
      <dsp:spPr>
        <a:xfrm>
          <a:off x="0" y="5155379"/>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6143E4-2058-6940-9E90-B72676CB9347}">
      <dsp:nvSpPr>
        <dsp:cNvPr id="0" name=""/>
        <dsp:cNvSpPr/>
      </dsp:nvSpPr>
      <dsp:spPr>
        <a:xfrm>
          <a:off x="0" y="5155379"/>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Acceptance Testing</a:t>
          </a:r>
        </a:p>
      </dsp:txBody>
      <dsp:txXfrm>
        <a:off x="0" y="5155379"/>
        <a:ext cx="3076836" cy="429558"/>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6DC06E-E2F7-014A-AED6-DB9D2CF41560}">
      <dsp:nvSpPr>
        <dsp:cNvPr id="0" name=""/>
        <dsp:cNvSpPr/>
      </dsp:nvSpPr>
      <dsp:spPr>
        <a:xfrm>
          <a:off x="0" y="681"/>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AB94D3-3DAE-B64C-95D5-3AF90641ABDE}">
      <dsp:nvSpPr>
        <dsp:cNvPr id="0" name=""/>
        <dsp:cNvSpPr/>
      </dsp:nvSpPr>
      <dsp:spPr>
        <a:xfrm>
          <a:off x="0" y="681"/>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Functionality Tests</a:t>
          </a:r>
        </a:p>
      </dsp:txBody>
      <dsp:txXfrm>
        <a:off x="0" y="681"/>
        <a:ext cx="3076836" cy="429558"/>
      </dsp:txXfrm>
    </dsp:sp>
    <dsp:sp modelId="{2442F692-EABE-C24F-96F0-B5B387391B80}">
      <dsp:nvSpPr>
        <dsp:cNvPr id="0" name=""/>
        <dsp:cNvSpPr/>
      </dsp:nvSpPr>
      <dsp:spPr>
        <a:xfrm>
          <a:off x="0" y="430239"/>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B86603-78F7-2845-90B2-438B01DB0043}">
      <dsp:nvSpPr>
        <dsp:cNvPr id="0" name=""/>
        <dsp:cNvSpPr/>
      </dsp:nvSpPr>
      <dsp:spPr>
        <a:xfrm>
          <a:off x="0" y="430239"/>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GUI Testing</a:t>
          </a:r>
        </a:p>
      </dsp:txBody>
      <dsp:txXfrm>
        <a:off x="0" y="430239"/>
        <a:ext cx="3076836" cy="429558"/>
      </dsp:txXfrm>
    </dsp:sp>
    <dsp:sp modelId="{69425A5D-D388-454A-816A-CD20D67BF737}">
      <dsp:nvSpPr>
        <dsp:cNvPr id="0" name=""/>
        <dsp:cNvSpPr/>
      </dsp:nvSpPr>
      <dsp:spPr>
        <a:xfrm>
          <a:off x="0" y="859798"/>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5F85C3-C3E2-0048-9C41-4BB5368E0F26}">
      <dsp:nvSpPr>
        <dsp:cNvPr id="0" name=""/>
        <dsp:cNvSpPr/>
      </dsp:nvSpPr>
      <dsp:spPr>
        <a:xfrm>
          <a:off x="0" y="859798"/>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Interoperability Tests</a:t>
          </a:r>
        </a:p>
      </dsp:txBody>
      <dsp:txXfrm>
        <a:off x="0" y="859798"/>
        <a:ext cx="3076836" cy="429558"/>
      </dsp:txXfrm>
    </dsp:sp>
    <dsp:sp modelId="{6124CFF2-5919-C14D-821A-614A9223F583}">
      <dsp:nvSpPr>
        <dsp:cNvPr id="0" name=""/>
        <dsp:cNvSpPr/>
      </dsp:nvSpPr>
      <dsp:spPr>
        <a:xfrm>
          <a:off x="0" y="1289356"/>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DE02C-C978-1B4E-AAF9-A1DD7CA40B61}">
      <dsp:nvSpPr>
        <dsp:cNvPr id="0" name=""/>
        <dsp:cNvSpPr/>
      </dsp:nvSpPr>
      <dsp:spPr>
        <a:xfrm>
          <a:off x="0" y="1289356"/>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Robustness Tests</a:t>
          </a:r>
        </a:p>
      </dsp:txBody>
      <dsp:txXfrm>
        <a:off x="0" y="1289356"/>
        <a:ext cx="3076836" cy="429558"/>
      </dsp:txXfrm>
    </dsp:sp>
    <dsp:sp modelId="{255F6E05-3966-814B-B319-CE73AB0AFE9C}">
      <dsp:nvSpPr>
        <dsp:cNvPr id="0" name=""/>
        <dsp:cNvSpPr/>
      </dsp:nvSpPr>
      <dsp:spPr>
        <a:xfrm>
          <a:off x="0" y="1718914"/>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9C5E6A-58DB-DD49-90AA-01DE8822E94A}">
      <dsp:nvSpPr>
        <dsp:cNvPr id="0" name=""/>
        <dsp:cNvSpPr/>
      </dsp:nvSpPr>
      <dsp:spPr>
        <a:xfrm>
          <a:off x="0" y="1718914"/>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Performance Tests</a:t>
          </a:r>
        </a:p>
      </dsp:txBody>
      <dsp:txXfrm>
        <a:off x="0" y="1718914"/>
        <a:ext cx="3076836" cy="429558"/>
      </dsp:txXfrm>
    </dsp:sp>
    <dsp:sp modelId="{A3B9F618-A137-184A-9E31-038F22A7A76D}">
      <dsp:nvSpPr>
        <dsp:cNvPr id="0" name=""/>
        <dsp:cNvSpPr/>
      </dsp:nvSpPr>
      <dsp:spPr>
        <a:xfrm>
          <a:off x="0" y="2148472"/>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D599D5-9DE2-764F-8344-4C0A3ED248D9}">
      <dsp:nvSpPr>
        <dsp:cNvPr id="0" name=""/>
        <dsp:cNvSpPr/>
      </dsp:nvSpPr>
      <dsp:spPr>
        <a:xfrm>
          <a:off x="0" y="2148472"/>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Scalability Tests</a:t>
          </a:r>
        </a:p>
      </dsp:txBody>
      <dsp:txXfrm>
        <a:off x="0" y="2148472"/>
        <a:ext cx="3076836" cy="429558"/>
      </dsp:txXfrm>
    </dsp:sp>
    <dsp:sp modelId="{4D908B17-23E4-E74D-BE15-A2E25C3FB6E1}">
      <dsp:nvSpPr>
        <dsp:cNvPr id="0" name=""/>
        <dsp:cNvSpPr/>
      </dsp:nvSpPr>
      <dsp:spPr>
        <a:xfrm>
          <a:off x="0" y="2578030"/>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C1722E-A059-F349-9F55-FEE81B659387}">
      <dsp:nvSpPr>
        <dsp:cNvPr id="0" name=""/>
        <dsp:cNvSpPr/>
      </dsp:nvSpPr>
      <dsp:spPr>
        <a:xfrm>
          <a:off x="0" y="2578030"/>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Stress Tests</a:t>
          </a:r>
        </a:p>
      </dsp:txBody>
      <dsp:txXfrm>
        <a:off x="0" y="2578030"/>
        <a:ext cx="3076836" cy="429558"/>
      </dsp:txXfrm>
    </dsp:sp>
    <dsp:sp modelId="{76822033-2B7A-4941-9130-CCD0CCDED133}">
      <dsp:nvSpPr>
        <dsp:cNvPr id="0" name=""/>
        <dsp:cNvSpPr/>
      </dsp:nvSpPr>
      <dsp:spPr>
        <a:xfrm>
          <a:off x="0" y="3007588"/>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D2CFD-0242-524D-A27B-9C9FF8DF0DEF}">
      <dsp:nvSpPr>
        <dsp:cNvPr id="0" name=""/>
        <dsp:cNvSpPr/>
      </dsp:nvSpPr>
      <dsp:spPr>
        <a:xfrm>
          <a:off x="0" y="3007588"/>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Load and Stability Tests</a:t>
          </a:r>
        </a:p>
      </dsp:txBody>
      <dsp:txXfrm>
        <a:off x="0" y="3007588"/>
        <a:ext cx="3076836" cy="429558"/>
      </dsp:txXfrm>
    </dsp:sp>
    <dsp:sp modelId="{2D1D5152-B1DC-7F49-9ED9-A041C0F46F85}">
      <dsp:nvSpPr>
        <dsp:cNvPr id="0" name=""/>
        <dsp:cNvSpPr/>
      </dsp:nvSpPr>
      <dsp:spPr>
        <a:xfrm>
          <a:off x="0" y="3437146"/>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3E32ED-8ECD-0343-8068-CA3F717F901C}">
      <dsp:nvSpPr>
        <dsp:cNvPr id="0" name=""/>
        <dsp:cNvSpPr/>
      </dsp:nvSpPr>
      <dsp:spPr>
        <a:xfrm>
          <a:off x="0" y="3437146"/>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Security Testing</a:t>
          </a:r>
        </a:p>
      </dsp:txBody>
      <dsp:txXfrm>
        <a:off x="0" y="3437146"/>
        <a:ext cx="3076836" cy="429558"/>
      </dsp:txXfrm>
    </dsp:sp>
    <dsp:sp modelId="{608F2F41-2146-D54C-B102-433B7A5467A5}">
      <dsp:nvSpPr>
        <dsp:cNvPr id="0" name=""/>
        <dsp:cNvSpPr/>
      </dsp:nvSpPr>
      <dsp:spPr>
        <a:xfrm>
          <a:off x="0" y="3866704"/>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368F64-4C9B-9C4A-B038-44D559AD9812}">
      <dsp:nvSpPr>
        <dsp:cNvPr id="0" name=""/>
        <dsp:cNvSpPr/>
      </dsp:nvSpPr>
      <dsp:spPr>
        <a:xfrm>
          <a:off x="0" y="3866704"/>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Regulatory Tests</a:t>
          </a:r>
        </a:p>
      </dsp:txBody>
      <dsp:txXfrm>
        <a:off x="0" y="3866704"/>
        <a:ext cx="3076836" cy="429558"/>
      </dsp:txXfrm>
    </dsp:sp>
    <dsp:sp modelId="{D4B8CBFC-FF03-EC41-AA5F-76656458C780}">
      <dsp:nvSpPr>
        <dsp:cNvPr id="0" name=""/>
        <dsp:cNvSpPr/>
      </dsp:nvSpPr>
      <dsp:spPr>
        <a:xfrm>
          <a:off x="0" y="4296262"/>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546376-8428-CC4D-B90C-D126274D88CA}">
      <dsp:nvSpPr>
        <dsp:cNvPr id="0" name=""/>
        <dsp:cNvSpPr/>
      </dsp:nvSpPr>
      <dsp:spPr>
        <a:xfrm>
          <a:off x="0" y="4296262"/>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Safety Assurance</a:t>
          </a:r>
        </a:p>
      </dsp:txBody>
      <dsp:txXfrm>
        <a:off x="0" y="4296262"/>
        <a:ext cx="3076836" cy="429558"/>
      </dsp:txXfrm>
    </dsp:sp>
    <dsp:sp modelId="{7F261365-FA5D-304E-B7BB-697CC84F5BD5}">
      <dsp:nvSpPr>
        <dsp:cNvPr id="0" name=""/>
        <dsp:cNvSpPr/>
      </dsp:nvSpPr>
      <dsp:spPr>
        <a:xfrm>
          <a:off x="0" y="4725820"/>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827CD4-EDE5-5742-8D66-42F3CDF304AE}">
      <dsp:nvSpPr>
        <dsp:cNvPr id="0" name=""/>
        <dsp:cNvSpPr/>
      </dsp:nvSpPr>
      <dsp:spPr>
        <a:xfrm>
          <a:off x="0" y="4725820"/>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Regression Tests</a:t>
          </a:r>
        </a:p>
      </dsp:txBody>
      <dsp:txXfrm>
        <a:off x="0" y="4725820"/>
        <a:ext cx="3076836" cy="429558"/>
      </dsp:txXfrm>
    </dsp:sp>
    <dsp:sp modelId="{F56AFCDC-B9D3-8C4C-80D3-99BED044A6B6}">
      <dsp:nvSpPr>
        <dsp:cNvPr id="0" name=""/>
        <dsp:cNvSpPr/>
      </dsp:nvSpPr>
      <dsp:spPr>
        <a:xfrm>
          <a:off x="0" y="5155379"/>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6143E4-2058-6940-9E90-B72676CB9347}">
      <dsp:nvSpPr>
        <dsp:cNvPr id="0" name=""/>
        <dsp:cNvSpPr/>
      </dsp:nvSpPr>
      <dsp:spPr>
        <a:xfrm>
          <a:off x="0" y="5155379"/>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Acceptance Testing</a:t>
          </a:r>
        </a:p>
      </dsp:txBody>
      <dsp:txXfrm>
        <a:off x="0" y="5155379"/>
        <a:ext cx="3076836" cy="429558"/>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D1725F-A6B5-E14B-B8CC-8261A028DCC1}">
      <dsp:nvSpPr>
        <dsp:cNvPr id="0" name=""/>
        <dsp:cNvSpPr/>
      </dsp:nvSpPr>
      <dsp:spPr>
        <a:xfrm>
          <a:off x="0" y="4581417"/>
          <a:ext cx="6597029" cy="100230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altLang="en-NO" sz="1500" kern="1200" dirty="0"/>
            <a:t>There are two basic tasks performed by a </a:t>
          </a:r>
          <a:r>
            <a:rPr lang="en-US" altLang="en-NO" sz="1500" b="1" kern="1200" dirty="0"/>
            <a:t>safety assurance</a:t>
          </a:r>
          <a:r>
            <a:rPr lang="en-US" altLang="en-NO" sz="1500" kern="1200" dirty="0"/>
            <a:t> engineering team:</a:t>
          </a:r>
        </a:p>
      </dsp:txBody>
      <dsp:txXfrm>
        <a:off x="0" y="4581417"/>
        <a:ext cx="6597029" cy="541243"/>
      </dsp:txXfrm>
    </dsp:sp>
    <dsp:sp modelId="{8CB2F4B6-7C07-E646-B145-CCC6E43FEA19}">
      <dsp:nvSpPr>
        <dsp:cNvPr id="0" name=""/>
        <dsp:cNvSpPr/>
      </dsp:nvSpPr>
      <dsp:spPr>
        <a:xfrm>
          <a:off x="0" y="5102615"/>
          <a:ext cx="3298514" cy="46105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altLang="en-NO" sz="1000" kern="1200" dirty="0"/>
            <a:t>Provide methods for identifying, tracking, evaluating, and eliminating hazards associated with a system</a:t>
          </a:r>
        </a:p>
      </dsp:txBody>
      <dsp:txXfrm>
        <a:off x="0" y="5102615"/>
        <a:ext cx="3298514" cy="461059"/>
      </dsp:txXfrm>
    </dsp:sp>
    <dsp:sp modelId="{E9211257-60DE-8F45-B94F-A1DFD707B5E7}">
      <dsp:nvSpPr>
        <dsp:cNvPr id="0" name=""/>
        <dsp:cNvSpPr/>
      </dsp:nvSpPr>
      <dsp:spPr>
        <a:xfrm>
          <a:off x="3298514" y="5102615"/>
          <a:ext cx="3298514" cy="461059"/>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None/>
          </a:pPr>
          <a:r>
            <a:rPr lang="en-US" altLang="en-NO" sz="1000" kern="1200" dirty="0"/>
            <a:t>Ensure that safety is embedded into the design and implementation in a timely and cost effective manner, such that the risk created by the user/operator error is minimized</a:t>
          </a:r>
        </a:p>
      </dsp:txBody>
      <dsp:txXfrm>
        <a:off x="3298514" y="5102615"/>
        <a:ext cx="3298514" cy="461059"/>
      </dsp:txXfrm>
    </dsp:sp>
    <dsp:sp modelId="{E3A9253F-B368-264C-9112-ADA818C59815}">
      <dsp:nvSpPr>
        <dsp:cNvPr id="0" name=""/>
        <dsp:cNvSpPr/>
      </dsp:nvSpPr>
      <dsp:spPr>
        <a:xfrm rot="10800000">
          <a:off x="0" y="3054911"/>
          <a:ext cx="6597029" cy="1541540"/>
        </a:xfrm>
        <a:prstGeom prst="upArrowCallou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altLang="en-NO" sz="1500" kern="1200" dirty="0"/>
            <a:t>A software in isolation cannot do physical damage. However, a software in the context of a system and an embedding environment could be vulnerable</a:t>
          </a:r>
        </a:p>
      </dsp:txBody>
      <dsp:txXfrm rot="10800000">
        <a:off x="0" y="3054911"/>
        <a:ext cx="6597029" cy="1001646"/>
      </dsp:txXfrm>
    </dsp:sp>
    <dsp:sp modelId="{9120E464-F7AB-E44C-B1EF-6927D7CF284C}">
      <dsp:nvSpPr>
        <dsp:cNvPr id="0" name=""/>
        <dsp:cNvSpPr/>
      </dsp:nvSpPr>
      <dsp:spPr>
        <a:xfrm rot="10800000">
          <a:off x="0" y="1528405"/>
          <a:ext cx="6597029" cy="1541540"/>
        </a:xfrm>
        <a:prstGeom prst="upArrowCallou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altLang="en-NO" sz="1500" kern="1200" dirty="0"/>
            <a:t>A </a:t>
          </a:r>
          <a:r>
            <a:rPr lang="en-US" altLang="en-NO" sz="1500" i="1" kern="1200" dirty="0"/>
            <a:t>hazard</a:t>
          </a:r>
          <a:r>
            <a:rPr lang="en-US" altLang="en-NO" sz="1500" kern="1200" dirty="0"/>
            <a:t> is a state of a system or a physical situation which when combined with certain environmental conditions, could lead to an </a:t>
          </a:r>
          <a:r>
            <a:rPr lang="en-US" altLang="en-NO" sz="1500" i="1" kern="1200" dirty="0"/>
            <a:t>accident</a:t>
          </a:r>
          <a:r>
            <a:rPr lang="en-US" altLang="en-NO" sz="1500" kern="1200" dirty="0"/>
            <a:t> that results in death, injury, illness, damage or loss of property, or harm to the environment.</a:t>
          </a:r>
        </a:p>
      </dsp:txBody>
      <dsp:txXfrm rot="10800000">
        <a:off x="0" y="1528405"/>
        <a:ext cx="6597029" cy="1001646"/>
      </dsp:txXfrm>
    </dsp:sp>
    <dsp:sp modelId="{44A38F74-9721-2D40-B7FB-A1DF3F617557}">
      <dsp:nvSpPr>
        <dsp:cNvPr id="0" name=""/>
        <dsp:cNvSpPr/>
      </dsp:nvSpPr>
      <dsp:spPr>
        <a:xfrm rot="10800000">
          <a:off x="0" y="1898"/>
          <a:ext cx="6597029" cy="1541540"/>
        </a:xfrm>
        <a:prstGeom prst="upArrowCallou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altLang="en-NO" sz="1500" kern="1200" dirty="0"/>
            <a:t>Software </a:t>
          </a:r>
          <a:r>
            <a:rPr lang="en-US" altLang="en-NO" sz="1500" i="1" kern="1200" dirty="0"/>
            <a:t>safety</a:t>
          </a:r>
          <a:r>
            <a:rPr lang="en-US" altLang="en-NO" sz="1500" kern="1200" dirty="0"/>
            <a:t> is defined in terms of hazards</a:t>
          </a:r>
        </a:p>
      </dsp:txBody>
      <dsp:txXfrm rot="10800000">
        <a:off x="0" y="1898"/>
        <a:ext cx="6597029" cy="1001646"/>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6DC06E-E2F7-014A-AED6-DB9D2CF41560}">
      <dsp:nvSpPr>
        <dsp:cNvPr id="0" name=""/>
        <dsp:cNvSpPr/>
      </dsp:nvSpPr>
      <dsp:spPr>
        <a:xfrm>
          <a:off x="0" y="681"/>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AB94D3-3DAE-B64C-95D5-3AF90641ABDE}">
      <dsp:nvSpPr>
        <dsp:cNvPr id="0" name=""/>
        <dsp:cNvSpPr/>
      </dsp:nvSpPr>
      <dsp:spPr>
        <a:xfrm>
          <a:off x="0" y="681"/>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Functionality Tests</a:t>
          </a:r>
        </a:p>
      </dsp:txBody>
      <dsp:txXfrm>
        <a:off x="0" y="681"/>
        <a:ext cx="3076836" cy="429558"/>
      </dsp:txXfrm>
    </dsp:sp>
    <dsp:sp modelId="{2442F692-EABE-C24F-96F0-B5B387391B80}">
      <dsp:nvSpPr>
        <dsp:cNvPr id="0" name=""/>
        <dsp:cNvSpPr/>
      </dsp:nvSpPr>
      <dsp:spPr>
        <a:xfrm>
          <a:off x="0" y="430239"/>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B86603-78F7-2845-90B2-438B01DB0043}">
      <dsp:nvSpPr>
        <dsp:cNvPr id="0" name=""/>
        <dsp:cNvSpPr/>
      </dsp:nvSpPr>
      <dsp:spPr>
        <a:xfrm>
          <a:off x="0" y="430239"/>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GUI Testing</a:t>
          </a:r>
        </a:p>
      </dsp:txBody>
      <dsp:txXfrm>
        <a:off x="0" y="430239"/>
        <a:ext cx="3076836" cy="429558"/>
      </dsp:txXfrm>
    </dsp:sp>
    <dsp:sp modelId="{69425A5D-D388-454A-816A-CD20D67BF737}">
      <dsp:nvSpPr>
        <dsp:cNvPr id="0" name=""/>
        <dsp:cNvSpPr/>
      </dsp:nvSpPr>
      <dsp:spPr>
        <a:xfrm>
          <a:off x="0" y="859798"/>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5F85C3-C3E2-0048-9C41-4BB5368E0F26}">
      <dsp:nvSpPr>
        <dsp:cNvPr id="0" name=""/>
        <dsp:cNvSpPr/>
      </dsp:nvSpPr>
      <dsp:spPr>
        <a:xfrm>
          <a:off x="0" y="859798"/>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Interoperability Tests</a:t>
          </a:r>
        </a:p>
      </dsp:txBody>
      <dsp:txXfrm>
        <a:off x="0" y="859798"/>
        <a:ext cx="3076836" cy="429558"/>
      </dsp:txXfrm>
    </dsp:sp>
    <dsp:sp modelId="{6124CFF2-5919-C14D-821A-614A9223F583}">
      <dsp:nvSpPr>
        <dsp:cNvPr id="0" name=""/>
        <dsp:cNvSpPr/>
      </dsp:nvSpPr>
      <dsp:spPr>
        <a:xfrm>
          <a:off x="0" y="1289356"/>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DE02C-C978-1B4E-AAF9-A1DD7CA40B61}">
      <dsp:nvSpPr>
        <dsp:cNvPr id="0" name=""/>
        <dsp:cNvSpPr/>
      </dsp:nvSpPr>
      <dsp:spPr>
        <a:xfrm>
          <a:off x="0" y="1289356"/>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Robustness Tests</a:t>
          </a:r>
        </a:p>
      </dsp:txBody>
      <dsp:txXfrm>
        <a:off x="0" y="1289356"/>
        <a:ext cx="3076836" cy="429558"/>
      </dsp:txXfrm>
    </dsp:sp>
    <dsp:sp modelId="{255F6E05-3966-814B-B319-CE73AB0AFE9C}">
      <dsp:nvSpPr>
        <dsp:cNvPr id="0" name=""/>
        <dsp:cNvSpPr/>
      </dsp:nvSpPr>
      <dsp:spPr>
        <a:xfrm>
          <a:off x="0" y="1718914"/>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9C5E6A-58DB-DD49-90AA-01DE8822E94A}">
      <dsp:nvSpPr>
        <dsp:cNvPr id="0" name=""/>
        <dsp:cNvSpPr/>
      </dsp:nvSpPr>
      <dsp:spPr>
        <a:xfrm>
          <a:off x="0" y="1718914"/>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Performance Tests</a:t>
          </a:r>
        </a:p>
      </dsp:txBody>
      <dsp:txXfrm>
        <a:off x="0" y="1718914"/>
        <a:ext cx="3076836" cy="429558"/>
      </dsp:txXfrm>
    </dsp:sp>
    <dsp:sp modelId="{A3B9F618-A137-184A-9E31-038F22A7A76D}">
      <dsp:nvSpPr>
        <dsp:cNvPr id="0" name=""/>
        <dsp:cNvSpPr/>
      </dsp:nvSpPr>
      <dsp:spPr>
        <a:xfrm>
          <a:off x="0" y="2148472"/>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D599D5-9DE2-764F-8344-4C0A3ED248D9}">
      <dsp:nvSpPr>
        <dsp:cNvPr id="0" name=""/>
        <dsp:cNvSpPr/>
      </dsp:nvSpPr>
      <dsp:spPr>
        <a:xfrm>
          <a:off x="0" y="2148472"/>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Scalability Tests</a:t>
          </a:r>
        </a:p>
      </dsp:txBody>
      <dsp:txXfrm>
        <a:off x="0" y="2148472"/>
        <a:ext cx="3076836" cy="429558"/>
      </dsp:txXfrm>
    </dsp:sp>
    <dsp:sp modelId="{4D908B17-23E4-E74D-BE15-A2E25C3FB6E1}">
      <dsp:nvSpPr>
        <dsp:cNvPr id="0" name=""/>
        <dsp:cNvSpPr/>
      </dsp:nvSpPr>
      <dsp:spPr>
        <a:xfrm>
          <a:off x="0" y="2578030"/>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C1722E-A059-F349-9F55-FEE81B659387}">
      <dsp:nvSpPr>
        <dsp:cNvPr id="0" name=""/>
        <dsp:cNvSpPr/>
      </dsp:nvSpPr>
      <dsp:spPr>
        <a:xfrm>
          <a:off x="0" y="2578030"/>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Stress Tests</a:t>
          </a:r>
        </a:p>
      </dsp:txBody>
      <dsp:txXfrm>
        <a:off x="0" y="2578030"/>
        <a:ext cx="3076836" cy="429558"/>
      </dsp:txXfrm>
    </dsp:sp>
    <dsp:sp modelId="{76822033-2B7A-4941-9130-CCD0CCDED133}">
      <dsp:nvSpPr>
        <dsp:cNvPr id="0" name=""/>
        <dsp:cNvSpPr/>
      </dsp:nvSpPr>
      <dsp:spPr>
        <a:xfrm>
          <a:off x="0" y="3007588"/>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D2CFD-0242-524D-A27B-9C9FF8DF0DEF}">
      <dsp:nvSpPr>
        <dsp:cNvPr id="0" name=""/>
        <dsp:cNvSpPr/>
      </dsp:nvSpPr>
      <dsp:spPr>
        <a:xfrm>
          <a:off x="0" y="3007588"/>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Load and Stability Tests</a:t>
          </a:r>
        </a:p>
      </dsp:txBody>
      <dsp:txXfrm>
        <a:off x="0" y="3007588"/>
        <a:ext cx="3076836" cy="429558"/>
      </dsp:txXfrm>
    </dsp:sp>
    <dsp:sp modelId="{2D1D5152-B1DC-7F49-9ED9-A041C0F46F85}">
      <dsp:nvSpPr>
        <dsp:cNvPr id="0" name=""/>
        <dsp:cNvSpPr/>
      </dsp:nvSpPr>
      <dsp:spPr>
        <a:xfrm>
          <a:off x="0" y="3437146"/>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3E32ED-8ECD-0343-8068-CA3F717F901C}">
      <dsp:nvSpPr>
        <dsp:cNvPr id="0" name=""/>
        <dsp:cNvSpPr/>
      </dsp:nvSpPr>
      <dsp:spPr>
        <a:xfrm>
          <a:off x="0" y="3437146"/>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Security Testing</a:t>
          </a:r>
        </a:p>
      </dsp:txBody>
      <dsp:txXfrm>
        <a:off x="0" y="3437146"/>
        <a:ext cx="3076836" cy="429558"/>
      </dsp:txXfrm>
    </dsp:sp>
    <dsp:sp modelId="{608F2F41-2146-D54C-B102-433B7A5467A5}">
      <dsp:nvSpPr>
        <dsp:cNvPr id="0" name=""/>
        <dsp:cNvSpPr/>
      </dsp:nvSpPr>
      <dsp:spPr>
        <a:xfrm>
          <a:off x="0" y="3866704"/>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368F64-4C9B-9C4A-B038-44D559AD9812}">
      <dsp:nvSpPr>
        <dsp:cNvPr id="0" name=""/>
        <dsp:cNvSpPr/>
      </dsp:nvSpPr>
      <dsp:spPr>
        <a:xfrm>
          <a:off x="0" y="3866704"/>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Regulatory Tests</a:t>
          </a:r>
        </a:p>
      </dsp:txBody>
      <dsp:txXfrm>
        <a:off x="0" y="3866704"/>
        <a:ext cx="3076836" cy="429558"/>
      </dsp:txXfrm>
    </dsp:sp>
    <dsp:sp modelId="{D4B8CBFC-FF03-EC41-AA5F-76656458C780}">
      <dsp:nvSpPr>
        <dsp:cNvPr id="0" name=""/>
        <dsp:cNvSpPr/>
      </dsp:nvSpPr>
      <dsp:spPr>
        <a:xfrm>
          <a:off x="0" y="4296262"/>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546376-8428-CC4D-B90C-D126274D88CA}">
      <dsp:nvSpPr>
        <dsp:cNvPr id="0" name=""/>
        <dsp:cNvSpPr/>
      </dsp:nvSpPr>
      <dsp:spPr>
        <a:xfrm>
          <a:off x="0" y="4296262"/>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Safety Assurance</a:t>
          </a:r>
        </a:p>
      </dsp:txBody>
      <dsp:txXfrm>
        <a:off x="0" y="4296262"/>
        <a:ext cx="3076836" cy="429558"/>
      </dsp:txXfrm>
    </dsp:sp>
    <dsp:sp modelId="{7F261365-FA5D-304E-B7BB-697CC84F5BD5}">
      <dsp:nvSpPr>
        <dsp:cNvPr id="0" name=""/>
        <dsp:cNvSpPr/>
      </dsp:nvSpPr>
      <dsp:spPr>
        <a:xfrm>
          <a:off x="0" y="4725820"/>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827CD4-EDE5-5742-8D66-42F3CDF304AE}">
      <dsp:nvSpPr>
        <dsp:cNvPr id="0" name=""/>
        <dsp:cNvSpPr/>
      </dsp:nvSpPr>
      <dsp:spPr>
        <a:xfrm>
          <a:off x="0" y="4725820"/>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Regression Tests</a:t>
          </a:r>
        </a:p>
      </dsp:txBody>
      <dsp:txXfrm>
        <a:off x="0" y="4725820"/>
        <a:ext cx="3076836" cy="429558"/>
      </dsp:txXfrm>
    </dsp:sp>
    <dsp:sp modelId="{F56AFCDC-B9D3-8C4C-80D3-99BED044A6B6}">
      <dsp:nvSpPr>
        <dsp:cNvPr id="0" name=""/>
        <dsp:cNvSpPr/>
      </dsp:nvSpPr>
      <dsp:spPr>
        <a:xfrm>
          <a:off x="0" y="5155379"/>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6143E4-2058-6940-9E90-B72676CB9347}">
      <dsp:nvSpPr>
        <dsp:cNvPr id="0" name=""/>
        <dsp:cNvSpPr/>
      </dsp:nvSpPr>
      <dsp:spPr>
        <a:xfrm>
          <a:off x="0" y="5155379"/>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Acceptance Testing</a:t>
          </a:r>
        </a:p>
      </dsp:txBody>
      <dsp:txXfrm>
        <a:off x="0" y="5155379"/>
        <a:ext cx="3076836" cy="429558"/>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6DC06E-E2F7-014A-AED6-DB9D2CF41560}">
      <dsp:nvSpPr>
        <dsp:cNvPr id="0" name=""/>
        <dsp:cNvSpPr/>
      </dsp:nvSpPr>
      <dsp:spPr>
        <a:xfrm>
          <a:off x="0" y="681"/>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AB94D3-3DAE-B64C-95D5-3AF90641ABDE}">
      <dsp:nvSpPr>
        <dsp:cNvPr id="0" name=""/>
        <dsp:cNvSpPr/>
      </dsp:nvSpPr>
      <dsp:spPr>
        <a:xfrm>
          <a:off x="0" y="681"/>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Functionality Tests</a:t>
          </a:r>
        </a:p>
      </dsp:txBody>
      <dsp:txXfrm>
        <a:off x="0" y="681"/>
        <a:ext cx="3076836" cy="429558"/>
      </dsp:txXfrm>
    </dsp:sp>
    <dsp:sp modelId="{2442F692-EABE-C24F-96F0-B5B387391B80}">
      <dsp:nvSpPr>
        <dsp:cNvPr id="0" name=""/>
        <dsp:cNvSpPr/>
      </dsp:nvSpPr>
      <dsp:spPr>
        <a:xfrm>
          <a:off x="0" y="430239"/>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B86603-78F7-2845-90B2-438B01DB0043}">
      <dsp:nvSpPr>
        <dsp:cNvPr id="0" name=""/>
        <dsp:cNvSpPr/>
      </dsp:nvSpPr>
      <dsp:spPr>
        <a:xfrm>
          <a:off x="0" y="430239"/>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GUI Testing</a:t>
          </a:r>
        </a:p>
      </dsp:txBody>
      <dsp:txXfrm>
        <a:off x="0" y="430239"/>
        <a:ext cx="3076836" cy="429558"/>
      </dsp:txXfrm>
    </dsp:sp>
    <dsp:sp modelId="{69425A5D-D388-454A-816A-CD20D67BF737}">
      <dsp:nvSpPr>
        <dsp:cNvPr id="0" name=""/>
        <dsp:cNvSpPr/>
      </dsp:nvSpPr>
      <dsp:spPr>
        <a:xfrm>
          <a:off x="0" y="859798"/>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5F85C3-C3E2-0048-9C41-4BB5368E0F26}">
      <dsp:nvSpPr>
        <dsp:cNvPr id="0" name=""/>
        <dsp:cNvSpPr/>
      </dsp:nvSpPr>
      <dsp:spPr>
        <a:xfrm>
          <a:off x="0" y="859798"/>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Interoperability Tests</a:t>
          </a:r>
        </a:p>
      </dsp:txBody>
      <dsp:txXfrm>
        <a:off x="0" y="859798"/>
        <a:ext cx="3076836" cy="429558"/>
      </dsp:txXfrm>
    </dsp:sp>
    <dsp:sp modelId="{6124CFF2-5919-C14D-821A-614A9223F583}">
      <dsp:nvSpPr>
        <dsp:cNvPr id="0" name=""/>
        <dsp:cNvSpPr/>
      </dsp:nvSpPr>
      <dsp:spPr>
        <a:xfrm>
          <a:off x="0" y="1289356"/>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DE02C-C978-1B4E-AAF9-A1DD7CA40B61}">
      <dsp:nvSpPr>
        <dsp:cNvPr id="0" name=""/>
        <dsp:cNvSpPr/>
      </dsp:nvSpPr>
      <dsp:spPr>
        <a:xfrm>
          <a:off x="0" y="1289356"/>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Robustness Tests</a:t>
          </a:r>
        </a:p>
      </dsp:txBody>
      <dsp:txXfrm>
        <a:off x="0" y="1289356"/>
        <a:ext cx="3076836" cy="429558"/>
      </dsp:txXfrm>
    </dsp:sp>
    <dsp:sp modelId="{255F6E05-3966-814B-B319-CE73AB0AFE9C}">
      <dsp:nvSpPr>
        <dsp:cNvPr id="0" name=""/>
        <dsp:cNvSpPr/>
      </dsp:nvSpPr>
      <dsp:spPr>
        <a:xfrm>
          <a:off x="0" y="1718914"/>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9C5E6A-58DB-DD49-90AA-01DE8822E94A}">
      <dsp:nvSpPr>
        <dsp:cNvPr id="0" name=""/>
        <dsp:cNvSpPr/>
      </dsp:nvSpPr>
      <dsp:spPr>
        <a:xfrm>
          <a:off x="0" y="1718914"/>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Performance Tests</a:t>
          </a:r>
        </a:p>
      </dsp:txBody>
      <dsp:txXfrm>
        <a:off x="0" y="1718914"/>
        <a:ext cx="3076836" cy="429558"/>
      </dsp:txXfrm>
    </dsp:sp>
    <dsp:sp modelId="{A3B9F618-A137-184A-9E31-038F22A7A76D}">
      <dsp:nvSpPr>
        <dsp:cNvPr id="0" name=""/>
        <dsp:cNvSpPr/>
      </dsp:nvSpPr>
      <dsp:spPr>
        <a:xfrm>
          <a:off x="0" y="2148472"/>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D599D5-9DE2-764F-8344-4C0A3ED248D9}">
      <dsp:nvSpPr>
        <dsp:cNvPr id="0" name=""/>
        <dsp:cNvSpPr/>
      </dsp:nvSpPr>
      <dsp:spPr>
        <a:xfrm>
          <a:off x="0" y="2148472"/>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Scalability Tests</a:t>
          </a:r>
        </a:p>
      </dsp:txBody>
      <dsp:txXfrm>
        <a:off x="0" y="2148472"/>
        <a:ext cx="3076836" cy="429558"/>
      </dsp:txXfrm>
    </dsp:sp>
    <dsp:sp modelId="{4D908B17-23E4-E74D-BE15-A2E25C3FB6E1}">
      <dsp:nvSpPr>
        <dsp:cNvPr id="0" name=""/>
        <dsp:cNvSpPr/>
      </dsp:nvSpPr>
      <dsp:spPr>
        <a:xfrm>
          <a:off x="0" y="2578030"/>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C1722E-A059-F349-9F55-FEE81B659387}">
      <dsp:nvSpPr>
        <dsp:cNvPr id="0" name=""/>
        <dsp:cNvSpPr/>
      </dsp:nvSpPr>
      <dsp:spPr>
        <a:xfrm>
          <a:off x="0" y="2578030"/>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Stress Tests</a:t>
          </a:r>
        </a:p>
      </dsp:txBody>
      <dsp:txXfrm>
        <a:off x="0" y="2578030"/>
        <a:ext cx="3076836" cy="429558"/>
      </dsp:txXfrm>
    </dsp:sp>
    <dsp:sp modelId="{76822033-2B7A-4941-9130-CCD0CCDED133}">
      <dsp:nvSpPr>
        <dsp:cNvPr id="0" name=""/>
        <dsp:cNvSpPr/>
      </dsp:nvSpPr>
      <dsp:spPr>
        <a:xfrm>
          <a:off x="0" y="3007588"/>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D2CFD-0242-524D-A27B-9C9FF8DF0DEF}">
      <dsp:nvSpPr>
        <dsp:cNvPr id="0" name=""/>
        <dsp:cNvSpPr/>
      </dsp:nvSpPr>
      <dsp:spPr>
        <a:xfrm>
          <a:off x="0" y="3007588"/>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Load and Stability Tests</a:t>
          </a:r>
        </a:p>
      </dsp:txBody>
      <dsp:txXfrm>
        <a:off x="0" y="3007588"/>
        <a:ext cx="3076836" cy="429558"/>
      </dsp:txXfrm>
    </dsp:sp>
    <dsp:sp modelId="{2D1D5152-B1DC-7F49-9ED9-A041C0F46F85}">
      <dsp:nvSpPr>
        <dsp:cNvPr id="0" name=""/>
        <dsp:cNvSpPr/>
      </dsp:nvSpPr>
      <dsp:spPr>
        <a:xfrm>
          <a:off x="0" y="3437146"/>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3E32ED-8ECD-0343-8068-CA3F717F901C}">
      <dsp:nvSpPr>
        <dsp:cNvPr id="0" name=""/>
        <dsp:cNvSpPr/>
      </dsp:nvSpPr>
      <dsp:spPr>
        <a:xfrm>
          <a:off x="0" y="3437146"/>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Security Testing</a:t>
          </a:r>
        </a:p>
      </dsp:txBody>
      <dsp:txXfrm>
        <a:off x="0" y="3437146"/>
        <a:ext cx="3076836" cy="429558"/>
      </dsp:txXfrm>
    </dsp:sp>
    <dsp:sp modelId="{608F2F41-2146-D54C-B102-433B7A5467A5}">
      <dsp:nvSpPr>
        <dsp:cNvPr id="0" name=""/>
        <dsp:cNvSpPr/>
      </dsp:nvSpPr>
      <dsp:spPr>
        <a:xfrm>
          <a:off x="0" y="3866704"/>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368F64-4C9B-9C4A-B038-44D559AD9812}">
      <dsp:nvSpPr>
        <dsp:cNvPr id="0" name=""/>
        <dsp:cNvSpPr/>
      </dsp:nvSpPr>
      <dsp:spPr>
        <a:xfrm>
          <a:off x="0" y="3866704"/>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Regulatory Tests</a:t>
          </a:r>
        </a:p>
      </dsp:txBody>
      <dsp:txXfrm>
        <a:off x="0" y="3866704"/>
        <a:ext cx="3076836" cy="429558"/>
      </dsp:txXfrm>
    </dsp:sp>
    <dsp:sp modelId="{D4B8CBFC-FF03-EC41-AA5F-76656458C780}">
      <dsp:nvSpPr>
        <dsp:cNvPr id="0" name=""/>
        <dsp:cNvSpPr/>
      </dsp:nvSpPr>
      <dsp:spPr>
        <a:xfrm>
          <a:off x="0" y="4296262"/>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546376-8428-CC4D-B90C-D126274D88CA}">
      <dsp:nvSpPr>
        <dsp:cNvPr id="0" name=""/>
        <dsp:cNvSpPr/>
      </dsp:nvSpPr>
      <dsp:spPr>
        <a:xfrm>
          <a:off x="0" y="4296262"/>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Safety Assurance</a:t>
          </a:r>
        </a:p>
      </dsp:txBody>
      <dsp:txXfrm>
        <a:off x="0" y="4296262"/>
        <a:ext cx="3076836" cy="429558"/>
      </dsp:txXfrm>
    </dsp:sp>
    <dsp:sp modelId="{7F261365-FA5D-304E-B7BB-697CC84F5BD5}">
      <dsp:nvSpPr>
        <dsp:cNvPr id="0" name=""/>
        <dsp:cNvSpPr/>
      </dsp:nvSpPr>
      <dsp:spPr>
        <a:xfrm>
          <a:off x="0" y="4725820"/>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827CD4-EDE5-5742-8D66-42F3CDF304AE}">
      <dsp:nvSpPr>
        <dsp:cNvPr id="0" name=""/>
        <dsp:cNvSpPr/>
      </dsp:nvSpPr>
      <dsp:spPr>
        <a:xfrm>
          <a:off x="0" y="4725820"/>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Regression Tests</a:t>
          </a:r>
        </a:p>
      </dsp:txBody>
      <dsp:txXfrm>
        <a:off x="0" y="4725820"/>
        <a:ext cx="3076836" cy="429558"/>
      </dsp:txXfrm>
    </dsp:sp>
    <dsp:sp modelId="{F56AFCDC-B9D3-8C4C-80D3-99BED044A6B6}">
      <dsp:nvSpPr>
        <dsp:cNvPr id="0" name=""/>
        <dsp:cNvSpPr/>
      </dsp:nvSpPr>
      <dsp:spPr>
        <a:xfrm>
          <a:off x="0" y="5155379"/>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6143E4-2058-6940-9E90-B72676CB9347}">
      <dsp:nvSpPr>
        <dsp:cNvPr id="0" name=""/>
        <dsp:cNvSpPr/>
      </dsp:nvSpPr>
      <dsp:spPr>
        <a:xfrm>
          <a:off x="0" y="5155379"/>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Acceptance Testing</a:t>
          </a:r>
        </a:p>
      </dsp:txBody>
      <dsp:txXfrm>
        <a:off x="0" y="5155379"/>
        <a:ext cx="3076836" cy="429558"/>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458A6C-A523-1144-AE07-E9437D565FD7}">
      <dsp:nvSpPr>
        <dsp:cNvPr id="0" name=""/>
        <dsp:cNvSpPr/>
      </dsp:nvSpPr>
      <dsp:spPr>
        <a:xfrm>
          <a:off x="0" y="413899"/>
          <a:ext cx="6934276" cy="7654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8177" tIns="374904" rIns="53817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Unchanged code continues to behave correctly </a:t>
          </a:r>
        </a:p>
      </dsp:txBody>
      <dsp:txXfrm>
        <a:off x="0" y="413899"/>
        <a:ext cx="6934276" cy="765450"/>
      </dsp:txXfrm>
    </dsp:sp>
    <dsp:sp modelId="{0C47FFAA-4799-BE40-B451-8983B0896853}">
      <dsp:nvSpPr>
        <dsp:cNvPr id="0" name=""/>
        <dsp:cNvSpPr/>
      </dsp:nvSpPr>
      <dsp:spPr>
        <a:xfrm>
          <a:off x="346713" y="148219"/>
          <a:ext cx="4853993" cy="5313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3469" tIns="0" rIns="183469" bIns="0" numCol="1" spcCol="1270" anchor="ctr" anchorCtr="0">
          <a:noAutofit/>
        </a:bodyPr>
        <a:lstStyle/>
        <a:p>
          <a:pPr marL="0" lvl="0" indent="0" algn="l" defTabSz="800100">
            <a:lnSpc>
              <a:spcPct val="90000"/>
            </a:lnSpc>
            <a:spcBef>
              <a:spcPct val="0"/>
            </a:spcBef>
            <a:spcAft>
              <a:spcPct val="35000"/>
            </a:spcAft>
            <a:buNone/>
          </a:pPr>
          <a:r>
            <a:rPr lang="en-US" sz="1800" kern="1200" dirty="0"/>
            <a:t>Test revalidation</a:t>
          </a:r>
        </a:p>
      </dsp:txBody>
      <dsp:txXfrm>
        <a:off x="372652" y="174158"/>
        <a:ext cx="4802115" cy="479482"/>
      </dsp:txXfrm>
    </dsp:sp>
    <dsp:sp modelId="{719C7FF4-8E32-5B49-AEC8-26C705B059FC}">
      <dsp:nvSpPr>
        <dsp:cNvPr id="0" name=""/>
        <dsp:cNvSpPr/>
      </dsp:nvSpPr>
      <dsp:spPr>
        <a:xfrm>
          <a:off x="0" y="1542229"/>
          <a:ext cx="6934276" cy="10489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8177" tIns="374904" rIns="53817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Verify changed and impacted code  (corrective)</a:t>
          </a:r>
        </a:p>
        <a:p>
          <a:pPr marL="171450" lvl="1" indent="-171450" algn="l" defTabSz="800100">
            <a:lnSpc>
              <a:spcPct val="90000"/>
            </a:lnSpc>
            <a:spcBef>
              <a:spcPct val="0"/>
            </a:spcBef>
            <a:spcAft>
              <a:spcPct val="15000"/>
            </a:spcAft>
            <a:buChar char="•"/>
          </a:pPr>
          <a:r>
            <a:rPr lang="en-US" sz="1800" kern="1200"/>
            <a:t>Verify new structure and requirements (progressive)</a:t>
          </a:r>
        </a:p>
      </dsp:txBody>
      <dsp:txXfrm>
        <a:off x="0" y="1542229"/>
        <a:ext cx="6934276" cy="1048950"/>
      </dsp:txXfrm>
    </dsp:sp>
    <dsp:sp modelId="{5FC73C53-73DA-FB43-99BD-2497143E01F9}">
      <dsp:nvSpPr>
        <dsp:cNvPr id="0" name=""/>
        <dsp:cNvSpPr/>
      </dsp:nvSpPr>
      <dsp:spPr>
        <a:xfrm>
          <a:off x="346713" y="1276549"/>
          <a:ext cx="4853993" cy="5313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3469" tIns="0" rIns="183469" bIns="0" numCol="1" spcCol="1270" anchor="ctr" anchorCtr="0">
          <a:noAutofit/>
        </a:bodyPr>
        <a:lstStyle/>
        <a:p>
          <a:pPr marL="0" lvl="0" indent="0" algn="l" defTabSz="800100">
            <a:lnSpc>
              <a:spcPct val="90000"/>
            </a:lnSpc>
            <a:spcBef>
              <a:spcPct val="0"/>
            </a:spcBef>
            <a:spcAft>
              <a:spcPct val="35000"/>
            </a:spcAft>
            <a:buNone/>
          </a:pPr>
          <a:r>
            <a:rPr lang="en-US" sz="1800" kern="1200"/>
            <a:t>(Regression) test selection</a:t>
          </a:r>
        </a:p>
      </dsp:txBody>
      <dsp:txXfrm>
        <a:off x="372652" y="1302488"/>
        <a:ext cx="4802115" cy="479482"/>
      </dsp:txXfrm>
    </dsp:sp>
    <dsp:sp modelId="{B0CCA7A9-A044-3948-80F5-427A277326F5}">
      <dsp:nvSpPr>
        <dsp:cNvPr id="0" name=""/>
        <dsp:cNvSpPr/>
      </dsp:nvSpPr>
      <dsp:spPr>
        <a:xfrm>
          <a:off x="0" y="2954059"/>
          <a:ext cx="6934276" cy="10489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8177" tIns="374904" rIns="53817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Remove redundant test cases</a:t>
          </a:r>
        </a:p>
        <a:p>
          <a:pPr marL="171450" lvl="1" indent="-171450" algn="l" defTabSz="800100">
            <a:lnSpc>
              <a:spcPct val="90000"/>
            </a:lnSpc>
            <a:spcBef>
              <a:spcPct val="0"/>
            </a:spcBef>
            <a:spcAft>
              <a:spcPct val="15000"/>
            </a:spcAft>
            <a:buChar char="•"/>
          </a:pPr>
          <a:r>
            <a:rPr lang="en-US" sz="1800" kern="1200" dirty="0"/>
            <a:t>Are </a:t>
          </a:r>
          <a:r>
            <a:rPr lang="nb-NO" sz="1800" kern="1200" dirty="0"/>
            <a:t>test</a:t>
          </a:r>
          <a:r>
            <a:rPr lang="en-US" sz="1800" kern="1200" dirty="0"/>
            <a:t> cases obsolete?</a:t>
          </a:r>
        </a:p>
      </dsp:txBody>
      <dsp:txXfrm>
        <a:off x="0" y="2954059"/>
        <a:ext cx="6934276" cy="1048950"/>
      </dsp:txXfrm>
    </dsp:sp>
    <dsp:sp modelId="{D0B5BB05-6FEE-704E-93CD-372AAC6C4ECF}">
      <dsp:nvSpPr>
        <dsp:cNvPr id="0" name=""/>
        <dsp:cNvSpPr/>
      </dsp:nvSpPr>
      <dsp:spPr>
        <a:xfrm>
          <a:off x="346713" y="2688379"/>
          <a:ext cx="4853993" cy="5313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3469" tIns="0" rIns="183469" bIns="0" numCol="1" spcCol="1270" anchor="ctr" anchorCtr="0">
          <a:noAutofit/>
        </a:bodyPr>
        <a:lstStyle/>
        <a:p>
          <a:pPr marL="0" lvl="0" indent="0" algn="l" defTabSz="800100">
            <a:lnSpc>
              <a:spcPct val="90000"/>
            </a:lnSpc>
            <a:spcBef>
              <a:spcPct val="0"/>
            </a:spcBef>
            <a:spcAft>
              <a:spcPct val="35000"/>
            </a:spcAft>
            <a:buNone/>
          </a:pPr>
          <a:r>
            <a:rPr lang="en-US" sz="1800" kern="1200"/>
            <a:t>Test minimization</a:t>
          </a:r>
        </a:p>
      </dsp:txBody>
      <dsp:txXfrm>
        <a:off x="372652" y="2714318"/>
        <a:ext cx="4802115" cy="479482"/>
      </dsp:txXfrm>
    </dsp:sp>
    <dsp:sp modelId="{67F6C471-EA43-9742-B390-F375FC1680E5}">
      <dsp:nvSpPr>
        <dsp:cNvPr id="0" name=""/>
        <dsp:cNvSpPr/>
      </dsp:nvSpPr>
      <dsp:spPr>
        <a:xfrm>
          <a:off x="0" y="4365890"/>
          <a:ext cx="6934276" cy="13041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8177" tIns="374904" rIns="53817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Rank test cases and run them according to available resources</a:t>
          </a:r>
        </a:p>
        <a:p>
          <a:pPr marL="171450" lvl="1" indent="-171450" algn="l" defTabSz="800100">
            <a:lnSpc>
              <a:spcPct val="90000"/>
            </a:lnSpc>
            <a:spcBef>
              <a:spcPct val="0"/>
            </a:spcBef>
            <a:spcAft>
              <a:spcPct val="15000"/>
            </a:spcAft>
            <a:buChar char="•"/>
          </a:pPr>
          <a:r>
            <a:rPr lang="en-US" sz="1800" kern="1200" dirty="0"/>
            <a:t>Do not remove test cases from the set</a:t>
          </a:r>
        </a:p>
      </dsp:txBody>
      <dsp:txXfrm>
        <a:off x="0" y="4365890"/>
        <a:ext cx="6934276" cy="1304100"/>
      </dsp:txXfrm>
    </dsp:sp>
    <dsp:sp modelId="{28889870-3583-214B-ADF1-3B307ECAC9AB}">
      <dsp:nvSpPr>
        <dsp:cNvPr id="0" name=""/>
        <dsp:cNvSpPr/>
      </dsp:nvSpPr>
      <dsp:spPr>
        <a:xfrm>
          <a:off x="346713" y="4100210"/>
          <a:ext cx="4853993" cy="5313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3469" tIns="0" rIns="183469" bIns="0" numCol="1" spcCol="1270" anchor="ctr" anchorCtr="0">
          <a:noAutofit/>
        </a:bodyPr>
        <a:lstStyle/>
        <a:p>
          <a:pPr marL="0" lvl="0" indent="0" algn="l" defTabSz="800100">
            <a:lnSpc>
              <a:spcPct val="90000"/>
            </a:lnSpc>
            <a:spcBef>
              <a:spcPct val="0"/>
            </a:spcBef>
            <a:spcAft>
              <a:spcPct val="35000"/>
            </a:spcAft>
            <a:buNone/>
          </a:pPr>
          <a:r>
            <a:rPr lang="en-US" sz="1800" kern="1200"/>
            <a:t>Test prioritization</a:t>
          </a:r>
        </a:p>
      </dsp:txBody>
      <dsp:txXfrm>
        <a:off x="372652" y="4126149"/>
        <a:ext cx="4802115" cy="479482"/>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6DC06E-E2F7-014A-AED6-DB9D2CF41560}">
      <dsp:nvSpPr>
        <dsp:cNvPr id="0" name=""/>
        <dsp:cNvSpPr/>
      </dsp:nvSpPr>
      <dsp:spPr>
        <a:xfrm>
          <a:off x="0" y="681"/>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AB94D3-3DAE-B64C-95D5-3AF90641ABDE}">
      <dsp:nvSpPr>
        <dsp:cNvPr id="0" name=""/>
        <dsp:cNvSpPr/>
      </dsp:nvSpPr>
      <dsp:spPr>
        <a:xfrm>
          <a:off x="0" y="681"/>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Functionality Tests</a:t>
          </a:r>
        </a:p>
      </dsp:txBody>
      <dsp:txXfrm>
        <a:off x="0" y="681"/>
        <a:ext cx="3076836" cy="429558"/>
      </dsp:txXfrm>
    </dsp:sp>
    <dsp:sp modelId="{2442F692-EABE-C24F-96F0-B5B387391B80}">
      <dsp:nvSpPr>
        <dsp:cNvPr id="0" name=""/>
        <dsp:cNvSpPr/>
      </dsp:nvSpPr>
      <dsp:spPr>
        <a:xfrm>
          <a:off x="0" y="430239"/>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B86603-78F7-2845-90B2-438B01DB0043}">
      <dsp:nvSpPr>
        <dsp:cNvPr id="0" name=""/>
        <dsp:cNvSpPr/>
      </dsp:nvSpPr>
      <dsp:spPr>
        <a:xfrm>
          <a:off x="0" y="430239"/>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GUI Testing</a:t>
          </a:r>
        </a:p>
      </dsp:txBody>
      <dsp:txXfrm>
        <a:off x="0" y="430239"/>
        <a:ext cx="3076836" cy="429558"/>
      </dsp:txXfrm>
    </dsp:sp>
    <dsp:sp modelId="{69425A5D-D388-454A-816A-CD20D67BF737}">
      <dsp:nvSpPr>
        <dsp:cNvPr id="0" name=""/>
        <dsp:cNvSpPr/>
      </dsp:nvSpPr>
      <dsp:spPr>
        <a:xfrm>
          <a:off x="0" y="859798"/>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5F85C3-C3E2-0048-9C41-4BB5368E0F26}">
      <dsp:nvSpPr>
        <dsp:cNvPr id="0" name=""/>
        <dsp:cNvSpPr/>
      </dsp:nvSpPr>
      <dsp:spPr>
        <a:xfrm>
          <a:off x="0" y="859798"/>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Interoperability Tests</a:t>
          </a:r>
        </a:p>
      </dsp:txBody>
      <dsp:txXfrm>
        <a:off x="0" y="859798"/>
        <a:ext cx="3076836" cy="429558"/>
      </dsp:txXfrm>
    </dsp:sp>
    <dsp:sp modelId="{6124CFF2-5919-C14D-821A-614A9223F583}">
      <dsp:nvSpPr>
        <dsp:cNvPr id="0" name=""/>
        <dsp:cNvSpPr/>
      </dsp:nvSpPr>
      <dsp:spPr>
        <a:xfrm>
          <a:off x="0" y="1289356"/>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DE02C-C978-1B4E-AAF9-A1DD7CA40B61}">
      <dsp:nvSpPr>
        <dsp:cNvPr id="0" name=""/>
        <dsp:cNvSpPr/>
      </dsp:nvSpPr>
      <dsp:spPr>
        <a:xfrm>
          <a:off x="0" y="1289356"/>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Robustness Tests</a:t>
          </a:r>
        </a:p>
      </dsp:txBody>
      <dsp:txXfrm>
        <a:off x="0" y="1289356"/>
        <a:ext cx="3076836" cy="429558"/>
      </dsp:txXfrm>
    </dsp:sp>
    <dsp:sp modelId="{255F6E05-3966-814B-B319-CE73AB0AFE9C}">
      <dsp:nvSpPr>
        <dsp:cNvPr id="0" name=""/>
        <dsp:cNvSpPr/>
      </dsp:nvSpPr>
      <dsp:spPr>
        <a:xfrm>
          <a:off x="0" y="1718914"/>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9C5E6A-58DB-DD49-90AA-01DE8822E94A}">
      <dsp:nvSpPr>
        <dsp:cNvPr id="0" name=""/>
        <dsp:cNvSpPr/>
      </dsp:nvSpPr>
      <dsp:spPr>
        <a:xfrm>
          <a:off x="0" y="1718914"/>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Performance Tests</a:t>
          </a:r>
        </a:p>
      </dsp:txBody>
      <dsp:txXfrm>
        <a:off x="0" y="1718914"/>
        <a:ext cx="3076836" cy="429558"/>
      </dsp:txXfrm>
    </dsp:sp>
    <dsp:sp modelId="{A3B9F618-A137-184A-9E31-038F22A7A76D}">
      <dsp:nvSpPr>
        <dsp:cNvPr id="0" name=""/>
        <dsp:cNvSpPr/>
      </dsp:nvSpPr>
      <dsp:spPr>
        <a:xfrm>
          <a:off x="0" y="2148472"/>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D599D5-9DE2-764F-8344-4C0A3ED248D9}">
      <dsp:nvSpPr>
        <dsp:cNvPr id="0" name=""/>
        <dsp:cNvSpPr/>
      </dsp:nvSpPr>
      <dsp:spPr>
        <a:xfrm>
          <a:off x="0" y="2148472"/>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Scalability Tests</a:t>
          </a:r>
        </a:p>
      </dsp:txBody>
      <dsp:txXfrm>
        <a:off x="0" y="2148472"/>
        <a:ext cx="3076836" cy="429558"/>
      </dsp:txXfrm>
    </dsp:sp>
    <dsp:sp modelId="{4D908B17-23E4-E74D-BE15-A2E25C3FB6E1}">
      <dsp:nvSpPr>
        <dsp:cNvPr id="0" name=""/>
        <dsp:cNvSpPr/>
      </dsp:nvSpPr>
      <dsp:spPr>
        <a:xfrm>
          <a:off x="0" y="2578030"/>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C1722E-A059-F349-9F55-FEE81B659387}">
      <dsp:nvSpPr>
        <dsp:cNvPr id="0" name=""/>
        <dsp:cNvSpPr/>
      </dsp:nvSpPr>
      <dsp:spPr>
        <a:xfrm>
          <a:off x="0" y="2578030"/>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Stress Tests</a:t>
          </a:r>
        </a:p>
      </dsp:txBody>
      <dsp:txXfrm>
        <a:off x="0" y="2578030"/>
        <a:ext cx="3076836" cy="429558"/>
      </dsp:txXfrm>
    </dsp:sp>
    <dsp:sp modelId="{76822033-2B7A-4941-9130-CCD0CCDED133}">
      <dsp:nvSpPr>
        <dsp:cNvPr id="0" name=""/>
        <dsp:cNvSpPr/>
      </dsp:nvSpPr>
      <dsp:spPr>
        <a:xfrm>
          <a:off x="0" y="3007588"/>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D2CFD-0242-524D-A27B-9C9FF8DF0DEF}">
      <dsp:nvSpPr>
        <dsp:cNvPr id="0" name=""/>
        <dsp:cNvSpPr/>
      </dsp:nvSpPr>
      <dsp:spPr>
        <a:xfrm>
          <a:off x="0" y="3007588"/>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Load and Stability Tests</a:t>
          </a:r>
        </a:p>
      </dsp:txBody>
      <dsp:txXfrm>
        <a:off x="0" y="3007588"/>
        <a:ext cx="3076836" cy="429558"/>
      </dsp:txXfrm>
    </dsp:sp>
    <dsp:sp modelId="{2D1D5152-B1DC-7F49-9ED9-A041C0F46F85}">
      <dsp:nvSpPr>
        <dsp:cNvPr id="0" name=""/>
        <dsp:cNvSpPr/>
      </dsp:nvSpPr>
      <dsp:spPr>
        <a:xfrm>
          <a:off x="0" y="3437146"/>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3E32ED-8ECD-0343-8068-CA3F717F901C}">
      <dsp:nvSpPr>
        <dsp:cNvPr id="0" name=""/>
        <dsp:cNvSpPr/>
      </dsp:nvSpPr>
      <dsp:spPr>
        <a:xfrm>
          <a:off x="0" y="3437146"/>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Security Testing</a:t>
          </a:r>
        </a:p>
      </dsp:txBody>
      <dsp:txXfrm>
        <a:off x="0" y="3437146"/>
        <a:ext cx="3076836" cy="429558"/>
      </dsp:txXfrm>
    </dsp:sp>
    <dsp:sp modelId="{608F2F41-2146-D54C-B102-433B7A5467A5}">
      <dsp:nvSpPr>
        <dsp:cNvPr id="0" name=""/>
        <dsp:cNvSpPr/>
      </dsp:nvSpPr>
      <dsp:spPr>
        <a:xfrm>
          <a:off x="0" y="3866704"/>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368F64-4C9B-9C4A-B038-44D559AD9812}">
      <dsp:nvSpPr>
        <dsp:cNvPr id="0" name=""/>
        <dsp:cNvSpPr/>
      </dsp:nvSpPr>
      <dsp:spPr>
        <a:xfrm>
          <a:off x="0" y="3866704"/>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Regulatory Tests</a:t>
          </a:r>
        </a:p>
      </dsp:txBody>
      <dsp:txXfrm>
        <a:off x="0" y="3866704"/>
        <a:ext cx="3076836" cy="429558"/>
      </dsp:txXfrm>
    </dsp:sp>
    <dsp:sp modelId="{D4B8CBFC-FF03-EC41-AA5F-76656458C780}">
      <dsp:nvSpPr>
        <dsp:cNvPr id="0" name=""/>
        <dsp:cNvSpPr/>
      </dsp:nvSpPr>
      <dsp:spPr>
        <a:xfrm>
          <a:off x="0" y="4296262"/>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546376-8428-CC4D-B90C-D126274D88CA}">
      <dsp:nvSpPr>
        <dsp:cNvPr id="0" name=""/>
        <dsp:cNvSpPr/>
      </dsp:nvSpPr>
      <dsp:spPr>
        <a:xfrm>
          <a:off x="0" y="4296262"/>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Safety Assurance</a:t>
          </a:r>
        </a:p>
      </dsp:txBody>
      <dsp:txXfrm>
        <a:off x="0" y="4296262"/>
        <a:ext cx="3076836" cy="429558"/>
      </dsp:txXfrm>
    </dsp:sp>
    <dsp:sp modelId="{7F261365-FA5D-304E-B7BB-697CC84F5BD5}">
      <dsp:nvSpPr>
        <dsp:cNvPr id="0" name=""/>
        <dsp:cNvSpPr/>
      </dsp:nvSpPr>
      <dsp:spPr>
        <a:xfrm>
          <a:off x="0" y="4725820"/>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827CD4-EDE5-5742-8D66-42F3CDF304AE}">
      <dsp:nvSpPr>
        <dsp:cNvPr id="0" name=""/>
        <dsp:cNvSpPr/>
      </dsp:nvSpPr>
      <dsp:spPr>
        <a:xfrm>
          <a:off x="0" y="4725820"/>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Regression Tests</a:t>
          </a:r>
        </a:p>
      </dsp:txBody>
      <dsp:txXfrm>
        <a:off x="0" y="4725820"/>
        <a:ext cx="3076836" cy="429558"/>
      </dsp:txXfrm>
    </dsp:sp>
    <dsp:sp modelId="{F56AFCDC-B9D3-8C4C-80D3-99BED044A6B6}">
      <dsp:nvSpPr>
        <dsp:cNvPr id="0" name=""/>
        <dsp:cNvSpPr/>
      </dsp:nvSpPr>
      <dsp:spPr>
        <a:xfrm>
          <a:off x="0" y="5155379"/>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6143E4-2058-6940-9E90-B72676CB9347}">
      <dsp:nvSpPr>
        <dsp:cNvPr id="0" name=""/>
        <dsp:cNvSpPr/>
      </dsp:nvSpPr>
      <dsp:spPr>
        <a:xfrm>
          <a:off x="0" y="5155379"/>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Acceptance Testing</a:t>
          </a:r>
        </a:p>
      </dsp:txBody>
      <dsp:txXfrm>
        <a:off x="0" y="5155379"/>
        <a:ext cx="3076836" cy="429558"/>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4B89EB-A917-DD4A-B16C-8D0E9947EE70}">
      <dsp:nvSpPr>
        <dsp:cNvPr id="0" name=""/>
        <dsp:cNvSpPr/>
      </dsp:nvSpPr>
      <dsp:spPr>
        <a:xfrm rot="5400000">
          <a:off x="3526278" y="-1095128"/>
          <a:ext cx="1441003" cy="3996969"/>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altLang="en-US" sz="1800" kern="1200">
              <a:latin typeface="Arial" panose="020B0604020202020204" pitchFamily="34" charset="0"/>
              <a:cs typeface="Arial" panose="020B0604020202020204" pitchFamily="34" charset="0"/>
            </a:rPr>
            <a:t>Can be costly, unless test execution is highly automated</a:t>
          </a:r>
          <a:endParaRPr lang="en-US" altLang="en-US" sz="1800" kern="1200" dirty="0">
            <a:latin typeface="Arial" panose="020B0604020202020204" pitchFamily="34" charset="0"/>
            <a:cs typeface="Arial" panose="020B0604020202020204" pitchFamily="34" charset="0"/>
          </a:endParaRPr>
        </a:p>
      </dsp:txBody>
      <dsp:txXfrm rot="-5400000">
        <a:off x="2248295" y="253199"/>
        <a:ext cx="3926625" cy="1300315"/>
      </dsp:txXfrm>
    </dsp:sp>
    <dsp:sp modelId="{3EC6681A-06C9-B546-A9EB-A26DC0FED165}">
      <dsp:nvSpPr>
        <dsp:cNvPr id="0" name=""/>
        <dsp:cNvSpPr/>
      </dsp:nvSpPr>
      <dsp:spPr>
        <a:xfrm>
          <a:off x="0" y="2729"/>
          <a:ext cx="2248295" cy="180125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altLang="en-US" sz="2600" kern="1200">
              <a:latin typeface="Arial" panose="020B0604020202020204" pitchFamily="34" charset="0"/>
              <a:cs typeface="Arial" panose="020B0604020202020204" pitchFamily="34" charset="0"/>
            </a:rPr>
            <a:t>Retest all </a:t>
          </a:r>
          <a:endParaRPr lang="en-US" sz="2600" kern="1200"/>
        </a:p>
      </dsp:txBody>
      <dsp:txXfrm>
        <a:off x="87930" y="90659"/>
        <a:ext cx="2072435" cy="1625394"/>
      </dsp:txXfrm>
    </dsp:sp>
    <dsp:sp modelId="{450A7766-7934-2446-B0F6-5360FCBED441}">
      <dsp:nvSpPr>
        <dsp:cNvPr id="0" name=""/>
        <dsp:cNvSpPr/>
      </dsp:nvSpPr>
      <dsp:spPr>
        <a:xfrm rot="5400000">
          <a:off x="3526278" y="796188"/>
          <a:ext cx="1441003" cy="3996969"/>
        </a:xfrm>
        <a:prstGeom prst="round2SameRect">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altLang="en-US" sz="1800" kern="1200">
              <a:latin typeface="Arial" panose="020B0604020202020204" pitchFamily="34" charset="0"/>
              <a:cs typeface="Arial" panose="020B0604020202020204" pitchFamily="34" charset="0"/>
            </a:rPr>
            <a:t>Better than no test</a:t>
          </a:r>
          <a:endParaRPr lang="en-US" altLang="en-US" sz="1800"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15000"/>
            </a:spcAft>
            <a:buChar char="•"/>
          </a:pPr>
          <a:r>
            <a:rPr lang="en-US" altLang="en-US" sz="1800" kern="1200">
              <a:latin typeface="Arial" panose="020B0604020202020204" pitchFamily="34" charset="0"/>
              <a:cs typeface="Arial" panose="020B0604020202020204" pitchFamily="34" charset="0"/>
            </a:rPr>
            <a:t>Hard to ensure coverage of the changed code</a:t>
          </a:r>
          <a:endParaRPr lang="en-US" altLang="en-US" sz="1800" kern="1200" dirty="0">
            <a:latin typeface="Arial" panose="020B0604020202020204" pitchFamily="34" charset="0"/>
            <a:cs typeface="Arial" panose="020B0604020202020204" pitchFamily="34" charset="0"/>
          </a:endParaRPr>
        </a:p>
      </dsp:txBody>
      <dsp:txXfrm rot="-5400000">
        <a:off x="2248295" y="2144515"/>
        <a:ext cx="3926625" cy="1300315"/>
      </dsp:txXfrm>
    </dsp:sp>
    <dsp:sp modelId="{5EF37583-F856-1443-A2C2-55BD9B2524FB}">
      <dsp:nvSpPr>
        <dsp:cNvPr id="0" name=""/>
        <dsp:cNvSpPr/>
      </dsp:nvSpPr>
      <dsp:spPr>
        <a:xfrm>
          <a:off x="0" y="1894046"/>
          <a:ext cx="2248295" cy="1801254"/>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altLang="en-US" sz="2600" kern="1200" dirty="0">
              <a:latin typeface="Arial" panose="020B0604020202020204" pitchFamily="34" charset="0"/>
              <a:cs typeface="Arial" panose="020B0604020202020204" pitchFamily="34" charset="0"/>
            </a:rPr>
            <a:t>Random selection</a:t>
          </a:r>
        </a:p>
      </dsp:txBody>
      <dsp:txXfrm>
        <a:off x="87930" y="1981976"/>
        <a:ext cx="2072435" cy="1625394"/>
      </dsp:txXfrm>
    </dsp:sp>
    <dsp:sp modelId="{4A4171F7-42C0-6A42-A502-04A48237C944}">
      <dsp:nvSpPr>
        <dsp:cNvPr id="0" name=""/>
        <dsp:cNvSpPr/>
      </dsp:nvSpPr>
      <dsp:spPr>
        <a:xfrm rot="5400000">
          <a:off x="3526278" y="2687505"/>
          <a:ext cx="1441003" cy="3996969"/>
        </a:xfrm>
        <a:prstGeom prst="round2Same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solidFill>
                <a:schemeClr val="tx1"/>
              </a:solidFill>
            </a:rPr>
            <a:t>A technique that </a:t>
          </a:r>
          <a:r>
            <a:rPr lang="en-US" sz="1800" kern="1200" dirty="0">
              <a:solidFill>
                <a:srgbClr val="FF0000"/>
              </a:solidFill>
            </a:rPr>
            <a:t>does not discard any test </a:t>
          </a:r>
          <a:r>
            <a:rPr lang="en-US" sz="1800" kern="1200" dirty="0">
              <a:solidFill>
                <a:schemeClr val="tx1"/>
              </a:solidFill>
            </a:rPr>
            <a:t>that will </a:t>
          </a:r>
          <a:r>
            <a:rPr lang="en-US" sz="1800" kern="1200" dirty="0">
              <a:solidFill>
                <a:srgbClr val="FF0000"/>
              </a:solidFill>
            </a:rPr>
            <a:t>traverse a modified or impacted statement </a:t>
          </a:r>
          <a:r>
            <a:rPr lang="en-US" sz="1800" kern="1200" dirty="0">
              <a:solidFill>
                <a:schemeClr val="tx1"/>
              </a:solidFill>
            </a:rPr>
            <a:t>is known as “</a:t>
          </a:r>
          <a:r>
            <a:rPr lang="en-US" sz="1800" kern="1200" dirty="0">
              <a:solidFill>
                <a:srgbClr val="FF0000"/>
              </a:solidFill>
            </a:rPr>
            <a:t>safe</a:t>
          </a:r>
          <a:r>
            <a:rPr lang="en-US" sz="1800" kern="1200" dirty="0">
              <a:solidFill>
                <a:schemeClr val="tx1"/>
              </a:solidFill>
            </a:rPr>
            <a:t>” regression test selection technique</a:t>
          </a:r>
          <a:endParaRPr lang="en-US" altLang="en-US" sz="1800" kern="1200" dirty="0">
            <a:latin typeface="Arial" panose="020B0604020202020204" pitchFamily="34" charset="0"/>
            <a:cs typeface="Arial" panose="020B0604020202020204" pitchFamily="34" charset="0"/>
          </a:endParaRPr>
        </a:p>
      </dsp:txBody>
      <dsp:txXfrm rot="-5400000">
        <a:off x="2248295" y="4035832"/>
        <a:ext cx="3926625" cy="1300315"/>
      </dsp:txXfrm>
    </dsp:sp>
    <dsp:sp modelId="{0A1A0DB4-2980-E940-94A9-C6C20ED28270}">
      <dsp:nvSpPr>
        <dsp:cNvPr id="0" name=""/>
        <dsp:cNvSpPr/>
      </dsp:nvSpPr>
      <dsp:spPr>
        <a:xfrm>
          <a:off x="0" y="3785363"/>
          <a:ext cx="2248295" cy="1801254"/>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altLang="en-US" sz="2600" kern="1200">
              <a:latin typeface="Arial" panose="020B0604020202020204" pitchFamily="34" charset="0"/>
              <a:cs typeface="Arial" panose="020B0604020202020204" pitchFamily="34" charset="0"/>
            </a:rPr>
            <a:t>Selecting modification traversing tests</a:t>
          </a:r>
          <a:endParaRPr lang="en-US" altLang="en-US" sz="2600" kern="1200" dirty="0">
            <a:latin typeface="Arial" panose="020B0604020202020204" pitchFamily="34" charset="0"/>
            <a:cs typeface="Arial" panose="020B0604020202020204" pitchFamily="34" charset="0"/>
          </a:endParaRPr>
        </a:p>
      </dsp:txBody>
      <dsp:txXfrm>
        <a:off x="87930" y="3873293"/>
        <a:ext cx="2072435" cy="1625394"/>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6DC06E-E2F7-014A-AED6-DB9D2CF41560}">
      <dsp:nvSpPr>
        <dsp:cNvPr id="0" name=""/>
        <dsp:cNvSpPr/>
      </dsp:nvSpPr>
      <dsp:spPr>
        <a:xfrm>
          <a:off x="0" y="681"/>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AB94D3-3DAE-B64C-95D5-3AF90641ABDE}">
      <dsp:nvSpPr>
        <dsp:cNvPr id="0" name=""/>
        <dsp:cNvSpPr/>
      </dsp:nvSpPr>
      <dsp:spPr>
        <a:xfrm>
          <a:off x="0" y="681"/>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Functionality Tests</a:t>
          </a:r>
        </a:p>
      </dsp:txBody>
      <dsp:txXfrm>
        <a:off x="0" y="681"/>
        <a:ext cx="3076836" cy="429558"/>
      </dsp:txXfrm>
    </dsp:sp>
    <dsp:sp modelId="{2442F692-EABE-C24F-96F0-B5B387391B80}">
      <dsp:nvSpPr>
        <dsp:cNvPr id="0" name=""/>
        <dsp:cNvSpPr/>
      </dsp:nvSpPr>
      <dsp:spPr>
        <a:xfrm>
          <a:off x="0" y="430239"/>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B86603-78F7-2845-90B2-438B01DB0043}">
      <dsp:nvSpPr>
        <dsp:cNvPr id="0" name=""/>
        <dsp:cNvSpPr/>
      </dsp:nvSpPr>
      <dsp:spPr>
        <a:xfrm>
          <a:off x="0" y="430239"/>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GUI Testing</a:t>
          </a:r>
        </a:p>
      </dsp:txBody>
      <dsp:txXfrm>
        <a:off x="0" y="430239"/>
        <a:ext cx="3076836" cy="429558"/>
      </dsp:txXfrm>
    </dsp:sp>
    <dsp:sp modelId="{69425A5D-D388-454A-816A-CD20D67BF737}">
      <dsp:nvSpPr>
        <dsp:cNvPr id="0" name=""/>
        <dsp:cNvSpPr/>
      </dsp:nvSpPr>
      <dsp:spPr>
        <a:xfrm>
          <a:off x="0" y="859798"/>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5F85C3-C3E2-0048-9C41-4BB5368E0F26}">
      <dsp:nvSpPr>
        <dsp:cNvPr id="0" name=""/>
        <dsp:cNvSpPr/>
      </dsp:nvSpPr>
      <dsp:spPr>
        <a:xfrm>
          <a:off x="0" y="859798"/>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Interoperability Tests</a:t>
          </a:r>
        </a:p>
      </dsp:txBody>
      <dsp:txXfrm>
        <a:off x="0" y="859798"/>
        <a:ext cx="3076836" cy="429558"/>
      </dsp:txXfrm>
    </dsp:sp>
    <dsp:sp modelId="{6124CFF2-5919-C14D-821A-614A9223F583}">
      <dsp:nvSpPr>
        <dsp:cNvPr id="0" name=""/>
        <dsp:cNvSpPr/>
      </dsp:nvSpPr>
      <dsp:spPr>
        <a:xfrm>
          <a:off x="0" y="1289356"/>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DE02C-C978-1B4E-AAF9-A1DD7CA40B61}">
      <dsp:nvSpPr>
        <dsp:cNvPr id="0" name=""/>
        <dsp:cNvSpPr/>
      </dsp:nvSpPr>
      <dsp:spPr>
        <a:xfrm>
          <a:off x="0" y="1289356"/>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Robustness Tests</a:t>
          </a:r>
        </a:p>
      </dsp:txBody>
      <dsp:txXfrm>
        <a:off x="0" y="1289356"/>
        <a:ext cx="3076836" cy="429558"/>
      </dsp:txXfrm>
    </dsp:sp>
    <dsp:sp modelId="{255F6E05-3966-814B-B319-CE73AB0AFE9C}">
      <dsp:nvSpPr>
        <dsp:cNvPr id="0" name=""/>
        <dsp:cNvSpPr/>
      </dsp:nvSpPr>
      <dsp:spPr>
        <a:xfrm>
          <a:off x="0" y="1718914"/>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9C5E6A-58DB-DD49-90AA-01DE8822E94A}">
      <dsp:nvSpPr>
        <dsp:cNvPr id="0" name=""/>
        <dsp:cNvSpPr/>
      </dsp:nvSpPr>
      <dsp:spPr>
        <a:xfrm>
          <a:off x="0" y="1718914"/>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Performance Tests</a:t>
          </a:r>
        </a:p>
      </dsp:txBody>
      <dsp:txXfrm>
        <a:off x="0" y="1718914"/>
        <a:ext cx="3076836" cy="429558"/>
      </dsp:txXfrm>
    </dsp:sp>
    <dsp:sp modelId="{A3B9F618-A137-184A-9E31-038F22A7A76D}">
      <dsp:nvSpPr>
        <dsp:cNvPr id="0" name=""/>
        <dsp:cNvSpPr/>
      </dsp:nvSpPr>
      <dsp:spPr>
        <a:xfrm>
          <a:off x="0" y="2148472"/>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D599D5-9DE2-764F-8344-4C0A3ED248D9}">
      <dsp:nvSpPr>
        <dsp:cNvPr id="0" name=""/>
        <dsp:cNvSpPr/>
      </dsp:nvSpPr>
      <dsp:spPr>
        <a:xfrm>
          <a:off x="0" y="2148472"/>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Scalability Tests</a:t>
          </a:r>
        </a:p>
      </dsp:txBody>
      <dsp:txXfrm>
        <a:off x="0" y="2148472"/>
        <a:ext cx="3076836" cy="429558"/>
      </dsp:txXfrm>
    </dsp:sp>
    <dsp:sp modelId="{4D908B17-23E4-E74D-BE15-A2E25C3FB6E1}">
      <dsp:nvSpPr>
        <dsp:cNvPr id="0" name=""/>
        <dsp:cNvSpPr/>
      </dsp:nvSpPr>
      <dsp:spPr>
        <a:xfrm>
          <a:off x="0" y="2578030"/>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C1722E-A059-F349-9F55-FEE81B659387}">
      <dsp:nvSpPr>
        <dsp:cNvPr id="0" name=""/>
        <dsp:cNvSpPr/>
      </dsp:nvSpPr>
      <dsp:spPr>
        <a:xfrm>
          <a:off x="0" y="2578030"/>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Stress Tests</a:t>
          </a:r>
        </a:p>
      </dsp:txBody>
      <dsp:txXfrm>
        <a:off x="0" y="2578030"/>
        <a:ext cx="3076836" cy="429558"/>
      </dsp:txXfrm>
    </dsp:sp>
    <dsp:sp modelId="{76822033-2B7A-4941-9130-CCD0CCDED133}">
      <dsp:nvSpPr>
        <dsp:cNvPr id="0" name=""/>
        <dsp:cNvSpPr/>
      </dsp:nvSpPr>
      <dsp:spPr>
        <a:xfrm>
          <a:off x="0" y="3007588"/>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D2CFD-0242-524D-A27B-9C9FF8DF0DEF}">
      <dsp:nvSpPr>
        <dsp:cNvPr id="0" name=""/>
        <dsp:cNvSpPr/>
      </dsp:nvSpPr>
      <dsp:spPr>
        <a:xfrm>
          <a:off x="0" y="3007588"/>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Load and Stability Tests</a:t>
          </a:r>
        </a:p>
      </dsp:txBody>
      <dsp:txXfrm>
        <a:off x="0" y="3007588"/>
        <a:ext cx="3076836" cy="429558"/>
      </dsp:txXfrm>
    </dsp:sp>
    <dsp:sp modelId="{2D1D5152-B1DC-7F49-9ED9-A041C0F46F85}">
      <dsp:nvSpPr>
        <dsp:cNvPr id="0" name=""/>
        <dsp:cNvSpPr/>
      </dsp:nvSpPr>
      <dsp:spPr>
        <a:xfrm>
          <a:off x="0" y="3437146"/>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3E32ED-8ECD-0343-8068-CA3F717F901C}">
      <dsp:nvSpPr>
        <dsp:cNvPr id="0" name=""/>
        <dsp:cNvSpPr/>
      </dsp:nvSpPr>
      <dsp:spPr>
        <a:xfrm>
          <a:off x="0" y="3437146"/>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Security Testing</a:t>
          </a:r>
        </a:p>
      </dsp:txBody>
      <dsp:txXfrm>
        <a:off x="0" y="3437146"/>
        <a:ext cx="3076836" cy="429558"/>
      </dsp:txXfrm>
    </dsp:sp>
    <dsp:sp modelId="{608F2F41-2146-D54C-B102-433B7A5467A5}">
      <dsp:nvSpPr>
        <dsp:cNvPr id="0" name=""/>
        <dsp:cNvSpPr/>
      </dsp:nvSpPr>
      <dsp:spPr>
        <a:xfrm>
          <a:off x="0" y="3866704"/>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368F64-4C9B-9C4A-B038-44D559AD9812}">
      <dsp:nvSpPr>
        <dsp:cNvPr id="0" name=""/>
        <dsp:cNvSpPr/>
      </dsp:nvSpPr>
      <dsp:spPr>
        <a:xfrm>
          <a:off x="0" y="3866704"/>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Regulatory Tests</a:t>
          </a:r>
        </a:p>
      </dsp:txBody>
      <dsp:txXfrm>
        <a:off x="0" y="3866704"/>
        <a:ext cx="3076836" cy="429558"/>
      </dsp:txXfrm>
    </dsp:sp>
    <dsp:sp modelId="{D4B8CBFC-FF03-EC41-AA5F-76656458C780}">
      <dsp:nvSpPr>
        <dsp:cNvPr id="0" name=""/>
        <dsp:cNvSpPr/>
      </dsp:nvSpPr>
      <dsp:spPr>
        <a:xfrm>
          <a:off x="0" y="4296262"/>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546376-8428-CC4D-B90C-D126274D88CA}">
      <dsp:nvSpPr>
        <dsp:cNvPr id="0" name=""/>
        <dsp:cNvSpPr/>
      </dsp:nvSpPr>
      <dsp:spPr>
        <a:xfrm>
          <a:off x="0" y="4296262"/>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Safety Assurance</a:t>
          </a:r>
        </a:p>
      </dsp:txBody>
      <dsp:txXfrm>
        <a:off x="0" y="4296262"/>
        <a:ext cx="3076836" cy="429558"/>
      </dsp:txXfrm>
    </dsp:sp>
    <dsp:sp modelId="{7F261365-FA5D-304E-B7BB-697CC84F5BD5}">
      <dsp:nvSpPr>
        <dsp:cNvPr id="0" name=""/>
        <dsp:cNvSpPr/>
      </dsp:nvSpPr>
      <dsp:spPr>
        <a:xfrm>
          <a:off x="0" y="4725820"/>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827CD4-EDE5-5742-8D66-42F3CDF304AE}">
      <dsp:nvSpPr>
        <dsp:cNvPr id="0" name=""/>
        <dsp:cNvSpPr/>
      </dsp:nvSpPr>
      <dsp:spPr>
        <a:xfrm>
          <a:off x="0" y="4725820"/>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Regression Tests</a:t>
          </a:r>
        </a:p>
      </dsp:txBody>
      <dsp:txXfrm>
        <a:off x="0" y="4725820"/>
        <a:ext cx="3076836" cy="429558"/>
      </dsp:txXfrm>
    </dsp:sp>
    <dsp:sp modelId="{F56AFCDC-B9D3-8C4C-80D3-99BED044A6B6}">
      <dsp:nvSpPr>
        <dsp:cNvPr id="0" name=""/>
        <dsp:cNvSpPr/>
      </dsp:nvSpPr>
      <dsp:spPr>
        <a:xfrm>
          <a:off x="0" y="5155379"/>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6143E4-2058-6940-9E90-B72676CB9347}">
      <dsp:nvSpPr>
        <dsp:cNvPr id="0" name=""/>
        <dsp:cNvSpPr/>
      </dsp:nvSpPr>
      <dsp:spPr>
        <a:xfrm>
          <a:off x="0" y="5155379"/>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Acceptance Testing</a:t>
          </a:r>
        </a:p>
      </dsp:txBody>
      <dsp:txXfrm>
        <a:off x="0" y="5155379"/>
        <a:ext cx="3076836" cy="4295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A34CE5-E1B6-D745-B1C8-5C1B7F81EBDD}">
      <dsp:nvSpPr>
        <dsp:cNvPr id="0" name=""/>
        <dsp:cNvSpPr/>
      </dsp:nvSpPr>
      <dsp:spPr>
        <a:xfrm>
          <a:off x="0" y="55217"/>
          <a:ext cx="7495309" cy="87395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Tests are designed to verify</a:t>
          </a:r>
        </a:p>
      </dsp:txBody>
      <dsp:txXfrm>
        <a:off x="42663" y="97880"/>
        <a:ext cx="7409983" cy="788627"/>
      </dsp:txXfrm>
    </dsp:sp>
    <dsp:sp modelId="{536BE8D0-D266-0040-992F-A3CF573886B9}">
      <dsp:nvSpPr>
        <dsp:cNvPr id="0" name=""/>
        <dsp:cNvSpPr/>
      </dsp:nvSpPr>
      <dsp:spPr>
        <a:xfrm>
          <a:off x="0" y="929170"/>
          <a:ext cx="7495309" cy="842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7976"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b="1" kern="1200"/>
            <a:t>look-and-feel</a:t>
          </a:r>
          <a:r>
            <a:rPr lang="en-US" sz="1700" kern="1200"/>
            <a:t> the interface to the users of an application system</a:t>
          </a:r>
          <a:endParaRPr lang="en-US" sz="1700" kern="1200" dirty="0"/>
        </a:p>
        <a:p>
          <a:pPr marL="171450" lvl="1" indent="-171450" algn="l" defTabSz="755650">
            <a:lnSpc>
              <a:spcPct val="90000"/>
            </a:lnSpc>
            <a:spcBef>
              <a:spcPct val="0"/>
            </a:spcBef>
            <a:spcAft>
              <a:spcPct val="20000"/>
            </a:spcAft>
            <a:buChar char="•"/>
          </a:pPr>
          <a:r>
            <a:rPr lang="en-US" sz="1700" kern="1200" dirty="0"/>
            <a:t>different components such as icons, menu bars, dialog boxes, scroll bars, list boxes, and radio buttons</a:t>
          </a:r>
        </a:p>
      </dsp:txBody>
      <dsp:txXfrm>
        <a:off x="0" y="929170"/>
        <a:ext cx="7495309" cy="842490"/>
      </dsp:txXfrm>
    </dsp:sp>
    <dsp:sp modelId="{5F8CA3AA-7F60-D846-A784-B28E26BEE59E}">
      <dsp:nvSpPr>
        <dsp:cNvPr id="0" name=""/>
        <dsp:cNvSpPr/>
      </dsp:nvSpPr>
      <dsp:spPr>
        <a:xfrm>
          <a:off x="0" y="1771660"/>
          <a:ext cx="7495309" cy="873953"/>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The GUI can be utilized to test the functionality behind the interface, such as:</a:t>
          </a:r>
        </a:p>
      </dsp:txBody>
      <dsp:txXfrm>
        <a:off x="42663" y="1814323"/>
        <a:ext cx="7409983" cy="788627"/>
      </dsp:txXfrm>
    </dsp:sp>
    <dsp:sp modelId="{3FE7682D-18AD-3A45-9924-2ADFED4A433E}">
      <dsp:nvSpPr>
        <dsp:cNvPr id="0" name=""/>
        <dsp:cNvSpPr/>
      </dsp:nvSpPr>
      <dsp:spPr>
        <a:xfrm>
          <a:off x="0" y="2645614"/>
          <a:ext cx="7495309" cy="592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7976"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dirty="0"/>
            <a:t>accurate response to database queries</a:t>
          </a:r>
        </a:p>
        <a:p>
          <a:pPr marL="171450" lvl="1" indent="-171450" algn="l" defTabSz="755650">
            <a:lnSpc>
              <a:spcPct val="90000"/>
            </a:lnSpc>
            <a:spcBef>
              <a:spcPct val="0"/>
            </a:spcBef>
            <a:spcAft>
              <a:spcPct val="20000"/>
            </a:spcAft>
            <a:buChar char="•"/>
          </a:pPr>
          <a:r>
            <a:rPr lang="en-US" sz="1700" kern="1200" dirty="0"/>
            <a:t>usefulness of the on-line help, error messages, tutorials, and user manuals</a:t>
          </a:r>
        </a:p>
      </dsp:txBody>
      <dsp:txXfrm>
        <a:off x="0" y="2645614"/>
        <a:ext cx="7495309" cy="592020"/>
      </dsp:txXfrm>
    </dsp:sp>
    <dsp:sp modelId="{FC1C329F-3FAA-1C46-9DE1-0B5A2AF128DE}">
      <dsp:nvSpPr>
        <dsp:cNvPr id="0" name=""/>
        <dsp:cNvSpPr/>
      </dsp:nvSpPr>
      <dsp:spPr>
        <a:xfrm>
          <a:off x="0" y="3237634"/>
          <a:ext cx="7495309" cy="873953"/>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The usability characteristics of the GUI is tested, which includes the following</a:t>
          </a:r>
        </a:p>
      </dsp:txBody>
      <dsp:txXfrm>
        <a:off x="42663" y="3280297"/>
        <a:ext cx="7409983" cy="788627"/>
      </dsp:txXfrm>
    </dsp:sp>
    <dsp:sp modelId="{D6A6ED9C-CD3F-634E-BD57-73D81D38E3E8}">
      <dsp:nvSpPr>
        <dsp:cNvPr id="0" name=""/>
        <dsp:cNvSpPr/>
      </dsp:nvSpPr>
      <dsp:spPr>
        <a:xfrm>
          <a:off x="0" y="4111587"/>
          <a:ext cx="7495309" cy="1912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7976"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b="1" i="1" kern="1200" dirty="0"/>
            <a:t>Accessibility:</a:t>
          </a:r>
          <a:r>
            <a:rPr lang="en-US" sz="1700" kern="1200" dirty="0"/>
            <a:t> Can users enter, navigate, and exit with relative ease?</a:t>
          </a:r>
        </a:p>
        <a:p>
          <a:pPr marL="171450" lvl="1" indent="-171450" algn="l" defTabSz="755650">
            <a:lnSpc>
              <a:spcPct val="90000"/>
            </a:lnSpc>
            <a:spcBef>
              <a:spcPct val="0"/>
            </a:spcBef>
            <a:spcAft>
              <a:spcPct val="20000"/>
            </a:spcAft>
            <a:buChar char="•"/>
          </a:pPr>
          <a:r>
            <a:rPr lang="en-US" sz="1700" b="1" i="1" kern="1200" dirty="0"/>
            <a:t>Responsiveness:</a:t>
          </a:r>
          <a:r>
            <a:rPr lang="en-US" sz="1700" kern="1200" dirty="0"/>
            <a:t> Can users do what they want and when they want in a way that is clear?</a:t>
          </a:r>
        </a:p>
        <a:p>
          <a:pPr marL="171450" lvl="1" indent="-171450" algn="l" defTabSz="755650">
            <a:lnSpc>
              <a:spcPct val="90000"/>
            </a:lnSpc>
            <a:spcBef>
              <a:spcPct val="0"/>
            </a:spcBef>
            <a:spcAft>
              <a:spcPct val="20000"/>
            </a:spcAft>
            <a:buChar char="•"/>
          </a:pPr>
          <a:r>
            <a:rPr lang="en-US" sz="1700" b="1" i="1" kern="1200" dirty="0"/>
            <a:t>Efficiency:</a:t>
          </a:r>
          <a:r>
            <a:rPr lang="en-US" sz="1700" kern="1200" dirty="0"/>
            <a:t> Can users do what they want to with minimum number of steps and time?</a:t>
          </a:r>
        </a:p>
        <a:p>
          <a:pPr marL="171450" lvl="1" indent="-171450" algn="l" defTabSz="755650">
            <a:lnSpc>
              <a:spcPct val="90000"/>
            </a:lnSpc>
            <a:spcBef>
              <a:spcPct val="0"/>
            </a:spcBef>
            <a:spcAft>
              <a:spcPct val="20000"/>
            </a:spcAft>
            <a:buChar char="•"/>
          </a:pPr>
          <a:r>
            <a:rPr lang="en-US" sz="1700" b="1" i="1" kern="1200" dirty="0"/>
            <a:t>Comprehensibility:</a:t>
          </a:r>
          <a:r>
            <a:rPr lang="en-US" sz="1700" kern="1200" dirty="0"/>
            <a:t> Do users understand the product structure with a minimum amount of effort?</a:t>
          </a:r>
        </a:p>
      </dsp:txBody>
      <dsp:txXfrm>
        <a:off x="0" y="4111587"/>
        <a:ext cx="7495309" cy="19126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6DC06E-E2F7-014A-AED6-DB9D2CF41560}">
      <dsp:nvSpPr>
        <dsp:cNvPr id="0" name=""/>
        <dsp:cNvSpPr/>
      </dsp:nvSpPr>
      <dsp:spPr>
        <a:xfrm>
          <a:off x="0" y="681"/>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AB94D3-3DAE-B64C-95D5-3AF90641ABDE}">
      <dsp:nvSpPr>
        <dsp:cNvPr id="0" name=""/>
        <dsp:cNvSpPr/>
      </dsp:nvSpPr>
      <dsp:spPr>
        <a:xfrm>
          <a:off x="0" y="681"/>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Functionality Tests</a:t>
          </a:r>
        </a:p>
      </dsp:txBody>
      <dsp:txXfrm>
        <a:off x="0" y="681"/>
        <a:ext cx="3076836" cy="429558"/>
      </dsp:txXfrm>
    </dsp:sp>
    <dsp:sp modelId="{2442F692-EABE-C24F-96F0-B5B387391B80}">
      <dsp:nvSpPr>
        <dsp:cNvPr id="0" name=""/>
        <dsp:cNvSpPr/>
      </dsp:nvSpPr>
      <dsp:spPr>
        <a:xfrm>
          <a:off x="0" y="430239"/>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B86603-78F7-2845-90B2-438B01DB0043}">
      <dsp:nvSpPr>
        <dsp:cNvPr id="0" name=""/>
        <dsp:cNvSpPr/>
      </dsp:nvSpPr>
      <dsp:spPr>
        <a:xfrm>
          <a:off x="0" y="430239"/>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GUI Testing</a:t>
          </a:r>
        </a:p>
      </dsp:txBody>
      <dsp:txXfrm>
        <a:off x="0" y="430239"/>
        <a:ext cx="3076836" cy="429558"/>
      </dsp:txXfrm>
    </dsp:sp>
    <dsp:sp modelId="{69425A5D-D388-454A-816A-CD20D67BF737}">
      <dsp:nvSpPr>
        <dsp:cNvPr id="0" name=""/>
        <dsp:cNvSpPr/>
      </dsp:nvSpPr>
      <dsp:spPr>
        <a:xfrm>
          <a:off x="0" y="859798"/>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5F85C3-C3E2-0048-9C41-4BB5368E0F26}">
      <dsp:nvSpPr>
        <dsp:cNvPr id="0" name=""/>
        <dsp:cNvSpPr/>
      </dsp:nvSpPr>
      <dsp:spPr>
        <a:xfrm>
          <a:off x="0" y="859798"/>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Interoperability Tests</a:t>
          </a:r>
        </a:p>
      </dsp:txBody>
      <dsp:txXfrm>
        <a:off x="0" y="859798"/>
        <a:ext cx="3076836" cy="429558"/>
      </dsp:txXfrm>
    </dsp:sp>
    <dsp:sp modelId="{6124CFF2-5919-C14D-821A-614A9223F583}">
      <dsp:nvSpPr>
        <dsp:cNvPr id="0" name=""/>
        <dsp:cNvSpPr/>
      </dsp:nvSpPr>
      <dsp:spPr>
        <a:xfrm>
          <a:off x="0" y="1289356"/>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DE02C-C978-1B4E-AAF9-A1DD7CA40B61}">
      <dsp:nvSpPr>
        <dsp:cNvPr id="0" name=""/>
        <dsp:cNvSpPr/>
      </dsp:nvSpPr>
      <dsp:spPr>
        <a:xfrm>
          <a:off x="0" y="1289356"/>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Robustness Tests</a:t>
          </a:r>
        </a:p>
      </dsp:txBody>
      <dsp:txXfrm>
        <a:off x="0" y="1289356"/>
        <a:ext cx="3076836" cy="429558"/>
      </dsp:txXfrm>
    </dsp:sp>
    <dsp:sp modelId="{255F6E05-3966-814B-B319-CE73AB0AFE9C}">
      <dsp:nvSpPr>
        <dsp:cNvPr id="0" name=""/>
        <dsp:cNvSpPr/>
      </dsp:nvSpPr>
      <dsp:spPr>
        <a:xfrm>
          <a:off x="0" y="1718914"/>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9C5E6A-58DB-DD49-90AA-01DE8822E94A}">
      <dsp:nvSpPr>
        <dsp:cNvPr id="0" name=""/>
        <dsp:cNvSpPr/>
      </dsp:nvSpPr>
      <dsp:spPr>
        <a:xfrm>
          <a:off x="0" y="1718914"/>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Performance Tests</a:t>
          </a:r>
        </a:p>
      </dsp:txBody>
      <dsp:txXfrm>
        <a:off x="0" y="1718914"/>
        <a:ext cx="3076836" cy="429558"/>
      </dsp:txXfrm>
    </dsp:sp>
    <dsp:sp modelId="{A3B9F618-A137-184A-9E31-038F22A7A76D}">
      <dsp:nvSpPr>
        <dsp:cNvPr id="0" name=""/>
        <dsp:cNvSpPr/>
      </dsp:nvSpPr>
      <dsp:spPr>
        <a:xfrm>
          <a:off x="0" y="2148472"/>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D599D5-9DE2-764F-8344-4C0A3ED248D9}">
      <dsp:nvSpPr>
        <dsp:cNvPr id="0" name=""/>
        <dsp:cNvSpPr/>
      </dsp:nvSpPr>
      <dsp:spPr>
        <a:xfrm>
          <a:off x="0" y="2148472"/>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Scalability Tests</a:t>
          </a:r>
        </a:p>
      </dsp:txBody>
      <dsp:txXfrm>
        <a:off x="0" y="2148472"/>
        <a:ext cx="3076836" cy="429558"/>
      </dsp:txXfrm>
    </dsp:sp>
    <dsp:sp modelId="{4D908B17-23E4-E74D-BE15-A2E25C3FB6E1}">
      <dsp:nvSpPr>
        <dsp:cNvPr id="0" name=""/>
        <dsp:cNvSpPr/>
      </dsp:nvSpPr>
      <dsp:spPr>
        <a:xfrm>
          <a:off x="0" y="2578030"/>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C1722E-A059-F349-9F55-FEE81B659387}">
      <dsp:nvSpPr>
        <dsp:cNvPr id="0" name=""/>
        <dsp:cNvSpPr/>
      </dsp:nvSpPr>
      <dsp:spPr>
        <a:xfrm>
          <a:off x="0" y="2578030"/>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Stress Tests</a:t>
          </a:r>
        </a:p>
      </dsp:txBody>
      <dsp:txXfrm>
        <a:off x="0" y="2578030"/>
        <a:ext cx="3076836" cy="429558"/>
      </dsp:txXfrm>
    </dsp:sp>
    <dsp:sp modelId="{76822033-2B7A-4941-9130-CCD0CCDED133}">
      <dsp:nvSpPr>
        <dsp:cNvPr id="0" name=""/>
        <dsp:cNvSpPr/>
      </dsp:nvSpPr>
      <dsp:spPr>
        <a:xfrm>
          <a:off x="0" y="3007588"/>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D2CFD-0242-524D-A27B-9C9FF8DF0DEF}">
      <dsp:nvSpPr>
        <dsp:cNvPr id="0" name=""/>
        <dsp:cNvSpPr/>
      </dsp:nvSpPr>
      <dsp:spPr>
        <a:xfrm>
          <a:off x="0" y="3007588"/>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Load and Stability Tests</a:t>
          </a:r>
        </a:p>
      </dsp:txBody>
      <dsp:txXfrm>
        <a:off x="0" y="3007588"/>
        <a:ext cx="3076836" cy="429558"/>
      </dsp:txXfrm>
    </dsp:sp>
    <dsp:sp modelId="{2D1D5152-B1DC-7F49-9ED9-A041C0F46F85}">
      <dsp:nvSpPr>
        <dsp:cNvPr id="0" name=""/>
        <dsp:cNvSpPr/>
      </dsp:nvSpPr>
      <dsp:spPr>
        <a:xfrm>
          <a:off x="0" y="3437146"/>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3E32ED-8ECD-0343-8068-CA3F717F901C}">
      <dsp:nvSpPr>
        <dsp:cNvPr id="0" name=""/>
        <dsp:cNvSpPr/>
      </dsp:nvSpPr>
      <dsp:spPr>
        <a:xfrm>
          <a:off x="0" y="3437146"/>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Security Testing</a:t>
          </a:r>
        </a:p>
      </dsp:txBody>
      <dsp:txXfrm>
        <a:off x="0" y="3437146"/>
        <a:ext cx="3076836" cy="429558"/>
      </dsp:txXfrm>
    </dsp:sp>
    <dsp:sp modelId="{608F2F41-2146-D54C-B102-433B7A5467A5}">
      <dsp:nvSpPr>
        <dsp:cNvPr id="0" name=""/>
        <dsp:cNvSpPr/>
      </dsp:nvSpPr>
      <dsp:spPr>
        <a:xfrm>
          <a:off x="0" y="3866704"/>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368F64-4C9B-9C4A-B038-44D559AD9812}">
      <dsp:nvSpPr>
        <dsp:cNvPr id="0" name=""/>
        <dsp:cNvSpPr/>
      </dsp:nvSpPr>
      <dsp:spPr>
        <a:xfrm>
          <a:off x="0" y="3866704"/>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Regulatory Tests</a:t>
          </a:r>
        </a:p>
      </dsp:txBody>
      <dsp:txXfrm>
        <a:off x="0" y="3866704"/>
        <a:ext cx="3076836" cy="429558"/>
      </dsp:txXfrm>
    </dsp:sp>
    <dsp:sp modelId="{D4B8CBFC-FF03-EC41-AA5F-76656458C780}">
      <dsp:nvSpPr>
        <dsp:cNvPr id="0" name=""/>
        <dsp:cNvSpPr/>
      </dsp:nvSpPr>
      <dsp:spPr>
        <a:xfrm>
          <a:off x="0" y="4296262"/>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546376-8428-CC4D-B90C-D126274D88CA}">
      <dsp:nvSpPr>
        <dsp:cNvPr id="0" name=""/>
        <dsp:cNvSpPr/>
      </dsp:nvSpPr>
      <dsp:spPr>
        <a:xfrm>
          <a:off x="0" y="4296262"/>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Safety Assurance</a:t>
          </a:r>
        </a:p>
      </dsp:txBody>
      <dsp:txXfrm>
        <a:off x="0" y="4296262"/>
        <a:ext cx="3076836" cy="429558"/>
      </dsp:txXfrm>
    </dsp:sp>
    <dsp:sp modelId="{7F261365-FA5D-304E-B7BB-697CC84F5BD5}">
      <dsp:nvSpPr>
        <dsp:cNvPr id="0" name=""/>
        <dsp:cNvSpPr/>
      </dsp:nvSpPr>
      <dsp:spPr>
        <a:xfrm>
          <a:off x="0" y="4725820"/>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827CD4-EDE5-5742-8D66-42F3CDF304AE}">
      <dsp:nvSpPr>
        <dsp:cNvPr id="0" name=""/>
        <dsp:cNvSpPr/>
      </dsp:nvSpPr>
      <dsp:spPr>
        <a:xfrm>
          <a:off x="0" y="4725820"/>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Regression Tests</a:t>
          </a:r>
        </a:p>
      </dsp:txBody>
      <dsp:txXfrm>
        <a:off x="0" y="4725820"/>
        <a:ext cx="3076836" cy="429558"/>
      </dsp:txXfrm>
    </dsp:sp>
    <dsp:sp modelId="{F56AFCDC-B9D3-8C4C-80D3-99BED044A6B6}">
      <dsp:nvSpPr>
        <dsp:cNvPr id="0" name=""/>
        <dsp:cNvSpPr/>
      </dsp:nvSpPr>
      <dsp:spPr>
        <a:xfrm>
          <a:off x="0" y="5155379"/>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6143E4-2058-6940-9E90-B72676CB9347}">
      <dsp:nvSpPr>
        <dsp:cNvPr id="0" name=""/>
        <dsp:cNvSpPr/>
      </dsp:nvSpPr>
      <dsp:spPr>
        <a:xfrm>
          <a:off x="0" y="5155379"/>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Acceptance Testing</a:t>
          </a:r>
        </a:p>
      </dsp:txBody>
      <dsp:txXfrm>
        <a:off x="0" y="5155379"/>
        <a:ext cx="3076836" cy="42955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6DC06E-E2F7-014A-AED6-DB9D2CF41560}">
      <dsp:nvSpPr>
        <dsp:cNvPr id="0" name=""/>
        <dsp:cNvSpPr/>
      </dsp:nvSpPr>
      <dsp:spPr>
        <a:xfrm>
          <a:off x="0" y="681"/>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AB94D3-3DAE-B64C-95D5-3AF90641ABDE}">
      <dsp:nvSpPr>
        <dsp:cNvPr id="0" name=""/>
        <dsp:cNvSpPr/>
      </dsp:nvSpPr>
      <dsp:spPr>
        <a:xfrm>
          <a:off x="0" y="681"/>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Functionality Tests</a:t>
          </a:r>
        </a:p>
      </dsp:txBody>
      <dsp:txXfrm>
        <a:off x="0" y="681"/>
        <a:ext cx="3076836" cy="429558"/>
      </dsp:txXfrm>
    </dsp:sp>
    <dsp:sp modelId="{2442F692-EABE-C24F-96F0-B5B387391B80}">
      <dsp:nvSpPr>
        <dsp:cNvPr id="0" name=""/>
        <dsp:cNvSpPr/>
      </dsp:nvSpPr>
      <dsp:spPr>
        <a:xfrm>
          <a:off x="0" y="430239"/>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B86603-78F7-2845-90B2-438B01DB0043}">
      <dsp:nvSpPr>
        <dsp:cNvPr id="0" name=""/>
        <dsp:cNvSpPr/>
      </dsp:nvSpPr>
      <dsp:spPr>
        <a:xfrm>
          <a:off x="0" y="430239"/>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GUI Testing</a:t>
          </a:r>
        </a:p>
      </dsp:txBody>
      <dsp:txXfrm>
        <a:off x="0" y="430239"/>
        <a:ext cx="3076836" cy="429558"/>
      </dsp:txXfrm>
    </dsp:sp>
    <dsp:sp modelId="{69425A5D-D388-454A-816A-CD20D67BF737}">
      <dsp:nvSpPr>
        <dsp:cNvPr id="0" name=""/>
        <dsp:cNvSpPr/>
      </dsp:nvSpPr>
      <dsp:spPr>
        <a:xfrm>
          <a:off x="0" y="859798"/>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5F85C3-C3E2-0048-9C41-4BB5368E0F26}">
      <dsp:nvSpPr>
        <dsp:cNvPr id="0" name=""/>
        <dsp:cNvSpPr/>
      </dsp:nvSpPr>
      <dsp:spPr>
        <a:xfrm>
          <a:off x="0" y="859798"/>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Interoperability Tests</a:t>
          </a:r>
        </a:p>
      </dsp:txBody>
      <dsp:txXfrm>
        <a:off x="0" y="859798"/>
        <a:ext cx="3076836" cy="429558"/>
      </dsp:txXfrm>
    </dsp:sp>
    <dsp:sp modelId="{6124CFF2-5919-C14D-821A-614A9223F583}">
      <dsp:nvSpPr>
        <dsp:cNvPr id="0" name=""/>
        <dsp:cNvSpPr/>
      </dsp:nvSpPr>
      <dsp:spPr>
        <a:xfrm>
          <a:off x="0" y="1289356"/>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DE02C-C978-1B4E-AAF9-A1DD7CA40B61}">
      <dsp:nvSpPr>
        <dsp:cNvPr id="0" name=""/>
        <dsp:cNvSpPr/>
      </dsp:nvSpPr>
      <dsp:spPr>
        <a:xfrm>
          <a:off x="0" y="1289356"/>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Robustness Tests</a:t>
          </a:r>
        </a:p>
      </dsp:txBody>
      <dsp:txXfrm>
        <a:off x="0" y="1289356"/>
        <a:ext cx="3076836" cy="429558"/>
      </dsp:txXfrm>
    </dsp:sp>
    <dsp:sp modelId="{255F6E05-3966-814B-B319-CE73AB0AFE9C}">
      <dsp:nvSpPr>
        <dsp:cNvPr id="0" name=""/>
        <dsp:cNvSpPr/>
      </dsp:nvSpPr>
      <dsp:spPr>
        <a:xfrm>
          <a:off x="0" y="1718914"/>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9C5E6A-58DB-DD49-90AA-01DE8822E94A}">
      <dsp:nvSpPr>
        <dsp:cNvPr id="0" name=""/>
        <dsp:cNvSpPr/>
      </dsp:nvSpPr>
      <dsp:spPr>
        <a:xfrm>
          <a:off x="0" y="1718914"/>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Performance Tests</a:t>
          </a:r>
        </a:p>
      </dsp:txBody>
      <dsp:txXfrm>
        <a:off x="0" y="1718914"/>
        <a:ext cx="3076836" cy="429558"/>
      </dsp:txXfrm>
    </dsp:sp>
    <dsp:sp modelId="{A3B9F618-A137-184A-9E31-038F22A7A76D}">
      <dsp:nvSpPr>
        <dsp:cNvPr id="0" name=""/>
        <dsp:cNvSpPr/>
      </dsp:nvSpPr>
      <dsp:spPr>
        <a:xfrm>
          <a:off x="0" y="2148472"/>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D599D5-9DE2-764F-8344-4C0A3ED248D9}">
      <dsp:nvSpPr>
        <dsp:cNvPr id="0" name=""/>
        <dsp:cNvSpPr/>
      </dsp:nvSpPr>
      <dsp:spPr>
        <a:xfrm>
          <a:off x="0" y="2148472"/>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Scalability Tests</a:t>
          </a:r>
        </a:p>
      </dsp:txBody>
      <dsp:txXfrm>
        <a:off x="0" y="2148472"/>
        <a:ext cx="3076836" cy="429558"/>
      </dsp:txXfrm>
    </dsp:sp>
    <dsp:sp modelId="{4D908B17-23E4-E74D-BE15-A2E25C3FB6E1}">
      <dsp:nvSpPr>
        <dsp:cNvPr id="0" name=""/>
        <dsp:cNvSpPr/>
      </dsp:nvSpPr>
      <dsp:spPr>
        <a:xfrm>
          <a:off x="0" y="2578030"/>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C1722E-A059-F349-9F55-FEE81B659387}">
      <dsp:nvSpPr>
        <dsp:cNvPr id="0" name=""/>
        <dsp:cNvSpPr/>
      </dsp:nvSpPr>
      <dsp:spPr>
        <a:xfrm>
          <a:off x="0" y="2578030"/>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Stress Tests</a:t>
          </a:r>
        </a:p>
      </dsp:txBody>
      <dsp:txXfrm>
        <a:off x="0" y="2578030"/>
        <a:ext cx="3076836" cy="429558"/>
      </dsp:txXfrm>
    </dsp:sp>
    <dsp:sp modelId="{76822033-2B7A-4941-9130-CCD0CCDED133}">
      <dsp:nvSpPr>
        <dsp:cNvPr id="0" name=""/>
        <dsp:cNvSpPr/>
      </dsp:nvSpPr>
      <dsp:spPr>
        <a:xfrm>
          <a:off x="0" y="3007588"/>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D2CFD-0242-524D-A27B-9C9FF8DF0DEF}">
      <dsp:nvSpPr>
        <dsp:cNvPr id="0" name=""/>
        <dsp:cNvSpPr/>
      </dsp:nvSpPr>
      <dsp:spPr>
        <a:xfrm>
          <a:off x="0" y="3007588"/>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Load and Stability Tests</a:t>
          </a:r>
        </a:p>
      </dsp:txBody>
      <dsp:txXfrm>
        <a:off x="0" y="3007588"/>
        <a:ext cx="3076836" cy="429558"/>
      </dsp:txXfrm>
    </dsp:sp>
    <dsp:sp modelId="{2D1D5152-B1DC-7F49-9ED9-A041C0F46F85}">
      <dsp:nvSpPr>
        <dsp:cNvPr id="0" name=""/>
        <dsp:cNvSpPr/>
      </dsp:nvSpPr>
      <dsp:spPr>
        <a:xfrm>
          <a:off x="0" y="3437146"/>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3E32ED-8ECD-0343-8068-CA3F717F901C}">
      <dsp:nvSpPr>
        <dsp:cNvPr id="0" name=""/>
        <dsp:cNvSpPr/>
      </dsp:nvSpPr>
      <dsp:spPr>
        <a:xfrm>
          <a:off x="0" y="3437146"/>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Security Testing</a:t>
          </a:r>
        </a:p>
      </dsp:txBody>
      <dsp:txXfrm>
        <a:off x="0" y="3437146"/>
        <a:ext cx="3076836" cy="429558"/>
      </dsp:txXfrm>
    </dsp:sp>
    <dsp:sp modelId="{608F2F41-2146-D54C-B102-433B7A5467A5}">
      <dsp:nvSpPr>
        <dsp:cNvPr id="0" name=""/>
        <dsp:cNvSpPr/>
      </dsp:nvSpPr>
      <dsp:spPr>
        <a:xfrm>
          <a:off x="0" y="3866704"/>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368F64-4C9B-9C4A-B038-44D559AD9812}">
      <dsp:nvSpPr>
        <dsp:cNvPr id="0" name=""/>
        <dsp:cNvSpPr/>
      </dsp:nvSpPr>
      <dsp:spPr>
        <a:xfrm>
          <a:off x="0" y="3866704"/>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Regulatory Tests</a:t>
          </a:r>
        </a:p>
      </dsp:txBody>
      <dsp:txXfrm>
        <a:off x="0" y="3866704"/>
        <a:ext cx="3076836" cy="429558"/>
      </dsp:txXfrm>
    </dsp:sp>
    <dsp:sp modelId="{D4B8CBFC-FF03-EC41-AA5F-76656458C780}">
      <dsp:nvSpPr>
        <dsp:cNvPr id="0" name=""/>
        <dsp:cNvSpPr/>
      </dsp:nvSpPr>
      <dsp:spPr>
        <a:xfrm>
          <a:off x="0" y="4296262"/>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546376-8428-CC4D-B90C-D126274D88CA}">
      <dsp:nvSpPr>
        <dsp:cNvPr id="0" name=""/>
        <dsp:cNvSpPr/>
      </dsp:nvSpPr>
      <dsp:spPr>
        <a:xfrm>
          <a:off x="0" y="4296262"/>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Safety Assurance</a:t>
          </a:r>
        </a:p>
      </dsp:txBody>
      <dsp:txXfrm>
        <a:off x="0" y="4296262"/>
        <a:ext cx="3076836" cy="429558"/>
      </dsp:txXfrm>
    </dsp:sp>
    <dsp:sp modelId="{7F261365-FA5D-304E-B7BB-697CC84F5BD5}">
      <dsp:nvSpPr>
        <dsp:cNvPr id="0" name=""/>
        <dsp:cNvSpPr/>
      </dsp:nvSpPr>
      <dsp:spPr>
        <a:xfrm>
          <a:off x="0" y="4725820"/>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827CD4-EDE5-5742-8D66-42F3CDF304AE}">
      <dsp:nvSpPr>
        <dsp:cNvPr id="0" name=""/>
        <dsp:cNvSpPr/>
      </dsp:nvSpPr>
      <dsp:spPr>
        <a:xfrm>
          <a:off x="0" y="4725820"/>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Regression Tests</a:t>
          </a:r>
        </a:p>
      </dsp:txBody>
      <dsp:txXfrm>
        <a:off x="0" y="4725820"/>
        <a:ext cx="3076836" cy="429558"/>
      </dsp:txXfrm>
    </dsp:sp>
    <dsp:sp modelId="{F56AFCDC-B9D3-8C4C-80D3-99BED044A6B6}">
      <dsp:nvSpPr>
        <dsp:cNvPr id="0" name=""/>
        <dsp:cNvSpPr/>
      </dsp:nvSpPr>
      <dsp:spPr>
        <a:xfrm>
          <a:off x="0" y="5155379"/>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6143E4-2058-6940-9E90-B72676CB9347}">
      <dsp:nvSpPr>
        <dsp:cNvPr id="0" name=""/>
        <dsp:cNvSpPr/>
      </dsp:nvSpPr>
      <dsp:spPr>
        <a:xfrm>
          <a:off x="0" y="5155379"/>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Acceptance Testing</a:t>
          </a:r>
        </a:p>
      </dsp:txBody>
      <dsp:txXfrm>
        <a:off x="0" y="5155379"/>
        <a:ext cx="3076836" cy="42955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600E03-E035-4CF3-9BCB-CA05995FB1FF}">
      <dsp:nvSpPr>
        <dsp:cNvPr id="0" name=""/>
        <dsp:cNvSpPr/>
      </dsp:nvSpPr>
      <dsp:spPr>
        <a:xfrm>
          <a:off x="0" y="682"/>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588D43-7E33-466B-9D0C-59BBEE738D0A}">
      <dsp:nvSpPr>
        <dsp:cNvPr id="0" name=""/>
        <dsp:cNvSpPr/>
      </dsp:nvSpPr>
      <dsp:spPr>
        <a:xfrm>
          <a:off x="482961" y="359909"/>
          <a:ext cx="878111" cy="8781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E65389-1639-48A4-9755-58A10D168D94}">
      <dsp:nvSpPr>
        <dsp:cNvPr id="0" name=""/>
        <dsp:cNvSpPr/>
      </dsp:nvSpPr>
      <dsp:spPr>
        <a:xfrm>
          <a:off x="1844034" y="682"/>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800100">
            <a:lnSpc>
              <a:spcPct val="100000"/>
            </a:lnSpc>
            <a:spcBef>
              <a:spcPct val="0"/>
            </a:spcBef>
            <a:spcAft>
              <a:spcPct val="35000"/>
            </a:spcAft>
            <a:buNone/>
          </a:pPr>
          <a:r>
            <a:rPr lang="en-US" sz="1800" kern="1200" dirty="0"/>
            <a:t>Tests are designed to verify the ability of the system to inter-operate with third party products.</a:t>
          </a:r>
        </a:p>
      </dsp:txBody>
      <dsp:txXfrm>
        <a:off x="1844034" y="682"/>
        <a:ext cx="4401230" cy="1596566"/>
      </dsp:txXfrm>
    </dsp:sp>
    <dsp:sp modelId="{813F084A-6A45-4772-ADF7-ADCD5E02A6F4}">
      <dsp:nvSpPr>
        <dsp:cNvPr id="0" name=""/>
        <dsp:cNvSpPr/>
      </dsp:nvSpPr>
      <dsp:spPr>
        <a:xfrm>
          <a:off x="0" y="1996390"/>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3EA293-7403-4359-822A-524EAE4BE1D5}">
      <dsp:nvSpPr>
        <dsp:cNvPr id="0" name=""/>
        <dsp:cNvSpPr/>
      </dsp:nvSpPr>
      <dsp:spPr>
        <a:xfrm>
          <a:off x="482961" y="2355617"/>
          <a:ext cx="878111" cy="8781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7F636E-0513-4750-8A7A-2241AC5F6239}">
      <dsp:nvSpPr>
        <dsp:cNvPr id="0" name=""/>
        <dsp:cNvSpPr/>
      </dsp:nvSpPr>
      <dsp:spPr>
        <a:xfrm>
          <a:off x="1844034" y="1996390"/>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800100">
            <a:lnSpc>
              <a:spcPct val="100000"/>
            </a:lnSpc>
            <a:spcBef>
              <a:spcPct val="0"/>
            </a:spcBef>
            <a:spcAft>
              <a:spcPct val="35000"/>
            </a:spcAft>
            <a:buNone/>
          </a:pPr>
          <a:r>
            <a:rPr lang="en-US" sz="1800" kern="1200" dirty="0"/>
            <a:t>Compatibility tests are tests that verify that the system works the same way across different platforms, operating systems, data base management systems</a:t>
          </a:r>
          <a:endParaRPr lang="en-US" sz="1800" kern="1200" dirty="0">
            <a:cs typeface="Calibri"/>
          </a:endParaRPr>
        </a:p>
      </dsp:txBody>
      <dsp:txXfrm>
        <a:off x="1844034" y="1996390"/>
        <a:ext cx="4401230" cy="1596566"/>
      </dsp:txXfrm>
    </dsp:sp>
    <dsp:sp modelId="{F3CF21B7-8288-4003-8CBA-71017DC0D7D1}">
      <dsp:nvSpPr>
        <dsp:cNvPr id="0" name=""/>
        <dsp:cNvSpPr/>
      </dsp:nvSpPr>
      <dsp:spPr>
        <a:xfrm>
          <a:off x="0" y="3992098"/>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FBA17B-1D38-42C1-87F1-765AF804E9AC}">
      <dsp:nvSpPr>
        <dsp:cNvPr id="0" name=""/>
        <dsp:cNvSpPr/>
      </dsp:nvSpPr>
      <dsp:spPr>
        <a:xfrm>
          <a:off x="482961" y="4351325"/>
          <a:ext cx="878111" cy="8781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CC0DC1-F90D-411D-B39F-805F0941F067}">
      <dsp:nvSpPr>
        <dsp:cNvPr id="0" name=""/>
        <dsp:cNvSpPr/>
      </dsp:nvSpPr>
      <dsp:spPr>
        <a:xfrm>
          <a:off x="1844034" y="3992098"/>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800100">
            <a:lnSpc>
              <a:spcPct val="100000"/>
            </a:lnSpc>
            <a:spcBef>
              <a:spcPct val="0"/>
            </a:spcBef>
            <a:spcAft>
              <a:spcPct val="35000"/>
            </a:spcAft>
            <a:buNone/>
          </a:pPr>
          <a:r>
            <a:rPr lang="en-US" sz="1800" kern="1200" dirty="0"/>
            <a:t>Backward compatibility tests verify that the current software build flawlessly works with older version of platforms</a:t>
          </a:r>
          <a:endParaRPr lang="en-US" sz="1800" kern="1200" dirty="0">
            <a:cs typeface="Calibri"/>
          </a:endParaRPr>
        </a:p>
      </dsp:txBody>
      <dsp:txXfrm>
        <a:off x="1844034" y="3992098"/>
        <a:ext cx="4401230" cy="15965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6DC06E-E2F7-014A-AED6-DB9D2CF41560}">
      <dsp:nvSpPr>
        <dsp:cNvPr id="0" name=""/>
        <dsp:cNvSpPr/>
      </dsp:nvSpPr>
      <dsp:spPr>
        <a:xfrm>
          <a:off x="0" y="681"/>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AB94D3-3DAE-B64C-95D5-3AF90641ABDE}">
      <dsp:nvSpPr>
        <dsp:cNvPr id="0" name=""/>
        <dsp:cNvSpPr/>
      </dsp:nvSpPr>
      <dsp:spPr>
        <a:xfrm>
          <a:off x="0" y="681"/>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Functionality Tests</a:t>
          </a:r>
        </a:p>
      </dsp:txBody>
      <dsp:txXfrm>
        <a:off x="0" y="681"/>
        <a:ext cx="3076836" cy="429558"/>
      </dsp:txXfrm>
    </dsp:sp>
    <dsp:sp modelId="{2442F692-EABE-C24F-96F0-B5B387391B80}">
      <dsp:nvSpPr>
        <dsp:cNvPr id="0" name=""/>
        <dsp:cNvSpPr/>
      </dsp:nvSpPr>
      <dsp:spPr>
        <a:xfrm>
          <a:off x="0" y="430239"/>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B86603-78F7-2845-90B2-438B01DB0043}">
      <dsp:nvSpPr>
        <dsp:cNvPr id="0" name=""/>
        <dsp:cNvSpPr/>
      </dsp:nvSpPr>
      <dsp:spPr>
        <a:xfrm>
          <a:off x="0" y="430239"/>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GUI Testing</a:t>
          </a:r>
        </a:p>
      </dsp:txBody>
      <dsp:txXfrm>
        <a:off x="0" y="430239"/>
        <a:ext cx="3076836" cy="429558"/>
      </dsp:txXfrm>
    </dsp:sp>
    <dsp:sp modelId="{69425A5D-D388-454A-816A-CD20D67BF737}">
      <dsp:nvSpPr>
        <dsp:cNvPr id="0" name=""/>
        <dsp:cNvSpPr/>
      </dsp:nvSpPr>
      <dsp:spPr>
        <a:xfrm>
          <a:off x="0" y="859798"/>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5F85C3-C3E2-0048-9C41-4BB5368E0F26}">
      <dsp:nvSpPr>
        <dsp:cNvPr id="0" name=""/>
        <dsp:cNvSpPr/>
      </dsp:nvSpPr>
      <dsp:spPr>
        <a:xfrm>
          <a:off x="0" y="859798"/>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Interoperability Tests</a:t>
          </a:r>
        </a:p>
      </dsp:txBody>
      <dsp:txXfrm>
        <a:off x="0" y="859798"/>
        <a:ext cx="3076836" cy="429558"/>
      </dsp:txXfrm>
    </dsp:sp>
    <dsp:sp modelId="{6124CFF2-5919-C14D-821A-614A9223F583}">
      <dsp:nvSpPr>
        <dsp:cNvPr id="0" name=""/>
        <dsp:cNvSpPr/>
      </dsp:nvSpPr>
      <dsp:spPr>
        <a:xfrm>
          <a:off x="0" y="1289356"/>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DE02C-C978-1B4E-AAF9-A1DD7CA40B61}">
      <dsp:nvSpPr>
        <dsp:cNvPr id="0" name=""/>
        <dsp:cNvSpPr/>
      </dsp:nvSpPr>
      <dsp:spPr>
        <a:xfrm>
          <a:off x="0" y="1289356"/>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Robustness Tests</a:t>
          </a:r>
        </a:p>
      </dsp:txBody>
      <dsp:txXfrm>
        <a:off x="0" y="1289356"/>
        <a:ext cx="3076836" cy="429558"/>
      </dsp:txXfrm>
    </dsp:sp>
    <dsp:sp modelId="{255F6E05-3966-814B-B319-CE73AB0AFE9C}">
      <dsp:nvSpPr>
        <dsp:cNvPr id="0" name=""/>
        <dsp:cNvSpPr/>
      </dsp:nvSpPr>
      <dsp:spPr>
        <a:xfrm>
          <a:off x="0" y="1718914"/>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9C5E6A-58DB-DD49-90AA-01DE8822E94A}">
      <dsp:nvSpPr>
        <dsp:cNvPr id="0" name=""/>
        <dsp:cNvSpPr/>
      </dsp:nvSpPr>
      <dsp:spPr>
        <a:xfrm>
          <a:off x="0" y="1718914"/>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Performance Tests</a:t>
          </a:r>
        </a:p>
      </dsp:txBody>
      <dsp:txXfrm>
        <a:off x="0" y="1718914"/>
        <a:ext cx="3076836" cy="429558"/>
      </dsp:txXfrm>
    </dsp:sp>
    <dsp:sp modelId="{A3B9F618-A137-184A-9E31-038F22A7A76D}">
      <dsp:nvSpPr>
        <dsp:cNvPr id="0" name=""/>
        <dsp:cNvSpPr/>
      </dsp:nvSpPr>
      <dsp:spPr>
        <a:xfrm>
          <a:off x="0" y="2148472"/>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D599D5-9DE2-764F-8344-4C0A3ED248D9}">
      <dsp:nvSpPr>
        <dsp:cNvPr id="0" name=""/>
        <dsp:cNvSpPr/>
      </dsp:nvSpPr>
      <dsp:spPr>
        <a:xfrm>
          <a:off x="0" y="2148472"/>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Scalability Tests</a:t>
          </a:r>
        </a:p>
      </dsp:txBody>
      <dsp:txXfrm>
        <a:off x="0" y="2148472"/>
        <a:ext cx="3076836" cy="429558"/>
      </dsp:txXfrm>
    </dsp:sp>
    <dsp:sp modelId="{4D908B17-23E4-E74D-BE15-A2E25C3FB6E1}">
      <dsp:nvSpPr>
        <dsp:cNvPr id="0" name=""/>
        <dsp:cNvSpPr/>
      </dsp:nvSpPr>
      <dsp:spPr>
        <a:xfrm>
          <a:off x="0" y="2578030"/>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C1722E-A059-F349-9F55-FEE81B659387}">
      <dsp:nvSpPr>
        <dsp:cNvPr id="0" name=""/>
        <dsp:cNvSpPr/>
      </dsp:nvSpPr>
      <dsp:spPr>
        <a:xfrm>
          <a:off x="0" y="2578030"/>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Stress Tests</a:t>
          </a:r>
        </a:p>
      </dsp:txBody>
      <dsp:txXfrm>
        <a:off x="0" y="2578030"/>
        <a:ext cx="3076836" cy="429558"/>
      </dsp:txXfrm>
    </dsp:sp>
    <dsp:sp modelId="{76822033-2B7A-4941-9130-CCD0CCDED133}">
      <dsp:nvSpPr>
        <dsp:cNvPr id="0" name=""/>
        <dsp:cNvSpPr/>
      </dsp:nvSpPr>
      <dsp:spPr>
        <a:xfrm>
          <a:off x="0" y="3007588"/>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D2CFD-0242-524D-A27B-9C9FF8DF0DEF}">
      <dsp:nvSpPr>
        <dsp:cNvPr id="0" name=""/>
        <dsp:cNvSpPr/>
      </dsp:nvSpPr>
      <dsp:spPr>
        <a:xfrm>
          <a:off x="0" y="3007588"/>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Load and Stability Tests</a:t>
          </a:r>
        </a:p>
      </dsp:txBody>
      <dsp:txXfrm>
        <a:off x="0" y="3007588"/>
        <a:ext cx="3076836" cy="429558"/>
      </dsp:txXfrm>
    </dsp:sp>
    <dsp:sp modelId="{2D1D5152-B1DC-7F49-9ED9-A041C0F46F85}">
      <dsp:nvSpPr>
        <dsp:cNvPr id="0" name=""/>
        <dsp:cNvSpPr/>
      </dsp:nvSpPr>
      <dsp:spPr>
        <a:xfrm>
          <a:off x="0" y="3437146"/>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3E32ED-8ECD-0343-8068-CA3F717F901C}">
      <dsp:nvSpPr>
        <dsp:cNvPr id="0" name=""/>
        <dsp:cNvSpPr/>
      </dsp:nvSpPr>
      <dsp:spPr>
        <a:xfrm>
          <a:off x="0" y="3437146"/>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Security Testing</a:t>
          </a:r>
        </a:p>
      </dsp:txBody>
      <dsp:txXfrm>
        <a:off x="0" y="3437146"/>
        <a:ext cx="3076836" cy="429558"/>
      </dsp:txXfrm>
    </dsp:sp>
    <dsp:sp modelId="{608F2F41-2146-D54C-B102-433B7A5467A5}">
      <dsp:nvSpPr>
        <dsp:cNvPr id="0" name=""/>
        <dsp:cNvSpPr/>
      </dsp:nvSpPr>
      <dsp:spPr>
        <a:xfrm>
          <a:off x="0" y="3866704"/>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368F64-4C9B-9C4A-B038-44D559AD9812}">
      <dsp:nvSpPr>
        <dsp:cNvPr id="0" name=""/>
        <dsp:cNvSpPr/>
      </dsp:nvSpPr>
      <dsp:spPr>
        <a:xfrm>
          <a:off x="0" y="3866704"/>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Regulatory Tests</a:t>
          </a:r>
        </a:p>
      </dsp:txBody>
      <dsp:txXfrm>
        <a:off x="0" y="3866704"/>
        <a:ext cx="3076836" cy="429558"/>
      </dsp:txXfrm>
    </dsp:sp>
    <dsp:sp modelId="{D4B8CBFC-FF03-EC41-AA5F-76656458C780}">
      <dsp:nvSpPr>
        <dsp:cNvPr id="0" name=""/>
        <dsp:cNvSpPr/>
      </dsp:nvSpPr>
      <dsp:spPr>
        <a:xfrm>
          <a:off x="0" y="4296262"/>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546376-8428-CC4D-B90C-D126274D88CA}">
      <dsp:nvSpPr>
        <dsp:cNvPr id="0" name=""/>
        <dsp:cNvSpPr/>
      </dsp:nvSpPr>
      <dsp:spPr>
        <a:xfrm>
          <a:off x="0" y="4296262"/>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Safety Assurance</a:t>
          </a:r>
        </a:p>
      </dsp:txBody>
      <dsp:txXfrm>
        <a:off x="0" y="4296262"/>
        <a:ext cx="3076836" cy="429558"/>
      </dsp:txXfrm>
    </dsp:sp>
    <dsp:sp modelId="{7F261365-FA5D-304E-B7BB-697CC84F5BD5}">
      <dsp:nvSpPr>
        <dsp:cNvPr id="0" name=""/>
        <dsp:cNvSpPr/>
      </dsp:nvSpPr>
      <dsp:spPr>
        <a:xfrm>
          <a:off x="0" y="4725820"/>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827CD4-EDE5-5742-8D66-42F3CDF304AE}">
      <dsp:nvSpPr>
        <dsp:cNvPr id="0" name=""/>
        <dsp:cNvSpPr/>
      </dsp:nvSpPr>
      <dsp:spPr>
        <a:xfrm>
          <a:off x="0" y="4725820"/>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Regression Tests</a:t>
          </a:r>
        </a:p>
      </dsp:txBody>
      <dsp:txXfrm>
        <a:off x="0" y="4725820"/>
        <a:ext cx="3076836" cy="429558"/>
      </dsp:txXfrm>
    </dsp:sp>
    <dsp:sp modelId="{F56AFCDC-B9D3-8C4C-80D3-99BED044A6B6}">
      <dsp:nvSpPr>
        <dsp:cNvPr id="0" name=""/>
        <dsp:cNvSpPr/>
      </dsp:nvSpPr>
      <dsp:spPr>
        <a:xfrm>
          <a:off x="0" y="5155379"/>
          <a:ext cx="307683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6143E4-2058-6940-9E90-B72676CB9347}">
      <dsp:nvSpPr>
        <dsp:cNvPr id="0" name=""/>
        <dsp:cNvSpPr/>
      </dsp:nvSpPr>
      <dsp:spPr>
        <a:xfrm>
          <a:off x="0" y="5155379"/>
          <a:ext cx="3076836" cy="429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solidFill>
                <a:schemeClr val="bg1">
                  <a:lumMod val="75000"/>
                </a:schemeClr>
              </a:solidFill>
            </a:rPr>
            <a:t>Acceptance Testing</a:t>
          </a:r>
        </a:p>
      </dsp:txBody>
      <dsp:txXfrm>
        <a:off x="0" y="5155379"/>
        <a:ext cx="3076836" cy="42955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0EF85-E3EB-634A-A990-D699049425CA}">
      <dsp:nvSpPr>
        <dsp:cNvPr id="0" name=""/>
        <dsp:cNvSpPr/>
      </dsp:nvSpPr>
      <dsp:spPr>
        <a:xfrm>
          <a:off x="0" y="92723"/>
          <a:ext cx="6245265" cy="115478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altLang="en-NO" sz="2100" kern="1200" dirty="0"/>
            <a:t>Robustness means how much sensitive a system is to erroneous input and changes its operational environment</a:t>
          </a:r>
        </a:p>
      </dsp:txBody>
      <dsp:txXfrm>
        <a:off x="56372" y="149095"/>
        <a:ext cx="6132521" cy="1042045"/>
      </dsp:txXfrm>
    </dsp:sp>
    <dsp:sp modelId="{4625944F-3548-5346-9EAF-ACF73FC3DCDA}">
      <dsp:nvSpPr>
        <dsp:cNvPr id="0" name=""/>
        <dsp:cNvSpPr/>
      </dsp:nvSpPr>
      <dsp:spPr>
        <a:xfrm>
          <a:off x="0" y="1307993"/>
          <a:ext cx="6245265" cy="1154789"/>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altLang="en-NO" sz="2100" kern="1200" dirty="0"/>
            <a:t>Tests in this category are designed to verify how gracefully the system behaves in error situations and in a changed operational environment</a:t>
          </a:r>
        </a:p>
      </dsp:txBody>
      <dsp:txXfrm>
        <a:off x="56372" y="1364365"/>
        <a:ext cx="6132521" cy="1042045"/>
      </dsp:txXfrm>
    </dsp:sp>
    <dsp:sp modelId="{F75E0C19-38C8-2F44-B8F3-0435177101EE}">
      <dsp:nvSpPr>
        <dsp:cNvPr id="0" name=""/>
        <dsp:cNvSpPr/>
      </dsp:nvSpPr>
      <dsp:spPr>
        <a:xfrm>
          <a:off x="0" y="2523263"/>
          <a:ext cx="6245265" cy="115478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altLang="en-NO" sz="2100" kern="1200" dirty="0"/>
            <a:t>Some types of robustness tests:</a:t>
          </a:r>
        </a:p>
      </dsp:txBody>
      <dsp:txXfrm>
        <a:off x="56372" y="2579635"/>
        <a:ext cx="6132521" cy="1042045"/>
      </dsp:txXfrm>
    </dsp:sp>
    <dsp:sp modelId="{65966F7F-AF39-B540-924D-9531B5ADD122}">
      <dsp:nvSpPr>
        <dsp:cNvPr id="0" name=""/>
        <dsp:cNvSpPr/>
      </dsp:nvSpPr>
      <dsp:spPr>
        <a:xfrm>
          <a:off x="0" y="3678052"/>
          <a:ext cx="6245265" cy="2173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altLang="en-NO" sz="1600" kern="1200" dirty="0"/>
            <a:t>The tests include providing invalid input data to the system and observing how the system reacts to the invalid input.</a:t>
          </a:r>
        </a:p>
        <a:p>
          <a:pPr marL="171450" lvl="1" indent="-171450" algn="l" defTabSz="711200">
            <a:lnSpc>
              <a:spcPct val="90000"/>
            </a:lnSpc>
            <a:spcBef>
              <a:spcPct val="0"/>
            </a:spcBef>
            <a:spcAft>
              <a:spcPct val="20000"/>
            </a:spcAft>
            <a:buChar char="•"/>
          </a:pPr>
          <a:r>
            <a:rPr lang="en-US" altLang="en-NO" sz="1600" b="1" kern="1200"/>
            <a:t>Power cycling</a:t>
          </a:r>
          <a:r>
            <a:rPr lang="en-US" altLang="en-NO" sz="1600" kern="1200"/>
            <a:t> tests are executed to ensure that, when there is a power glitch in a deployment environment, the system can recover from the glitch to be back in normal operation after power is restored.</a:t>
          </a:r>
          <a:endParaRPr lang="en-US" altLang="en-NO" sz="1600" kern="1200" dirty="0"/>
        </a:p>
        <a:p>
          <a:pPr marL="171450" lvl="1" indent="-171450" algn="l" defTabSz="711200">
            <a:lnSpc>
              <a:spcPct val="90000"/>
            </a:lnSpc>
            <a:spcBef>
              <a:spcPct val="0"/>
            </a:spcBef>
            <a:spcAft>
              <a:spcPct val="20000"/>
            </a:spcAft>
            <a:buChar char="•"/>
          </a:pPr>
          <a:r>
            <a:rPr lang="en-US" altLang="en-NO" sz="1600" b="1" kern="1200"/>
            <a:t>Availability tests</a:t>
          </a:r>
          <a:r>
            <a:rPr lang="en-US" altLang="en-NO" sz="1600" kern="1200"/>
            <a:t> are designed to is to verify that the system gracefully and quickly recovers from hardware and software failures without adversely impacting the operation of the system.</a:t>
          </a:r>
          <a:endParaRPr lang="en-US" altLang="en-NO" sz="1600" kern="1200" dirty="0"/>
        </a:p>
      </dsp:txBody>
      <dsp:txXfrm>
        <a:off x="0" y="3678052"/>
        <a:ext cx="6245265" cy="217350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5.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Software Engineering - CO3001</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5FC50AB-C6EC-4EEA-9DD4-15DBED69D4A9}" type="datetime1">
              <a:rPr lang="en-US" smtClean="0"/>
              <a:t>4/4/2023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F3EC278-5BB2-7E49-BE38-1FF54E21785F}" type="slidenum">
              <a:rPr lang="en-US" smtClean="0"/>
              <a:pPr/>
              <a:t>‹#›</a:t>
            </a:fld>
            <a:endParaRPr lang="en-US"/>
          </a:p>
        </p:txBody>
      </p:sp>
    </p:spTree>
    <p:extLst>
      <p:ext uri="{BB962C8B-B14F-4D97-AF65-F5344CB8AC3E}">
        <p14:creationId xmlns:p14="http://schemas.microsoft.com/office/powerpoint/2010/main" val="28910015"/>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Software Engineering - CO3001</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1BDC35-CAC7-4FB9-8030-08E334A3E867}" type="datetime1">
              <a:rPr lang="en-US" smtClean="0"/>
              <a:t>4/4/2023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082A43-FD40-714E-BD60-4E5210E14341}" type="slidenum">
              <a:rPr lang="en-US" smtClean="0"/>
              <a:pPr/>
              <a:t>‹#›</a:t>
            </a:fld>
            <a:endParaRPr lang="en-US"/>
          </a:p>
        </p:txBody>
      </p:sp>
    </p:spTree>
    <p:extLst>
      <p:ext uri="{BB962C8B-B14F-4D97-AF65-F5344CB8AC3E}">
        <p14:creationId xmlns:p14="http://schemas.microsoft.com/office/powerpoint/2010/main" val="3223472242"/>
      </p:ext>
    </p:extLst>
  </p:cSld>
  <p:clrMap bg1="lt1" tx1="dk1" bg2="lt2" tx2="dk2" accent1="accent1" accent2="accent2" accent3="accent3" accent4="accent4" accent5="accent5" accent6="accent6" hlink="hlink" folHlink="folHlink"/>
  <p:hf ftr="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en.wikipedia.org/wiki/TrueCrypt" TargetMode="External"/><Relationship Id="rId2" Type="http://schemas.openxmlformats.org/officeDocument/2006/relationships/slide" Target="../slides/slide37.xml"/><Relationship Id="rId1" Type="http://schemas.openxmlformats.org/officeDocument/2006/relationships/notesMaster" Target="../notesMasters/notesMaster1.xml"/><Relationship Id="rId5" Type="http://schemas.openxmlformats.org/officeDocument/2006/relationships/hyperlink" Target="https://en.wikipedia.org/wiki/PGP_Disk" TargetMode="External"/><Relationship Id="rId4" Type="http://schemas.openxmlformats.org/officeDocument/2006/relationships/hyperlink" Target="https://en.wikipedia.org/wiki/BitLocker"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1</a:t>
            </a:fld>
            <a:endParaRPr lang="en-US"/>
          </a:p>
        </p:txBody>
      </p:sp>
      <p:sp>
        <p:nvSpPr>
          <p:cNvPr id="5" name="Date Placeholder 4"/>
          <p:cNvSpPr>
            <a:spLocks noGrp="1"/>
          </p:cNvSpPr>
          <p:nvPr>
            <p:ph type="dt" idx="11"/>
          </p:nvPr>
        </p:nvSpPr>
        <p:spPr/>
        <p:txBody>
          <a:bodyPr/>
          <a:lstStyle/>
          <a:p>
            <a:fld id="{4414A771-CDFC-4D5E-89A2-218C2D4A9E64}" type="datetime1">
              <a:rPr lang="en-US" smtClean="0"/>
              <a:t>4/4/2023</a:t>
            </a:fld>
            <a:endParaRPr lang="en-US"/>
          </a:p>
        </p:txBody>
      </p:sp>
      <p:sp>
        <p:nvSpPr>
          <p:cNvPr id="6" name="Header Placeholder 5"/>
          <p:cNvSpPr>
            <a:spLocks noGrp="1"/>
          </p:cNvSpPr>
          <p:nvPr>
            <p:ph type="hdr" sz="quarter" idx="12"/>
          </p:nvPr>
        </p:nvSpPr>
        <p:spPr/>
        <p:txBody>
          <a:bodyPr/>
          <a:lstStyle/>
          <a:p>
            <a:r>
              <a:rPr lang="en-US"/>
              <a:t>Software Engineering - CO3001</a:t>
            </a:r>
          </a:p>
        </p:txBody>
      </p:sp>
    </p:spTree>
    <p:extLst>
      <p:ext uri="{BB962C8B-B14F-4D97-AF65-F5344CB8AC3E}">
        <p14:creationId xmlns:p14="http://schemas.microsoft.com/office/powerpoint/2010/main" val="3681973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Testing goal</a:t>
            </a:r>
          </a:p>
          <a:p>
            <a:r>
              <a:rPr lang="en-US" dirty="0"/>
              <a:t>1. To demonstrate to the developer and the customer that the software meets its</a:t>
            </a:r>
            <a:r>
              <a:rPr lang="en-US" baseline="0" dirty="0"/>
              <a:t> </a:t>
            </a:r>
            <a:r>
              <a:rPr lang="en-US" dirty="0"/>
              <a:t>requirements. For custom software, this means that there should be at least one</a:t>
            </a:r>
            <a:r>
              <a:rPr lang="en-US" baseline="0" dirty="0"/>
              <a:t> </a:t>
            </a:r>
            <a:r>
              <a:rPr lang="en-US" dirty="0"/>
              <a:t>test for every requirement in the requirements document. For generic software</a:t>
            </a:r>
            <a:r>
              <a:rPr lang="en-US" baseline="0" dirty="0"/>
              <a:t> </a:t>
            </a:r>
            <a:r>
              <a:rPr lang="en-US" dirty="0"/>
              <a:t>products, it means that there should be tests for all of the system features, plus</a:t>
            </a:r>
            <a:r>
              <a:rPr lang="en-US" baseline="0" dirty="0"/>
              <a:t> </a:t>
            </a:r>
            <a:r>
              <a:rPr lang="en-US" dirty="0"/>
              <a:t>combinations of these features, that will be incorporated in the product release.</a:t>
            </a:r>
          </a:p>
          <a:p>
            <a:r>
              <a:rPr lang="en-US" dirty="0"/>
              <a:t>2. To discover situations in which the behavior of the software is incorrect, undesirable,</a:t>
            </a:r>
            <a:r>
              <a:rPr lang="en-US" baseline="0" dirty="0"/>
              <a:t> </a:t>
            </a:r>
            <a:r>
              <a:rPr lang="en-US" dirty="0"/>
              <a:t>or does not conform to its specification. These are a consequence of</a:t>
            </a:r>
            <a:r>
              <a:rPr lang="en-US" baseline="0" dirty="0"/>
              <a:t> </a:t>
            </a:r>
            <a:r>
              <a:rPr lang="en-US" dirty="0"/>
              <a:t>software defects. Defect testing is concerned with rooting out undesirable system</a:t>
            </a:r>
            <a:r>
              <a:rPr lang="en-US" baseline="0" dirty="0"/>
              <a:t> </a:t>
            </a:r>
            <a:r>
              <a:rPr lang="en-US" dirty="0"/>
              <a:t>behavior such as system crashes, unwanted interactions with other systems,</a:t>
            </a:r>
            <a:r>
              <a:rPr lang="en-US" baseline="0" dirty="0"/>
              <a:t> </a:t>
            </a:r>
            <a:r>
              <a:rPr lang="en-US" dirty="0"/>
              <a:t>incorrect computations, and data corruption.</a:t>
            </a:r>
          </a:p>
          <a:p>
            <a:endParaRPr lang="en-US" dirty="0"/>
          </a:p>
          <a:p>
            <a:r>
              <a:rPr lang="en-US" dirty="0"/>
              <a:t>The first goal leads to validation testing</a:t>
            </a:r>
          </a:p>
          <a:p>
            <a:pPr lvl="1"/>
            <a:r>
              <a:rPr lang="en-US" dirty="0"/>
              <a:t>To demonstrate to the developer and the system customer that the software meets its requirements </a:t>
            </a:r>
          </a:p>
          <a:p>
            <a:pPr lvl="1"/>
            <a:r>
              <a:rPr lang="en-US" dirty="0"/>
              <a:t>A successful validation test shows that the system operates as intended.</a:t>
            </a:r>
          </a:p>
          <a:p>
            <a:endParaRPr lang="en-US" dirty="0"/>
          </a:p>
          <a:p>
            <a:r>
              <a:rPr lang="en-US" dirty="0"/>
              <a:t>The second goal leads to defect testing</a:t>
            </a:r>
          </a:p>
          <a:p>
            <a:pPr lvl="1"/>
            <a:r>
              <a:rPr lang="en-US" dirty="0"/>
              <a:t>To discover faults or defects in the software where its </a:t>
            </a:r>
            <a:r>
              <a:rPr lang="en-US" dirty="0" err="1"/>
              <a:t>behaviour</a:t>
            </a:r>
            <a:r>
              <a:rPr lang="en-US" dirty="0"/>
              <a:t> is incorrect or not in conformance with its specification </a:t>
            </a:r>
          </a:p>
          <a:p>
            <a:pPr lvl="1"/>
            <a:r>
              <a:rPr lang="en-US" dirty="0"/>
              <a:t>A successful defect test is a test that makes the system perform incorrectly and so exposes a defect in the system.</a:t>
            </a:r>
          </a:p>
          <a:p>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13</a:t>
            </a:fld>
            <a:endParaRPr lang="en-US"/>
          </a:p>
        </p:txBody>
      </p:sp>
      <p:sp>
        <p:nvSpPr>
          <p:cNvPr id="5" name="Date Placeholder 4"/>
          <p:cNvSpPr>
            <a:spLocks noGrp="1"/>
          </p:cNvSpPr>
          <p:nvPr>
            <p:ph type="dt" idx="11"/>
          </p:nvPr>
        </p:nvSpPr>
        <p:spPr/>
        <p:txBody>
          <a:bodyPr/>
          <a:lstStyle/>
          <a:p>
            <a:fld id="{68868CDE-0B65-4412-BE1C-A67FF7800E22}" type="datetime1">
              <a:rPr lang="en-US" smtClean="0"/>
              <a:t>4/4/2023</a:t>
            </a:fld>
            <a:endParaRPr lang="en-US"/>
          </a:p>
        </p:txBody>
      </p:sp>
      <p:sp>
        <p:nvSpPr>
          <p:cNvPr id="6" name="Header Placeholder 5"/>
          <p:cNvSpPr>
            <a:spLocks noGrp="1"/>
          </p:cNvSpPr>
          <p:nvPr>
            <p:ph type="hdr" sz="quarter" idx="12"/>
          </p:nvPr>
        </p:nvSpPr>
        <p:spPr/>
        <p:txBody>
          <a:bodyPr/>
          <a:lstStyle/>
          <a:p>
            <a:r>
              <a:rPr lang="en-US"/>
              <a:t>Software Engineering - CO3001</a:t>
            </a:r>
          </a:p>
        </p:txBody>
      </p:sp>
    </p:spTree>
    <p:extLst>
      <p:ext uri="{BB962C8B-B14F-4D97-AF65-F5344CB8AC3E}">
        <p14:creationId xmlns:p14="http://schemas.microsoft.com/office/powerpoint/2010/main" val="2526061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Think of the system being tested as a black</a:t>
            </a:r>
            <a:r>
              <a:rPr lang="en-US" baseline="0" dirty="0"/>
              <a:t> </a:t>
            </a:r>
            <a:r>
              <a:rPr lang="en-US" dirty="0"/>
              <a:t>box. The system accepts inputs from some input set </a:t>
            </a:r>
            <a:r>
              <a:rPr lang="en-US" b="1" i="1" dirty="0"/>
              <a:t>I</a:t>
            </a:r>
            <a:r>
              <a:rPr lang="en-US" dirty="0"/>
              <a:t> and generates outputs in an</a:t>
            </a:r>
            <a:r>
              <a:rPr lang="en-US" baseline="0" dirty="0"/>
              <a:t> </a:t>
            </a:r>
            <a:r>
              <a:rPr lang="en-US" dirty="0"/>
              <a:t>output set </a:t>
            </a:r>
            <a:r>
              <a:rPr lang="en-US" b="1" i="1" dirty="0"/>
              <a:t>O</a:t>
            </a:r>
            <a:r>
              <a:rPr lang="en-US" dirty="0"/>
              <a:t>. </a:t>
            </a:r>
          </a:p>
          <a:p>
            <a:pPr marL="171450" indent="-171450">
              <a:buFont typeface="Arial" panose="020B0604020202020204" pitchFamily="34" charset="0"/>
              <a:buChar char="•"/>
            </a:pPr>
            <a:r>
              <a:rPr lang="en-US" dirty="0"/>
              <a:t>Some of the outputs will be erroneous. These are the outputs in set </a:t>
            </a:r>
            <a:r>
              <a:rPr lang="en-US" b="1" i="1" dirty="0" err="1"/>
              <a:t>Oe</a:t>
            </a:r>
            <a:r>
              <a:rPr lang="en-US" baseline="0" dirty="0"/>
              <a:t> </a:t>
            </a:r>
            <a:r>
              <a:rPr lang="en-US" dirty="0"/>
              <a:t>that are generated by the system in response to inputs in the set </a:t>
            </a:r>
            <a:r>
              <a:rPr lang="en-US" b="1" i="1" dirty="0" err="1"/>
              <a:t>Ie</a:t>
            </a:r>
            <a:r>
              <a:rPr lang="en-US" dirty="0"/>
              <a:t>. </a:t>
            </a:r>
          </a:p>
          <a:p>
            <a:pPr marL="171450" indent="-171450">
              <a:buFont typeface="Arial" panose="020B0604020202020204" pitchFamily="34" charset="0"/>
              <a:buChar char="•"/>
            </a:pPr>
            <a:r>
              <a:rPr lang="en-US" dirty="0"/>
              <a:t>The priority in</a:t>
            </a:r>
            <a:r>
              <a:rPr lang="en-US" baseline="0" dirty="0"/>
              <a:t> </a:t>
            </a:r>
            <a:r>
              <a:rPr lang="en-US" dirty="0"/>
              <a:t>defect testing is to find those inputs in the set </a:t>
            </a:r>
            <a:r>
              <a:rPr lang="en-US" b="1" i="1" dirty="0" err="1"/>
              <a:t>Ie</a:t>
            </a:r>
            <a:r>
              <a:rPr lang="en-US" dirty="0"/>
              <a:t> because these reveal problems with</a:t>
            </a:r>
            <a:r>
              <a:rPr lang="en-US" baseline="0" dirty="0"/>
              <a:t> </a:t>
            </a:r>
            <a:r>
              <a:rPr lang="en-US" dirty="0"/>
              <a:t>the system. </a:t>
            </a:r>
          </a:p>
          <a:p>
            <a:pPr marL="171450" indent="-171450">
              <a:buFont typeface="Arial" panose="020B0604020202020204" pitchFamily="34" charset="0"/>
              <a:buChar char="•"/>
            </a:pPr>
            <a:r>
              <a:rPr lang="en-US" dirty="0"/>
              <a:t>Validation testing involves testing with correct inputs that are outside </a:t>
            </a:r>
            <a:r>
              <a:rPr lang="en-US" b="1" i="1" dirty="0" err="1"/>
              <a:t>Ie</a:t>
            </a:r>
            <a:r>
              <a:rPr lang="en-US" dirty="0"/>
              <a:t>.</a:t>
            </a:r>
          </a:p>
          <a:p>
            <a:pPr marL="171450" indent="-171450">
              <a:buFont typeface="Arial" panose="020B0604020202020204" pitchFamily="34" charset="0"/>
              <a:buChar char="•"/>
            </a:pPr>
            <a:r>
              <a:rPr lang="en-US" dirty="0"/>
              <a:t>These stimulate the system to generate the expected correct outputs.</a:t>
            </a:r>
          </a:p>
        </p:txBody>
      </p:sp>
      <p:sp>
        <p:nvSpPr>
          <p:cNvPr id="4" name="Slide Number Placeholder 3"/>
          <p:cNvSpPr>
            <a:spLocks noGrp="1"/>
          </p:cNvSpPr>
          <p:nvPr>
            <p:ph type="sldNum" sz="quarter" idx="10"/>
          </p:nvPr>
        </p:nvSpPr>
        <p:spPr/>
        <p:txBody>
          <a:bodyPr/>
          <a:lstStyle/>
          <a:p>
            <a:fld id="{47082A43-FD40-714E-BD60-4E5210E14341}" type="slidenum">
              <a:rPr lang="en-US" smtClean="0"/>
              <a:pPr/>
              <a:t>17</a:t>
            </a:fld>
            <a:endParaRPr lang="en-US"/>
          </a:p>
        </p:txBody>
      </p:sp>
      <p:sp>
        <p:nvSpPr>
          <p:cNvPr id="5" name="Date Placeholder 4"/>
          <p:cNvSpPr>
            <a:spLocks noGrp="1"/>
          </p:cNvSpPr>
          <p:nvPr>
            <p:ph type="dt" idx="11"/>
          </p:nvPr>
        </p:nvSpPr>
        <p:spPr/>
        <p:txBody>
          <a:bodyPr/>
          <a:lstStyle/>
          <a:p>
            <a:fld id="{3A4746B4-5B57-4EF9-896C-DC22AE078589}" type="datetime1">
              <a:rPr lang="en-US" smtClean="0"/>
              <a:t>4/4/2023</a:t>
            </a:fld>
            <a:endParaRPr lang="en-US"/>
          </a:p>
        </p:txBody>
      </p:sp>
      <p:sp>
        <p:nvSpPr>
          <p:cNvPr id="6" name="Header Placeholder 5"/>
          <p:cNvSpPr>
            <a:spLocks noGrp="1"/>
          </p:cNvSpPr>
          <p:nvPr>
            <p:ph type="hdr" sz="quarter" idx="12"/>
          </p:nvPr>
        </p:nvSpPr>
        <p:spPr/>
        <p:txBody>
          <a:bodyPr/>
          <a:lstStyle/>
          <a:p>
            <a:r>
              <a:rPr lang="en-US"/>
              <a:t>Software Engineering - CO3001</a:t>
            </a:r>
          </a:p>
        </p:txBody>
      </p:sp>
    </p:spTree>
    <p:extLst>
      <p:ext uri="{BB962C8B-B14F-4D97-AF65-F5344CB8AC3E}">
        <p14:creationId xmlns:p14="http://schemas.microsoft.com/office/powerpoint/2010/main" val="1682187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An abstract model of the ‘traditional’ testing process</a:t>
            </a:r>
          </a:p>
          <a:p>
            <a:pPr marL="171450" indent="-171450">
              <a:buFont typeface="Arial" panose="020B0604020202020204" pitchFamily="34" charset="0"/>
              <a:buChar char="•"/>
            </a:pPr>
            <a:r>
              <a:rPr lang="en-US" dirty="0"/>
              <a:t>Test cases = the inputs to the test + the</a:t>
            </a:r>
            <a:r>
              <a:rPr lang="en-US" baseline="0" dirty="0"/>
              <a:t> </a:t>
            </a:r>
            <a:r>
              <a:rPr lang="en-US" dirty="0"/>
              <a:t>expected output (the test results) + a statement of what is being</a:t>
            </a:r>
            <a:r>
              <a:rPr lang="en-US" baseline="0" dirty="0"/>
              <a:t> </a:t>
            </a:r>
            <a:r>
              <a:rPr lang="en-US" dirty="0"/>
              <a:t>tested. </a:t>
            </a:r>
          </a:p>
          <a:p>
            <a:pPr marL="171450" indent="-171450">
              <a:buFont typeface="Arial" panose="020B0604020202020204" pitchFamily="34" charset="0"/>
              <a:buChar char="•"/>
            </a:pPr>
            <a:r>
              <a:rPr lang="en-US" dirty="0"/>
              <a:t>Test data = the inputs that have been devised to test a system. </a:t>
            </a:r>
          </a:p>
          <a:p>
            <a:pPr marL="628650" lvl="1" indent="-171450">
              <a:buFont typeface="Arial" panose="020B0604020202020204" pitchFamily="34" charset="0"/>
              <a:buChar char="•"/>
            </a:pPr>
            <a:r>
              <a:rPr lang="en-US" dirty="0"/>
              <a:t>Test data can</a:t>
            </a:r>
            <a:r>
              <a:rPr lang="en-US" baseline="0" dirty="0"/>
              <a:t> </a:t>
            </a:r>
            <a:r>
              <a:rPr lang="en-US" dirty="0"/>
              <a:t>sometimes be generated automatically</a:t>
            </a:r>
          </a:p>
          <a:p>
            <a:pPr marL="628650" lvl="1" indent="-171450">
              <a:buFont typeface="Arial" panose="020B0604020202020204" pitchFamily="34" charset="0"/>
              <a:buChar char="•"/>
            </a:pPr>
            <a:r>
              <a:rPr lang="en-US" dirty="0"/>
              <a:t>(automatic test case generation is impossible,</a:t>
            </a:r>
            <a:r>
              <a:rPr lang="en-US" baseline="0" dirty="0"/>
              <a:t> </a:t>
            </a:r>
            <a:r>
              <a:rPr lang="en-US" dirty="0"/>
              <a:t>as people who understand what the system is supposed to do must be involved to</a:t>
            </a:r>
            <a:r>
              <a:rPr lang="en-US" baseline="0" dirty="0"/>
              <a:t> </a:t>
            </a:r>
            <a:r>
              <a:rPr lang="en-US" dirty="0"/>
              <a:t>specify the expected test results.) </a:t>
            </a:r>
          </a:p>
          <a:p>
            <a:pPr marL="171450" indent="-171450">
              <a:buFont typeface="Arial" panose="020B0604020202020204" pitchFamily="34" charset="0"/>
              <a:buChar char="•"/>
            </a:pPr>
            <a:r>
              <a:rPr lang="en-US" dirty="0"/>
              <a:t>Test execution can be automated:</a:t>
            </a:r>
          </a:p>
          <a:p>
            <a:pPr marL="628650" lvl="1" indent="-171450">
              <a:buFont typeface="Arial" panose="020B0604020202020204" pitchFamily="34" charset="0"/>
              <a:buChar char="•"/>
            </a:pPr>
            <a:r>
              <a:rPr lang="en-US" dirty="0"/>
              <a:t>The</a:t>
            </a:r>
            <a:r>
              <a:rPr lang="en-US" baseline="0" dirty="0"/>
              <a:t> </a:t>
            </a:r>
            <a:r>
              <a:rPr lang="en-US" dirty="0"/>
              <a:t>expected results are automatically compared with the predicted results so there is no</a:t>
            </a:r>
            <a:r>
              <a:rPr lang="en-US" baseline="0" dirty="0"/>
              <a:t> </a:t>
            </a:r>
            <a:r>
              <a:rPr lang="en-US" dirty="0"/>
              <a:t>need for a person to look for errors and anomalies in the test run.</a:t>
            </a:r>
          </a:p>
        </p:txBody>
      </p:sp>
      <p:sp>
        <p:nvSpPr>
          <p:cNvPr id="4" name="Slide Number Placeholder 3"/>
          <p:cNvSpPr>
            <a:spLocks noGrp="1"/>
          </p:cNvSpPr>
          <p:nvPr>
            <p:ph type="sldNum" sz="quarter" idx="10"/>
          </p:nvPr>
        </p:nvSpPr>
        <p:spPr/>
        <p:txBody>
          <a:bodyPr/>
          <a:lstStyle/>
          <a:p>
            <a:fld id="{47082A43-FD40-714E-BD60-4E5210E14341}" type="slidenum">
              <a:rPr lang="en-US" smtClean="0"/>
              <a:pPr/>
              <a:t>18</a:t>
            </a:fld>
            <a:endParaRPr lang="en-US"/>
          </a:p>
        </p:txBody>
      </p:sp>
      <p:sp>
        <p:nvSpPr>
          <p:cNvPr id="5" name="Date Placeholder 4"/>
          <p:cNvSpPr>
            <a:spLocks noGrp="1"/>
          </p:cNvSpPr>
          <p:nvPr>
            <p:ph type="dt" idx="11"/>
          </p:nvPr>
        </p:nvSpPr>
        <p:spPr/>
        <p:txBody>
          <a:bodyPr/>
          <a:lstStyle/>
          <a:p>
            <a:fld id="{BA6814F5-764A-4567-8EED-C9D94E93E862}" type="datetime1">
              <a:rPr lang="en-US" smtClean="0"/>
              <a:t>4/4/2023</a:t>
            </a:fld>
            <a:endParaRPr lang="en-US"/>
          </a:p>
        </p:txBody>
      </p:sp>
      <p:sp>
        <p:nvSpPr>
          <p:cNvPr id="6" name="Header Placeholder 5"/>
          <p:cNvSpPr>
            <a:spLocks noGrp="1"/>
          </p:cNvSpPr>
          <p:nvPr>
            <p:ph type="hdr" sz="quarter" idx="12"/>
          </p:nvPr>
        </p:nvSpPr>
        <p:spPr/>
        <p:txBody>
          <a:bodyPr/>
          <a:lstStyle/>
          <a:p>
            <a:r>
              <a:rPr lang="en-US"/>
              <a:t>Software Engineering - CO3001</a:t>
            </a:r>
          </a:p>
        </p:txBody>
      </p:sp>
    </p:spTree>
    <p:extLst>
      <p:ext uri="{BB962C8B-B14F-4D97-AF65-F5344CB8AC3E}">
        <p14:creationId xmlns:p14="http://schemas.microsoft.com/office/powerpoint/2010/main" val="3404343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Software system has to go through three stages of testing:</a:t>
            </a:r>
          </a:p>
          <a:p>
            <a:r>
              <a:rPr lang="en-US" dirty="0"/>
              <a:t>1. Development testing, where the system is tested during development to discover</a:t>
            </a:r>
            <a:r>
              <a:rPr lang="en-US" baseline="0" dirty="0"/>
              <a:t> </a:t>
            </a:r>
            <a:r>
              <a:rPr lang="en-US" dirty="0"/>
              <a:t>bugs and defects. System designers and programmers are likely to be involved</a:t>
            </a:r>
            <a:r>
              <a:rPr lang="en-US" baseline="0" dirty="0"/>
              <a:t> </a:t>
            </a:r>
            <a:r>
              <a:rPr lang="en-US" dirty="0"/>
              <a:t>in the testing process.</a:t>
            </a:r>
          </a:p>
          <a:p>
            <a:r>
              <a:rPr lang="en-US" dirty="0"/>
              <a:t>2. Release testing, where a separate testing team tests a complete version of the</a:t>
            </a:r>
            <a:r>
              <a:rPr lang="en-US" baseline="0" dirty="0"/>
              <a:t> </a:t>
            </a:r>
            <a:r>
              <a:rPr lang="en-US" dirty="0"/>
              <a:t>system before it is released to users. The aim of release testing is to check that</a:t>
            </a:r>
            <a:r>
              <a:rPr lang="en-US" baseline="0" dirty="0"/>
              <a:t> </a:t>
            </a:r>
            <a:r>
              <a:rPr lang="en-US" dirty="0"/>
              <a:t>the system meets the requirements of system stakeholders.</a:t>
            </a:r>
          </a:p>
          <a:p>
            <a:r>
              <a:rPr lang="en-US" dirty="0"/>
              <a:t>3. User testing, where users or potential users of a system test the system in their</a:t>
            </a:r>
            <a:r>
              <a:rPr lang="en-US" baseline="0" dirty="0"/>
              <a:t> </a:t>
            </a:r>
            <a:r>
              <a:rPr lang="en-US" dirty="0"/>
              <a:t>own environment. For software products, the ‘user’ may be an internal marketing</a:t>
            </a:r>
            <a:r>
              <a:rPr lang="en-US" baseline="0" dirty="0"/>
              <a:t> </a:t>
            </a:r>
            <a:r>
              <a:rPr lang="en-US" dirty="0"/>
              <a:t>group who decide if the software can be marketed, released, and sold.</a:t>
            </a:r>
          </a:p>
          <a:p>
            <a:r>
              <a:rPr lang="en-US" dirty="0"/>
              <a:t>	Acceptance testing is one type of user testing where the customer formally tests</a:t>
            </a:r>
            <a:r>
              <a:rPr lang="en-US" baseline="0" dirty="0"/>
              <a:t> </a:t>
            </a:r>
            <a:r>
              <a:rPr lang="en-US" dirty="0"/>
              <a:t>a system to decide if it should be accepted from the system supplier or if further</a:t>
            </a:r>
          </a:p>
          <a:p>
            <a:r>
              <a:rPr lang="en-US" dirty="0"/>
              <a:t>development is required.</a:t>
            </a:r>
          </a:p>
        </p:txBody>
      </p:sp>
      <p:sp>
        <p:nvSpPr>
          <p:cNvPr id="4" name="Slide Number Placeholder 3"/>
          <p:cNvSpPr>
            <a:spLocks noGrp="1"/>
          </p:cNvSpPr>
          <p:nvPr>
            <p:ph type="sldNum" sz="quarter" idx="10"/>
          </p:nvPr>
        </p:nvSpPr>
        <p:spPr/>
        <p:txBody>
          <a:bodyPr/>
          <a:lstStyle/>
          <a:p>
            <a:fld id="{47082A43-FD40-714E-BD60-4E5210E14341}" type="slidenum">
              <a:rPr lang="en-US" smtClean="0"/>
              <a:pPr/>
              <a:t>19</a:t>
            </a:fld>
            <a:endParaRPr lang="en-US"/>
          </a:p>
        </p:txBody>
      </p:sp>
      <p:sp>
        <p:nvSpPr>
          <p:cNvPr id="5" name="Date Placeholder 4"/>
          <p:cNvSpPr>
            <a:spLocks noGrp="1"/>
          </p:cNvSpPr>
          <p:nvPr>
            <p:ph type="dt" idx="11"/>
          </p:nvPr>
        </p:nvSpPr>
        <p:spPr/>
        <p:txBody>
          <a:bodyPr/>
          <a:lstStyle/>
          <a:p>
            <a:fld id="{C87D7D45-5D9F-4C30-9153-10FC11948F1F}" type="datetime1">
              <a:rPr lang="en-US" smtClean="0"/>
              <a:t>4/4/2023</a:t>
            </a:fld>
            <a:endParaRPr lang="en-US"/>
          </a:p>
        </p:txBody>
      </p:sp>
      <p:sp>
        <p:nvSpPr>
          <p:cNvPr id="6" name="Header Placeholder 5"/>
          <p:cNvSpPr>
            <a:spLocks noGrp="1"/>
          </p:cNvSpPr>
          <p:nvPr>
            <p:ph type="hdr" sz="quarter" idx="12"/>
          </p:nvPr>
        </p:nvSpPr>
        <p:spPr/>
        <p:txBody>
          <a:bodyPr/>
          <a:lstStyle/>
          <a:p>
            <a:r>
              <a:rPr lang="en-US"/>
              <a:t>Software Engineering - CO3001</a:t>
            </a:r>
          </a:p>
        </p:txBody>
      </p:sp>
    </p:spTree>
    <p:extLst>
      <p:ext uri="{BB962C8B-B14F-4D97-AF65-F5344CB8AC3E}">
        <p14:creationId xmlns:p14="http://schemas.microsoft.com/office/powerpoint/2010/main" val="36761904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Development testing includes all testing activities that are carried out by the team developing the system. </a:t>
            </a:r>
          </a:p>
          <a:p>
            <a:pPr marL="628650" lvl="1" indent="-171450">
              <a:buFont typeface="Arial" panose="020B0604020202020204" pitchFamily="34" charset="0"/>
              <a:buChar char="•"/>
            </a:pPr>
            <a:r>
              <a:rPr lang="en-US" dirty="0"/>
              <a:t>Unit testing, where individual program units or object classes are tested. Unit testing should focus on testing the functionality of objects or methods.</a:t>
            </a:r>
            <a:endParaRPr lang="en-GB" dirty="0"/>
          </a:p>
          <a:p>
            <a:pPr marL="628650" lvl="1" indent="-171450">
              <a:buFont typeface="Arial" panose="020B0604020202020204" pitchFamily="34" charset="0"/>
              <a:buChar char="•"/>
            </a:pPr>
            <a:r>
              <a:rPr lang="en-US" dirty="0"/>
              <a:t>Component testing, where several individual units are integrated to create composite components. Component testing should focus on testing component interfaces.</a:t>
            </a:r>
            <a:endParaRPr lang="en-GB" dirty="0"/>
          </a:p>
          <a:p>
            <a:pPr marL="628650" lvl="1" indent="-171450">
              <a:buFont typeface="Arial" panose="020B0604020202020204" pitchFamily="34" charset="0"/>
              <a:buChar char="•"/>
            </a:pPr>
            <a:r>
              <a:rPr lang="en-US" dirty="0"/>
              <a:t>System testing, where some or all of the components in a system are integrated and the system is tested as a whole. System testing should focus on testing component interactions.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20</a:t>
            </a:fld>
            <a:endParaRPr lang="en-US"/>
          </a:p>
        </p:txBody>
      </p:sp>
      <p:sp>
        <p:nvSpPr>
          <p:cNvPr id="5" name="Date Placeholder 4"/>
          <p:cNvSpPr>
            <a:spLocks noGrp="1"/>
          </p:cNvSpPr>
          <p:nvPr>
            <p:ph type="dt" idx="11"/>
          </p:nvPr>
        </p:nvSpPr>
        <p:spPr/>
        <p:txBody>
          <a:bodyPr/>
          <a:lstStyle/>
          <a:p>
            <a:fld id="{F177962B-161F-40A7-9C7F-6C53D75616E9}" type="datetime1">
              <a:rPr lang="en-US" smtClean="0"/>
              <a:t>4/4/2023</a:t>
            </a:fld>
            <a:endParaRPr lang="en-US"/>
          </a:p>
        </p:txBody>
      </p:sp>
      <p:sp>
        <p:nvSpPr>
          <p:cNvPr id="6" name="Header Placeholder 5"/>
          <p:cNvSpPr>
            <a:spLocks noGrp="1"/>
          </p:cNvSpPr>
          <p:nvPr>
            <p:ph type="hdr" sz="quarter" idx="12"/>
          </p:nvPr>
        </p:nvSpPr>
        <p:spPr/>
        <p:txBody>
          <a:bodyPr/>
          <a:lstStyle/>
          <a:p>
            <a:r>
              <a:rPr lang="en-US"/>
              <a:t>Software Engineering - CO3001</a:t>
            </a:r>
          </a:p>
        </p:txBody>
      </p:sp>
    </p:spTree>
    <p:extLst>
      <p:ext uri="{BB962C8B-B14F-4D97-AF65-F5344CB8AC3E}">
        <p14:creationId xmlns:p14="http://schemas.microsoft.com/office/powerpoint/2010/main" val="10594160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082A43-FD40-714E-BD60-4E5210E14341}" type="slidenum">
              <a:rPr lang="en-US" smtClean="0"/>
              <a:pPr/>
              <a:t>21</a:t>
            </a:fld>
            <a:endParaRPr lang="en-US"/>
          </a:p>
        </p:txBody>
      </p:sp>
      <p:sp>
        <p:nvSpPr>
          <p:cNvPr id="5" name="Date Placeholder 4"/>
          <p:cNvSpPr>
            <a:spLocks noGrp="1"/>
          </p:cNvSpPr>
          <p:nvPr>
            <p:ph type="dt" idx="11"/>
          </p:nvPr>
        </p:nvSpPr>
        <p:spPr/>
        <p:txBody>
          <a:bodyPr/>
          <a:lstStyle/>
          <a:p>
            <a:fld id="{04A558E7-C587-4DF9-B8D5-BB4588DC1C29}" type="datetime1">
              <a:rPr lang="en-US" smtClean="0"/>
              <a:t>4/4/2023</a:t>
            </a:fld>
            <a:endParaRPr lang="en-US"/>
          </a:p>
        </p:txBody>
      </p:sp>
      <p:sp>
        <p:nvSpPr>
          <p:cNvPr id="6" name="Header Placeholder 5"/>
          <p:cNvSpPr>
            <a:spLocks noGrp="1"/>
          </p:cNvSpPr>
          <p:nvPr>
            <p:ph type="hdr" sz="quarter" idx="12"/>
          </p:nvPr>
        </p:nvSpPr>
        <p:spPr/>
        <p:txBody>
          <a:bodyPr/>
          <a:lstStyle/>
          <a:p>
            <a:r>
              <a:rPr lang="en-US"/>
              <a:t>Software Engineering - CO3001</a:t>
            </a:r>
          </a:p>
        </p:txBody>
      </p:sp>
    </p:spTree>
    <p:extLst>
      <p:ext uri="{BB962C8B-B14F-4D97-AF65-F5344CB8AC3E}">
        <p14:creationId xmlns:p14="http://schemas.microsoft.com/office/powerpoint/2010/main" val="601961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Black-box testing:</a:t>
            </a:r>
          </a:p>
          <a:p>
            <a:pPr marL="628650" lvl="1" indent="-171450">
              <a:buFont typeface="Arial" panose="020B0604020202020204" pitchFamily="34" charset="0"/>
              <a:buChar char="•"/>
            </a:pPr>
            <a:r>
              <a:rPr lang="en-US" dirty="0"/>
              <a:t>Input: from requirements (input</a:t>
            </a:r>
            <a:r>
              <a:rPr lang="en-US" baseline="0" dirty="0"/>
              <a:t> data)</a:t>
            </a:r>
          </a:p>
          <a:p>
            <a:pPr marL="628650" lvl="1" indent="-171450">
              <a:buFont typeface="Arial" panose="020B0604020202020204" pitchFamily="34" charset="0"/>
              <a:buChar char="•"/>
            </a:pPr>
            <a:r>
              <a:rPr lang="en-US" baseline="0" dirty="0"/>
              <a:t>Output: prepare required output</a:t>
            </a:r>
          </a:p>
          <a:p>
            <a:pPr marL="628650" lvl="1" indent="-171450">
              <a:buFont typeface="Arial" panose="020B0604020202020204" pitchFamily="34" charset="0"/>
              <a:buChar char="•"/>
            </a:pPr>
            <a:r>
              <a:rPr lang="en-US" baseline="0" dirty="0"/>
              <a:t>Check: compare actual output with required output</a:t>
            </a:r>
          </a:p>
          <a:p>
            <a:pPr marL="171450" indent="-171450">
              <a:buFont typeface="Arial" panose="020B0604020202020204" pitchFamily="34" charset="0"/>
              <a:buChar char="•"/>
            </a:pPr>
            <a:r>
              <a:rPr lang="en-US" baseline="0" dirty="0"/>
              <a:t>White-box testing:</a:t>
            </a:r>
          </a:p>
          <a:p>
            <a:pPr marL="628650" lvl="1" indent="-171450">
              <a:buFont typeface="Arial" panose="020B0604020202020204" pitchFamily="34" charset="0"/>
              <a:buChar char="•"/>
            </a:pPr>
            <a:r>
              <a:rPr lang="en-US" baseline="0" dirty="0"/>
              <a:t>Input: Key design elements</a:t>
            </a:r>
          </a:p>
          <a:p>
            <a:pPr marL="628650" lvl="1" indent="-171450">
              <a:buFont typeface="Arial" panose="020B0604020202020204" pitchFamily="34" charset="0"/>
              <a:buChar char="•"/>
            </a:pPr>
            <a:r>
              <a:rPr lang="en-US" baseline="0" dirty="0"/>
              <a:t>Output: </a:t>
            </a:r>
            <a:r>
              <a:rPr lang="en-US" baseline="0" dirty="0" err="1"/>
              <a:t>behaviour</a:t>
            </a:r>
            <a:endParaRPr lang="en-US" baseline="0" dirty="0"/>
          </a:p>
          <a:p>
            <a:pPr marL="628650" lvl="1" indent="-171450">
              <a:buFont typeface="Arial" panose="020B0604020202020204" pitchFamily="34" charset="0"/>
              <a:buChar char="•"/>
            </a:pPr>
            <a:r>
              <a:rPr lang="en-US" baseline="0" dirty="0"/>
              <a:t>Check: confirm the expected behavior</a:t>
            </a:r>
          </a:p>
          <a:p>
            <a:pPr marL="171450" indent="-171450">
              <a:buFont typeface="Arial" panose="020B0604020202020204" pitchFamily="34" charset="0"/>
              <a:buChar char="•"/>
            </a:pPr>
            <a:r>
              <a:rPr lang="en-US" baseline="0" dirty="0"/>
              <a:t>Grey-box testing:</a:t>
            </a:r>
          </a:p>
          <a:p>
            <a:pPr marL="628650" lvl="1" indent="-171450">
              <a:buFont typeface="Arial" panose="020B0604020202020204" pitchFamily="34" charset="0"/>
              <a:buChar char="•"/>
            </a:pPr>
            <a:r>
              <a:rPr lang="en-US" baseline="0" dirty="0"/>
              <a:t>Black-box + White-box testing</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22</a:t>
            </a:fld>
            <a:endParaRPr lang="en-US"/>
          </a:p>
        </p:txBody>
      </p:sp>
      <p:sp>
        <p:nvSpPr>
          <p:cNvPr id="5" name="Date Placeholder 4"/>
          <p:cNvSpPr>
            <a:spLocks noGrp="1"/>
          </p:cNvSpPr>
          <p:nvPr>
            <p:ph type="dt" idx="11"/>
          </p:nvPr>
        </p:nvSpPr>
        <p:spPr/>
        <p:txBody>
          <a:bodyPr/>
          <a:lstStyle/>
          <a:p>
            <a:fld id="{90394EEA-3608-46B6-A97F-BC600647A567}" type="datetime1">
              <a:rPr lang="en-US" smtClean="0"/>
              <a:t>4/4/2023</a:t>
            </a:fld>
            <a:endParaRPr lang="en-US"/>
          </a:p>
        </p:txBody>
      </p:sp>
      <p:sp>
        <p:nvSpPr>
          <p:cNvPr id="6" name="Header Placeholder 5"/>
          <p:cNvSpPr>
            <a:spLocks noGrp="1"/>
          </p:cNvSpPr>
          <p:nvPr>
            <p:ph type="hdr" sz="quarter" idx="12"/>
          </p:nvPr>
        </p:nvSpPr>
        <p:spPr/>
        <p:txBody>
          <a:bodyPr/>
          <a:lstStyle/>
          <a:p>
            <a:r>
              <a:rPr lang="en-US"/>
              <a:t>Software Engineering - CO3001</a:t>
            </a:r>
          </a:p>
        </p:txBody>
      </p:sp>
    </p:spTree>
    <p:extLst>
      <p:ext uri="{BB962C8B-B14F-4D97-AF65-F5344CB8AC3E}">
        <p14:creationId xmlns:p14="http://schemas.microsoft.com/office/powerpoint/2010/main" val="5449750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Example 1: Caused by a stray ";" on line 2. Accidental bugs are often caused by stray characters, etc. While "minor" in their fix, they can be the devil to find!</a:t>
            </a:r>
          </a:p>
          <a:p>
            <a:r>
              <a:rPr lang="en-US" sz="1200" b="0" i="0" kern="1200" dirty="0">
                <a:solidFill>
                  <a:schemeClr val="tx1"/>
                </a:solidFill>
                <a:effectLst/>
                <a:latin typeface="+mn-lt"/>
                <a:ea typeface="+mn-ea"/>
                <a:cs typeface="+mn-cs"/>
              </a:rPr>
              <a:t>Example 2: Since </a:t>
            </a:r>
            <a:r>
              <a:rPr lang="en-US" dirty="0" err="1"/>
              <a:t>currmin</a:t>
            </a:r>
            <a:r>
              <a:rPr lang="en-US" sz="1200" b="0" i="0" kern="1200" dirty="0">
                <a:solidFill>
                  <a:schemeClr val="tx1"/>
                </a:solidFill>
                <a:effectLst/>
                <a:latin typeface="+mn-lt"/>
                <a:ea typeface="+mn-ea"/>
                <a:cs typeface="+mn-cs"/>
              </a:rPr>
              <a:t> was never initialized, it could easily start out as the minimum value. Some compilers spot no-initialization errors. Note that an </a:t>
            </a:r>
            <a:r>
              <a:rPr lang="en-US" sz="1200" b="0" i="1" kern="1200" dirty="0">
                <a:solidFill>
                  <a:schemeClr val="tx1"/>
                </a:solidFill>
                <a:effectLst/>
                <a:latin typeface="+mn-lt"/>
                <a:ea typeface="+mn-ea"/>
                <a:cs typeface="+mn-cs"/>
              </a:rPr>
              <a:t>improper</a:t>
            </a:r>
            <a:r>
              <a:rPr lang="en-US" sz="1200" b="0" i="0" kern="1200" dirty="0">
                <a:solidFill>
                  <a:schemeClr val="tx1"/>
                </a:solidFill>
                <a:effectLst/>
                <a:latin typeface="+mn-lt"/>
                <a:ea typeface="+mn-ea"/>
                <a:cs typeface="+mn-cs"/>
              </a:rPr>
              <a:t> initialization, while rarer, is even harder to spot than a missing one!</a:t>
            </a:r>
            <a:br>
              <a:rPr lang="en-US" dirty="0"/>
            </a:br>
            <a:endParaRPr lang="en-US" sz="1200" b="0" i="0" kern="1200" dirty="0">
              <a:solidFill>
                <a:schemeClr val="tx1"/>
              </a:solidFill>
              <a:effectLst/>
              <a:latin typeface="+mn-lt"/>
              <a:ea typeface="+mn-ea"/>
              <a:cs typeface="+mn-cs"/>
            </a:endParaRPr>
          </a:p>
          <a:p>
            <a:br>
              <a:rPr lang="en-US" dirty="0"/>
            </a:br>
            <a:endParaRPr lang="nb-NO" dirty="0"/>
          </a:p>
        </p:txBody>
      </p:sp>
      <p:sp>
        <p:nvSpPr>
          <p:cNvPr id="4" name="Header Placeholder 3"/>
          <p:cNvSpPr>
            <a:spLocks noGrp="1"/>
          </p:cNvSpPr>
          <p:nvPr>
            <p:ph type="hdr" sz="quarter" idx="10"/>
          </p:nvPr>
        </p:nvSpPr>
        <p:spPr/>
        <p:txBody>
          <a:bodyPr/>
          <a:lstStyle/>
          <a:p>
            <a:r>
              <a:rPr lang="en-US"/>
              <a:t>Software Engineering - CO3001</a:t>
            </a:r>
          </a:p>
        </p:txBody>
      </p:sp>
      <p:sp>
        <p:nvSpPr>
          <p:cNvPr id="5" name="Date Placeholder 4"/>
          <p:cNvSpPr>
            <a:spLocks noGrp="1"/>
          </p:cNvSpPr>
          <p:nvPr>
            <p:ph type="dt" idx="11"/>
          </p:nvPr>
        </p:nvSpPr>
        <p:spPr/>
        <p:txBody>
          <a:bodyPr/>
          <a:lstStyle/>
          <a:p>
            <a:fld id="{E71BDC35-CAC7-4FB9-8030-08E334A3E867}" type="datetime1">
              <a:rPr lang="en-US" smtClean="0"/>
              <a:t>4/4/2023</a:t>
            </a:fld>
            <a:endParaRPr lang="en-US"/>
          </a:p>
        </p:txBody>
      </p:sp>
      <p:sp>
        <p:nvSpPr>
          <p:cNvPr id="6" name="Slide Number Placeholder 5"/>
          <p:cNvSpPr>
            <a:spLocks noGrp="1"/>
          </p:cNvSpPr>
          <p:nvPr>
            <p:ph type="sldNum" sz="quarter" idx="12"/>
          </p:nvPr>
        </p:nvSpPr>
        <p:spPr/>
        <p:txBody>
          <a:bodyPr/>
          <a:lstStyle/>
          <a:p>
            <a:fld id="{47082A43-FD40-714E-BD60-4E5210E14341}" type="slidenum">
              <a:rPr lang="en-US" smtClean="0"/>
              <a:pPr/>
              <a:t>23</a:t>
            </a:fld>
            <a:endParaRPr lang="en-US"/>
          </a:p>
        </p:txBody>
      </p:sp>
    </p:spTree>
    <p:extLst>
      <p:ext uri="{BB962C8B-B14F-4D97-AF65-F5344CB8AC3E}">
        <p14:creationId xmlns:p14="http://schemas.microsoft.com/office/powerpoint/2010/main" val="33966397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Example</a:t>
            </a:r>
            <a:r>
              <a:rPr lang="en-US" sz="1200" b="0" i="0" kern="1200" baseline="0" dirty="0">
                <a:solidFill>
                  <a:schemeClr val="tx1"/>
                </a:solidFill>
                <a:effectLst/>
                <a:latin typeface="+mn-lt"/>
                <a:ea typeface="+mn-ea"/>
                <a:cs typeface="+mn-cs"/>
              </a:rPr>
              <a:t> 3</a:t>
            </a:r>
            <a:r>
              <a:rPr lang="en-US" sz="1200" b="0" i="0" kern="1200" dirty="0">
                <a:solidFill>
                  <a:schemeClr val="tx1"/>
                </a:solidFill>
                <a:effectLst/>
                <a:latin typeface="+mn-lt"/>
                <a:ea typeface="+mn-ea"/>
                <a:cs typeface="+mn-cs"/>
              </a:rPr>
              <a:t>: The cases were generated by copying case 1. Under case 3, the values were not changed as appropriate for the case. Code reuse is good -- but this form of code copying has its dangers!</a:t>
            </a:r>
            <a:br>
              <a:rPr lang="en-US" dirty="0"/>
            </a:br>
            <a:endParaRPr lang="nb-NO" dirty="0"/>
          </a:p>
        </p:txBody>
      </p:sp>
      <p:sp>
        <p:nvSpPr>
          <p:cNvPr id="4" name="Header Placeholder 3"/>
          <p:cNvSpPr>
            <a:spLocks noGrp="1"/>
          </p:cNvSpPr>
          <p:nvPr>
            <p:ph type="hdr" sz="quarter" idx="10"/>
          </p:nvPr>
        </p:nvSpPr>
        <p:spPr/>
        <p:txBody>
          <a:bodyPr/>
          <a:lstStyle/>
          <a:p>
            <a:r>
              <a:rPr lang="en-US"/>
              <a:t>Software Engineering - CO3001</a:t>
            </a:r>
          </a:p>
        </p:txBody>
      </p:sp>
      <p:sp>
        <p:nvSpPr>
          <p:cNvPr id="5" name="Date Placeholder 4"/>
          <p:cNvSpPr>
            <a:spLocks noGrp="1"/>
          </p:cNvSpPr>
          <p:nvPr>
            <p:ph type="dt" idx="11"/>
          </p:nvPr>
        </p:nvSpPr>
        <p:spPr/>
        <p:txBody>
          <a:bodyPr/>
          <a:lstStyle/>
          <a:p>
            <a:fld id="{E71BDC35-CAC7-4FB9-8030-08E334A3E867}" type="datetime1">
              <a:rPr lang="en-US" smtClean="0"/>
              <a:t>4/4/2023</a:t>
            </a:fld>
            <a:endParaRPr lang="en-US"/>
          </a:p>
        </p:txBody>
      </p:sp>
      <p:sp>
        <p:nvSpPr>
          <p:cNvPr id="6" name="Slide Number Placeholder 5"/>
          <p:cNvSpPr>
            <a:spLocks noGrp="1"/>
          </p:cNvSpPr>
          <p:nvPr>
            <p:ph type="sldNum" sz="quarter" idx="12"/>
          </p:nvPr>
        </p:nvSpPr>
        <p:spPr/>
        <p:txBody>
          <a:bodyPr/>
          <a:lstStyle/>
          <a:p>
            <a:fld id="{47082A43-FD40-714E-BD60-4E5210E14341}" type="slidenum">
              <a:rPr lang="en-US" smtClean="0"/>
              <a:pPr/>
              <a:t>24</a:t>
            </a:fld>
            <a:endParaRPr lang="en-US"/>
          </a:p>
        </p:txBody>
      </p:sp>
    </p:spTree>
    <p:extLst>
      <p:ext uri="{BB962C8B-B14F-4D97-AF65-F5344CB8AC3E}">
        <p14:creationId xmlns:p14="http://schemas.microsoft.com/office/powerpoint/2010/main" val="1655244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https://www.youtube.com/watch?v=h_YnXgKG65U</a:t>
            </a:r>
          </a:p>
          <a:p>
            <a:endParaRPr lang="en-US" baseline="0"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26</a:t>
            </a:fld>
            <a:endParaRPr lang="en-US"/>
          </a:p>
        </p:txBody>
      </p:sp>
      <p:sp>
        <p:nvSpPr>
          <p:cNvPr id="5" name="Date Placeholder 4"/>
          <p:cNvSpPr>
            <a:spLocks noGrp="1"/>
          </p:cNvSpPr>
          <p:nvPr>
            <p:ph type="dt" idx="11"/>
          </p:nvPr>
        </p:nvSpPr>
        <p:spPr/>
        <p:txBody>
          <a:bodyPr/>
          <a:lstStyle/>
          <a:p>
            <a:fld id="{884A8DDD-0CCA-4C12-BF3D-EAFF35B1D20C}" type="datetime1">
              <a:rPr lang="en-US" smtClean="0"/>
              <a:t>4/4/2023</a:t>
            </a:fld>
            <a:endParaRPr lang="en-US"/>
          </a:p>
        </p:txBody>
      </p:sp>
      <p:sp>
        <p:nvSpPr>
          <p:cNvPr id="6" name="Header Placeholder 5"/>
          <p:cNvSpPr>
            <a:spLocks noGrp="1"/>
          </p:cNvSpPr>
          <p:nvPr>
            <p:ph type="hdr" sz="quarter" idx="12"/>
          </p:nvPr>
        </p:nvSpPr>
        <p:spPr/>
        <p:txBody>
          <a:bodyPr/>
          <a:lstStyle/>
          <a:p>
            <a:r>
              <a:rPr lang="en-US"/>
              <a:t>Software Engineering - CO3001</a:t>
            </a:r>
          </a:p>
        </p:txBody>
      </p:sp>
    </p:spTree>
    <p:extLst>
      <p:ext uri="{BB962C8B-B14F-4D97-AF65-F5344CB8AC3E}">
        <p14:creationId xmlns:p14="http://schemas.microsoft.com/office/powerpoint/2010/main" val="1451646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082A43-FD40-714E-BD60-4E5210E14341}" type="slidenum">
              <a:rPr lang="en-US" smtClean="0"/>
              <a:pPr/>
              <a:t>2</a:t>
            </a:fld>
            <a:endParaRPr lang="en-US"/>
          </a:p>
        </p:txBody>
      </p:sp>
      <p:sp>
        <p:nvSpPr>
          <p:cNvPr id="5" name="Date Placeholder 4"/>
          <p:cNvSpPr>
            <a:spLocks noGrp="1"/>
          </p:cNvSpPr>
          <p:nvPr>
            <p:ph type="dt" idx="11"/>
          </p:nvPr>
        </p:nvSpPr>
        <p:spPr/>
        <p:txBody>
          <a:bodyPr/>
          <a:lstStyle/>
          <a:p>
            <a:fld id="{9870B9F1-8637-4FF8-A594-8586B6639083}" type="datetime1">
              <a:rPr lang="en-US" smtClean="0"/>
              <a:t>4/4/2023</a:t>
            </a:fld>
            <a:endParaRPr lang="en-US"/>
          </a:p>
        </p:txBody>
      </p:sp>
      <p:sp>
        <p:nvSpPr>
          <p:cNvPr id="6" name="Header Placeholder 5"/>
          <p:cNvSpPr>
            <a:spLocks noGrp="1"/>
          </p:cNvSpPr>
          <p:nvPr>
            <p:ph type="hdr" sz="quarter" idx="12"/>
          </p:nvPr>
        </p:nvSpPr>
        <p:spPr/>
        <p:txBody>
          <a:bodyPr/>
          <a:lstStyle/>
          <a:p>
            <a:r>
              <a:rPr lang="en-US"/>
              <a:t>Software Engineering - CO3001</a:t>
            </a:r>
          </a:p>
        </p:txBody>
      </p:sp>
    </p:spTree>
    <p:extLst>
      <p:ext uri="{BB962C8B-B14F-4D97-AF65-F5344CB8AC3E}">
        <p14:creationId xmlns:p14="http://schemas.microsoft.com/office/powerpoint/2010/main" val="23550188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Regression testing is testing the system to check that changes have not ‘broken’ previously working code.</a:t>
            </a:r>
          </a:p>
          <a:p>
            <a:pPr marL="171450" indent="-171450">
              <a:buFont typeface="Arial" panose="020B0604020202020204" pitchFamily="34" charset="0"/>
              <a:buChar char="•"/>
            </a:pPr>
            <a:r>
              <a:rPr lang="en-US" dirty="0"/>
              <a:t>In a manual testing process, regression testing is expensive but, with automated testing, it is simple and straightforward. All tests are rerun every time a change is made to the program.</a:t>
            </a:r>
          </a:p>
          <a:p>
            <a:pPr marL="171450" indent="-171450">
              <a:buFont typeface="Arial" panose="020B0604020202020204" pitchFamily="34" charset="0"/>
              <a:buChar char="•"/>
            </a:pPr>
            <a:r>
              <a:rPr lang="en-US" dirty="0"/>
              <a:t>Tests must run ‘successfully’ before the change is committed.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27</a:t>
            </a:fld>
            <a:endParaRPr lang="en-US"/>
          </a:p>
        </p:txBody>
      </p:sp>
      <p:sp>
        <p:nvSpPr>
          <p:cNvPr id="5" name="Date Placeholder 4"/>
          <p:cNvSpPr>
            <a:spLocks noGrp="1"/>
          </p:cNvSpPr>
          <p:nvPr>
            <p:ph type="dt" idx="11"/>
          </p:nvPr>
        </p:nvSpPr>
        <p:spPr/>
        <p:txBody>
          <a:bodyPr/>
          <a:lstStyle/>
          <a:p>
            <a:fld id="{08880557-3EC8-47D1-8CA7-12BD39E42999}" type="datetime1">
              <a:rPr lang="en-US" smtClean="0"/>
              <a:t>4/4/2023</a:t>
            </a:fld>
            <a:endParaRPr lang="en-US"/>
          </a:p>
        </p:txBody>
      </p:sp>
      <p:sp>
        <p:nvSpPr>
          <p:cNvPr id="6" name="Header Placeholder 5"/>
          <p:cNvSpPr>
            <a:spLocks noGrp="1"/>
          </p:cNvSpPr>
          <p:nvPr>
            <p:ph type="hdr" sz="quarter" idx="12"/>
          </p:nvPr>
        </p:nvSpPr>
        <p:spPr/>
        <p:txBody>
          <a:bodyPr/>
          <a:lstStyle/>
          <a:p>
            <a:r>
              <a:rPr lang="en-US"/>
              <a:t>Software Engineering - CO3001</a:t>
            </a:r>
          </a:p>
        </p:txBody>
      </p:sp>
    </p:spTree>
    <p:extLst>
      <p:ext uri="{BB962C8B-B14F-4D97-AF65-F5344CB8AC3E}">
        <p14:creationId xmlns:p14="http://schemas.microsoft.com/office/powerpoint/2010/main" val="24419166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Whenever possible, unit testing should be automated so that tests are run and checked without manual intervention.</a:t>
            </a:r>
          </a:p>
          <a:p>
            <a:pPr marL="171450" indent="-171450">
              <a:buFont typeface="Arial" panose="020B0604020202020204" pitchFamily="34" charset="0"/>
              <a:buChar char="•"/>
            </a:pPr>
            <a:r>
              <a:rPr lang="en-US" dirty="0"/>
              <a:t>In automated unit testing, you make use of a test automation framework (such as JUnit) to write and run your program tests. </a:t>
            </a:r>
          </a:p>
          <a:p>
            <a:pPr marL="171450" indent="-171450">
              <a:buFont typeface="Arial" panose="020B0604020202020204" pitchFamily="34" charset="0"/>
              <a:buChar char="•"/>
            </a:pPr>
            <a:r>
              <a:rPr lang="en-US" dirty="0"/>
              <a:t>Unit testing frameworks provide generic test classes that you extend to create specific test cases. They can then run all of the tests that you have implemented and report, often through some GUI, on the success of otherwise of the tests. </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dirty="0"/>
              <a:t>Automated test components</a:t>
            </a:r>
          </a:p>
          <a:p>
            <a:pPr marL="171450" indent="-171450">
              <a:buFont typeface="Arial" panose="020B0604020202020204" pitchFamily="34" charset="0"/>
              <a:buChar char="•"/>
            </a:pPr>
            <a:r>
              <a:rPr lang="en-US" dirty="0"/>
              <a:t>A setup part, where you initialize the system with the test case, namely the inputs and expected outputs.</a:t>
            </a:r>
            <a:endParaRPr lang="en-GB" dirty="0"/>
          </a:p>
          <a:p>
            <a:pPr marL="171450" indent="-171450">
              <a:buFont typeface="Arial" panose="020B0604020202020204" pitchFamily="34" charset="0"/>
              <a:buChar char="•"/>
            </a:pPr>
            <a:r>
              <a:rPr lang="en-US" dirty="0"/>
              <a:t>A call part, where you call the object or method to be tested.</a:t>
            </a:r>
            <a:endParaRPr lang="en-GB" dirty="0"/>
          </a:p>
          <a:p>
            <a:pPr marL="171450" indent="-171450">
              <a:buFont typeface="Arial" panose="020B0604020202020204" pitchFamily="34" charset="0"/>
              <a:buChar char="•"/>
            </a:pPr>
            <a:r>
              <a:rPr lang="en-US" dirty="0"/>
              <a:t>An assertion part where you compare the result of the call with the expected result. If the assertion evaluates to true, the test has been successful  if false, then it has failed.</a:t>
            </a:r>
            <a:endParaRPr lang="en-GB" dirty="0"/>
          </a:p>
          <a:p>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28</a:t>
            </a:fld>
            <a:endParaRPr lang="en-US"/>
          </a:p>
        </p:txBody>
      </p:sp>
      <p:sp>
        <p:nvSpPr>
          <p:cNvPr id="5" name="Date Placeholder 4"/>
          <p:cNvSpPr>
            <a:spLocks noGrp="1"/>
          </p:cNvSpPr>
          <p:nvPr>
            <p:ph type="dt" idx="11"/>
          </p:nvPr>
        </p:nvSpPr>
        <p:spPr/>
        <p:txBody>
          <a:bodyPr/>
          <a:lstStyle/>
          <a:p>
            <a:fld id="{02F297A7-9BAF-488E-864D-7AC98CB97997}" type="datetime1">
              <a:rPr lang="en-US" smtClean="0"/>
              <a:t>4/4/2023</a:t>
            </a:fld>
            <a:endParaRPr lang="en-US"/>
          </a:p>
        </p:txBody>
      </p:sp>
      <p:sp>
        <p:nvSpPr>
          <p:cNvPr id="6" name="Header Placeholder 5"/>
          <p:cNvSpPr>
            <a:spLocks noGrp="1"/>
          </p:cNvSpPr>
          <p:nvPr>
            <p:ph type="hdr" sz="quarter" idx="12"/>
          </p:nvPr>
        </p:nvSpPr>
        <p:spPr/>
        <p:txBody>
          <a:bodyPr/>
          <a:lstStyle/>
          <a:p>
            <a:r>
              <a:rPr lang="en-US"/>
              <a:t>Software Engineering - CO3001</a:t>
            </a:r>
          </a:p>
        </p:txBody>
      </p:sp>
    </p:spTree>
    <p:extLst>
      <p:ext uri="{BB962C8B-B14F-4D97-AF65-F5344CB8AC3E}">
        <p14:creationId xmlns:p14="http://schemas.microsoft.com/office/powerpoint/2010/main" val="25015031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System testing during development involves integrating components to create a version of the system and then testing the integrated system.</a:t>
            </a:r>
          </a:p>
          <a:p>
            <a:pPr marL="171450" indent="-171450">
              <a:buFont typeface="Arial" panose="020B0604020202020204" pitchFamily="34" charset="0"/>
              <a:buChar char="•"/>
            </a:pPr>
            <a:r>
              <a:rPr lang="en-US" dirty="0"/>
              <a:t>The focus in system testing is testing the interactions between components. </a:t>
            </a:r>
          </a:p>
          <a:p>
            <a:pPr marL="171450" indent="-171450">
              <a:buFont typeface="Arial" panose="020B0604020202020204" pitchFamily="34" charset="0"/>
              <a:buChar char="•"/>
            </a:pPr>
            <a:r>
              <a:rPr lang="en-US" dirty="0"/>
              <a:t>System testing checks that components are compatible, interact correctly and transfer the right data at the right time across their interfaces. </a:t>
            </a:r>
          </a:p>
          <a:p>
            <a:pPr marL="171450" indent="-171450">
              <a:buFont typeface="Arial" panose="020B0604020202020204" pitchFamily="34" charset="0"/>
              <a:buChar char="•"/>
            </a:pPr>
            <a:r>
              <a:rPr lang="en-US" dirty="0"/>
              <a:t>System testing tests the emergent </a:t>
            </a:r>
            <a:r>
              <a:rPr lang="en-US" dirty="0" err="1"/>
              <a:t>behaviour</a:t>
            </a:r>
            <a:r>
              <a:rPr lang="en-US" dirty="0"/>
              <a:t> of a system. </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dirty="0"/>
              <a:t>System and component testing</a:t>
            </a:r>
          </a:p>
          <a:p>
            <a:pPr marL="171450" indent="-171450">
              <a:buFont typeface="Arial" panose="020B0604020202020204" pitchFamily="34" charset="0"/>
              <a:buChar char="•"/>
            </a:pPr>
            <a:r>
              <a:rPr lang="en-US" dirty="0"/>
              <a:t>During system testing, reusable components that have been separately developed and off-the-shelf systems may be integrated with newly developed components. The complete system is then tested.</a:t>
            </a:r>
            <a:endParaRPr lang="en-GB" dirty="0"/>
          </a:p>
          <a:p>
            <a:pPr marL="171450" indent="-171450">
              <a:buFont typeface="Arial" panose="020B0604020202020204" pitchFamily="34" charset="0"/>
              <a:buChar char="•"/>
            </a:pPr>
            <a:r>
              <a:rPr lang="en-US" dirty="0"/>
              <a:t>Components developed by different team members or sub-teams may be integrated at this stage. System testing is a collective rather than an individual process. </a:t>
            </a:r>
          </a:p>
          <a:p>
            <a:pPr marL="628650" lvl="1" indent="-171450">
              <a:buFont typeface="Arial" panose="020B0604020202020204" pitchFamily="34" charset="0"/>
              <a:buChar char="•"/>
            </a:pPr>
            <a:r>
              <a:rPr lang="en-US" dirty="0"/>
              <a:t>In some companies, system testing may involve a separate testing team with no involvement from designers and programmers. </a:t>
            </a:r>
          </a:p>
          <a:p>
            <a:pPr marL="0" indent="0">
              <a:buFont typeface="Arial" panose="020B0604020202020204" pitchFamily="34" charset="0"/>
              <a:buNone/>
            </a:pPr>
            <a:endParaRPr lang="en-US" b="0"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29</a:t>
            </a:fld>
            <a:endParaRPr lang="en-US"/>
          </a:p>
        </p:txBody>
      </p:sp>
      <p:sp>
        <p:nvSpPr>
          <p:cNvPr id="5" name="Date Placeholder 4"/>
          <p:cNvSpPr>
            <a:spLocks noGrp="1"/>
          </p:cNvSpPr>
          <p:nvPr>
            <p:ph type="dt" idx="11"/>
          </p:nvPr>
        </p:nvSpPr>
        <p:spPr/>
        <p:txBody>
          <a:bodyPr/>
          <a:lstStyle/>
          <a:p>
            <a:fld id="{08632091-86C5-4A4E-B96E-F630785261D9}" type="datetime1">
              <a:rPr lang="en-US" smtClean="0"/>
              <a:t>4/4/2023</a:t>
            </a:fld>
            <a:endParaRPr lang="en-US"/>
          </a:p>
        </p:txBody>
      </p:sp>
      <p:sp>
        <p:nvSpPr>
          <p:cNvPr id="6" name="Header Placeholder 5"/>
          <p:cNvSpPr>
            <a:spLocks noGrp="1"/>
          </p:cNvSpPr>
          <p:nvPr>
            <p:ph type="hdr" sz="quarter" idx="12"/>
          </p:nvPr>
        </p:nvSpPr>
        <p:spPr/>
        <p:txBody>
          <a:bodyPr/>
          <a:lstStyle/>
          <a:p>
            <a:r>
              <a:rPr lang="en-US"/>
              <a:t>Software Engineering - CO3001</a:t>
            </a:r>
          </a:p>
        </p:txBody>
      </p:sp>
    </p:spTree>
    <p:extLst>
      <p:ext uri="{BB962C8B-B14F-4D97-AF65-F5344CB8AC3E}">
        <p14:creationId xmlns:p14="http://schemas.microsoft.com/office/powerpoint/2010/main" val="33426574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A66C03E-7864-8DBD-F6A0-DA4A9B6E0AE3}"/>
              </a:ext>
            </a:extLst>
          </p:cNvPr>
          <p:cNvSpPr>
            <a:spLocks noGrp="1" noChangeArrowheads="1"/>
          </p:cNvSpPr>
          <p:nvPr>
            <p:ph type="hdr" sz="quarter"/>
          </p:nvPr>
        </p:nvSpPr>
        <p:spP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NO" sz="1200" b="0" i="0" u="none" strike="noStrike" kern="1200" cap="none" spc="0" normalizeH="0" baseline="0" noProof="0">
                <a:ln>
                  <a:noFill/>
                </a:ln>
                <a:solidFill>
                  <a:prstClr val="black"/>
                </a:solidFill>
                <a:effectLst/>
                <a:uLnTx/>
                <a:uFillTx/>
                <a:latin typeface="Calibri" panose="020F0502020204030204"/>
                <a:ea typeface="+mn-ea"/>
                <a:cs typeface="+mn-cs"/>
              </a:rPr>
              <a:t>Handouts</a:t>
            </a:r>
          </a:p>
        </p:txBody>
      </p:sp>
      <p:sp>
        <p:nvSpPr>
          <p:cNvPr id="3" name="Rectangle 5">
            <a:extLst>
              <a:ext uri="{FF2B5EF4-FFF2-40B4-BE49-F238E27FC236}">
                <a16:creationId xmlns:a16="http://schemas.microsoft.com/office/drawing/2014/main" id="{6E7071A9-1B01-0D6F-7AEC-BAA8DB8C5550}"/>
              </a:ext>
            </a:extLst>
          </p:cNvPr>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71B14-D766-D04F-A050-74F008750DDB}" type="slidenum">
              <a:rPr kumimoji="0" lang="en-US" altLang="en-NO"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altLang="en-N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5986" name="Rectangle 2">
            <a:extLst>
              <a:ext uri="{FF2B5EF4-FFF2-40B4-BE49-F238E27FC236}">
                <a16:creationId xmlns:a16="http://schemas.microsoft.com/office/drawing/2014/main" id="{03F521C6-18B8-C000-C581-5220ED67A713}"/>
              </a:ext>
            </a:extLst>
          </p:cNvPr>
          <p:cNvSpPr>
            <a:spLocks noGrp="1" noRot="1" noChangeAspect="1" noChangeArrowheads="1" noTextEdit="1"/>
          </p:cNvSpPr>
          <p:nvPr>
            <p:ph type="sldImg"/>
          </p:nvPr>
        </p:nvSpPr>
        <p:spPr>
          <a:ln/>
        </p:spPr>
      </p:sp>
      <p:sp>
        <p:nvSpPr>
          <p:cNvPr id="425987" name="Rectangle 3">
            <a:extLst>
              <a:ext uri="{FF2B5EF4-FFF2-40B4-BE49-F238E27FC236}">
                <a16:creationId xmlns:a16="http://schemas.microsoft.com/office/drawing/2014/main" id="{DAA44703-9529-60DA-FB53-7E1C611F75A0}"/>
              </a:ext>
            </a:extLst>
          </p:cNvPr>
          <p:cNvSpPr>
            <a:spLocks noGrp="1" noChangeArrowheads="1"/>
          </p:cNvSpPr>
          <p:nvPr>
            <p:ph type="body" idx="1"/>
          </p:nvPr>
        </p:nvSpPr>
        <p:spPr/>
        <p:txBody>
          <a:bodyPr/>
          <a:lstStyle/>
          <a:p>
            <a:endParaRPr lang="en-NO" altLang="en-NO"/>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86205239-0AF0-72D5-BEEB-65393ED4A3F0}"/>
              </a:ext>
            </a:extLst>
          </p:cNvPr>
          <p:cNvSpPr>
            <a:spLocks noGrp="1" noChangeArrowheads="1"/>
          </p:cNvSpPr>
          <p:nvPr>
            <p:ph type="hdr" sz="quarter"/>
          </p:nvPr>
        </p:nvSpPr>
        <p:spP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NO" sz="1200" b="0" i="0" u="none" strike="noStrike" kern="1200" cap="none" spc="0" normalizeH="0" baseline="0" noProof="0">
                <a:ln>
                  <a:noFill/>
                </a:ln>
                <a:solidFill>
                  <a:prstClr val="black"/>
                </a:solidFill>
                <a:effectLst/>
                <a:uLnTx/>
                <a:uFillTx/>
                <a:latin typeface="Calibri" panose="020F0502020204030204"/>
                <a:ea typeface="+mn-ea"/>
                <a:cs typeface="+mn-cs"/>
              </a:rPr>
              <a:t>Handouts</a:t>
            </a:r>
          </a:p>
        </p:txBody>
      </p:sp>
      <p:sp>
        <p:nvSpPr>
          <p:cNvPr id="3" name="Rectangle 5">
            <a:extLst>
              <a:ext uri="{FF2B5EF4-FFF2-40B4-BE49-F238E27FC236}">
                <a16:creationId xmlns:a16="http://schemas.microsoft.com/office/drawing/2014/main" id="{E4F7A6A5-48C7-E2B0-171C-507BCDA77CB7}"/>
              </a:ext>
            </a:extLst>
          </p:cNvPr>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A77A17-491F-FE45-A337-7CF19FD591C9}" type="slidenum">
              <a:rPr kumimoji="0" lang="en-US" altLang="en-NO"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altLang="en-N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0082" name="Rectangle 2">
            <a:extLst>
              <a:ext uri="{FF2B5EF4-FFF2-40B4-BE49-F238E27FC236}">
                <a16:creationId xmlns:a16="http://schemas.microsoft.com/office/drawing/2014/main" id="{68D45B6F-373F-BBEC-BEC9-7D88313BD566}"/>
              </a:ext>
            </a:extLst>
          </p:cNvPr>
          <p:cNvSpPr>
            <a:spLocks noGrp="1" noRot="1" noChangeAspect="1" noChangeArrowheads="1" noTextEdit="1"/>
          </p:cNvSpPr>
          <p:nvPr>
            <p:ph type="sldImg"/>
          </p:nvPr>
        </p:nvSpPr>
        <p:spPr>
          <a:ln/>
        </p:spPr>
      </p:sp>
      <p:sp>
        <p:nvSpPr>
          <p:cNvPr id="430083" name="Rectangle 3">
            <a:extLst>
              <a:ext uri="{FF2B5EF4-FFF2-40B4-BE49-F238E27FC236}">
                <a16:creationId xmlns:a16="http://schemas.microsoft.com/office/drawing/2014/main" id="{B987DA21-E4B6-E13F-52C8-D3804398730D}"/>
              </a:ext>
            </a:extLst>
          </p:cNvPr>
          <p:cNvSpPr>
            <a:spLocks noGrp="1" noChangeArrowheads="1"/>
          </p:cNvSpPr>
          <p:nvPr>
            <p:ph type="body" idx="1"/>
          </p:nvPr>
        </p:nvSpPr>
        <p:spPr/>
        <p:txBody>
          <a:bodyPr/>
          <a:lstStyle/>
          <a:p>
            <a:endParaRPr lang="en-NO" altLang="en-NO"/>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86205239-0AF0-72D5-BEEB-65393ED4A3F0}"/>
              </a:ext>
            </a:extLst>
          </p:cNvPr>
          <p:cNvSpPr>
            <a:spLocks noGrp="1" noChangeArrowheads="1"/>
          </p:cNvSpPr>
          <p:nvPr>
            <p:ph type="hdr" sz="quarter"/>
          </p:nvPr>
        </p:nvSpPr>
        <p:spP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NO" sz="1200" b="0" i="0" u="none" strike="noStrike" kern="1200" cap="none" spc="0" normalizeH="0" baseline="0" noProof="0">
                <a:ln>
                  <a:noFill/>
                </a:ln>
                <a:solidFill>
                  <a:prstClr val="black"/>
                </a:solidFill>
                <a:effectLst/>
                <a:uLnTx/>
                <a:uFillTx/>
                <a:latin typeface="Calibri" panose="020F0502020204030204"/>
                <a:ea typeface="+mn-ea"/>
                <a:cs typeface="+mn-cs"/>
              </a:rPr>
              <a:t>Handouts</a:t>
            </a:r>
          </a:p>
        </p:txBody>
      </p:sp>
      <p:sp>
        <p:nvSpPr>
          <p:cNvPr id="3" name="Rectangle 5">
            <a:extLst>
              <a:ext uri="{FF2B5EF4-FFF2-40B4-BE49-F238E27FC236}">
                <a16:creationId xmlns:a16="http://schemas.microsoft.com/office/drawing/2014/main" id="{E4F7A6A5-48C7-E2B0-171C-507BCDA77CB7}"/>
              </a:ext>
            </a:extLst>
          </p:cNvPr>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A77A17-491F-FE45-A337-7CF19FD591C9}" type="slidenum">
              <a:rPr kumimoji="0" lang="en-US" altLang="en-NO"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altLang="en-N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0082" name="Rectangle 2">
            <a:extLst>
              <a:ext uri="{FF2B5EF4-FFF2-40B4-BE49-F238E27FC236}">
                <a16:creationId xmlns:a16="http://schemas.microsoft.com/office/drawing/2014/main" id="{68D45B6F-373F-BBEC-BEC9-7D88313BD566}"/>
              </a:ext>
            </a:extLst>
          </p:cNvPr>
          <p:cNvSpPr>
            <a:spLocks noGrp="1" noRot="1" noChangeAspect="1" noChangeArrowheads="1" noTextEdit="1"/>
          </p:cNvSpPr>
          <p:nvPr>
            <p:ph type="sldImg"/>
          </p:nvPr>
        </p:nvSpPr>
        <p:spPr>
          <a:ln/>
        </p:spPr>
      </p:sp>
      <p:sp>
        <p:nvSpPr>
          <p:cNvPr id="430083" name="Rectangle 3">
            <a:extLst>
              <a:ext uri="{FF2B5EF4-FFF2-40B4-BE49-F238E27FC236}">
                <a16:creationId xmlns:a16="http://schemas.microsoft.com/office/drawing/2014/main" id="{B987DA21-E4B6-E13F-52C8-D3804398730D}"/>
              </a:ext>
            </a:extLst>
          </p:cNvPr>
          <p:cNvSpPr>
            <a:spLocks noGrp="1" noChangeArrowheads="1"/>
          </p:cNvSpPr>
          <p:nvPr>
            <p:ph type="body" idx="1"/>
          </p:nvPr>
        </p:nvSpPr>
        <p:spPr/>
        <p:txBody>
          <a:bodyPr/>
          <a:lstStyle/>
          <a:p>
            <a:endParaRPr lang="en-NO" altLang="en-NO"/>
          </a:p>
        </p:txBody>
      </p:sp>
    </p:spTree>
    <p:extLst>
      <p:ext uri="{BB962C8B-B14F-4D97-AF65-F5344CB8AC3E}">
        <p14:creationId xmlns:p14="http://schemas.microsoft.com/office/powerpoint/2010/main" val="18217885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3019BA9F-1CE7-3B40-6AC2-03892FC96233}"/>
              </a:ext>
            </a:extLst>
          </p:cNvPr>
          <p:cNvSpPr>
            <a:spLocks noGrp="1" noChangeArrowheads="1"/>
          </p:cNvSpPr>
          <p:nvPr>
            <p:ph type="hdr" sz="quarter"/>
          </p:nvPr>
        </p:nvSpPr>
        <p:spP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NO" sz="1200" b="0" i="0" u="none" strike="noStrike" kern="1200" cap="none" spc="0" normalizeH="0" baseline="0" noProof="0">
                <a:ln>
                  <a:noFill/>
                </a:ln>
                <a:solidFill>
                  <a:prstClr val="black"/>
                </a:solidFill>
                <a:effectLst/>
                <a:uLnTx/>
                <a:uFillTx/>
                <a:latin typeface="Calibri" panose="020F0502020204030204"/>
                <a:ea typeface="+mn-ea"/>
                <a:cs typeface="+mn-cs"/>
              </a:rPr>
              <a:t>Handouts</a:t>
            </a:r>
          </a:p>
        </p:txBody>
      </p:sp>
      <p:sp>
        <p:nvSpPr>
          <p:cNvPr id="3" name="Rectangle 5">
            <a:extLst>
              <a:ext uri="{FF2B5EF4-FFF2-40B4-BE49-F238E27FC236}">
                <a16:creationId xmlns:a16="http://schemas.microsoft.com/office/drawing/2014/main" id="{AD094995-6ED5-D5F5-EF87-4DE4C26C887D}"/>
              </a:ext>
            </a:extLst>
          </p:cNvPr>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EDE2FA-306E-C749-B19F-8DEC30E8F6CA}" type="slidenum">
              <a:rPr kumimoji="0" lang="en-US" altLang="en-NO"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altLang="en-N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7490" name="Rectangle 2">
            <a:extLst>
              <a:ext uri="{FF2B5EF4-FFF2-40B4-BE49-F238E27FC236}">
                <a16:creationId xmlns:a16="http://schemas.microsoft.com/office/drawing/2014/main" id="{D0CE29F5-FB21-7C59-7F3A-3353E4AF5941}"/>
              </a:ext>
            </a:extLst>
          </p:cNvPr>
          <p:cNvSpPr>
            <a:spLocks noGrp="1" noRot="1" noChangeAspect="1" noChangeArrowheads="1" noTextEdit="1"/>
          </p:cNvSpPr>
          <p:nvPr>
            <p:ph type="sldImg"/>
          </p:nvPr>
        </p:nvSpPr>
        <p:spPr>
          <a:ln/>
        </p:spPr>
      </p:sp>
      <p:sp>
        <p:nvSpPr>
          <p:cNvPr id="447491" name="Rectangle 3">
            <a:extLst>
              <a:ext uri="{FF2B5EF4-FFF2-40B4-BE49-F238E27FC236}">
                <a16:creationId xmlns:a16="http://schemas.microsoft.com/office/drawing/2014/main" id="{10C3CBAD-488E-AC4C-C320-2723663ABE06}"/>
              </a:ext>
            </a:extLst>
          </p:cNvPr>
          <p:cNvSpPr>
            <a:spLocks noGrp="1" noChangeArrowheads="1"/>
          </p:cNvSpPr>
          <p:nvPr>
            <p:ph type="body" idx="1"/>
          </p:nvPr>
        </p:nvSpPr>
        <p:spPr/>
        <p:txBody>
          <a:bodyPr/>
          <a:lstStyle/>
          <a:p>
            <a:endParaRPr lang="en-NO" altLang="en-NO"/>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3A25B097-F070-73F0-F7BF-C22B90086FF6}"/>
              </a:ext>
            </a:extLst>
          </p:cNvPr>
          <p:cNvSpPr>
            <a:spLocks noGrp="1" noChangeArrowheads="1"/>
          </p:cNvSpPr>
          <p:nvPr>
            <p:ph type="hdr" sz="quarter"/>
          </p:nvPr>
        </p:nvSpPr>
        <p:spP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NO" sz="1200" b="0" i="0" u="none" strike="noStrike" kern="1200" cap="none" spc="0" normalizeH="0" baseline="0" noProof="0">
                <a:ln>
                  <a:noFill/>
                </a:ln>
                <a:solidFill>
                  <a:prstClr val="black"/>
                </a:solidFill>
                <a:effectLst/>
                <a:uLnTx/>
                <a:uFillTx/>
                <a:latin typeface="Calibri" panose="020F0502020204030204"/>
                <a:ea typeface="+mn-ea"/>
                <a:cs typeface="+mn-cs"/>
              </a:rPr>
              <a:t>Handouts</a:t>
            </a:r>
          </a:p>
        </p:txBody>
      </p:sp>
      <p:sp>
        <p:nvSpPr>
          <p:cNvPr id="3" name="Rectangle 5">
            <a:extLst>
              <a:ext uri="{FF2B5EF4-FFF2-40B4-BE49-F238E27FC236}">
                <a16:creationId xmlns:a16="http://schemas.microsoft.com/office/drawing/2014/main" id="{F10F19BA-C1BA-CBFB-7C3F-30BF8143DCBE}"/>
              </a:ext>
            </a:extLst>
          </p:cNvPr>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E87E52-A5A1-4E43-BCD4-5E87FA0F79CA}" type="slidenum">
              <a:rPr kumimoji="0" lang="en-US" altLang="en-NO"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altLang="en-N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3394" name="Rectangle 2">
            <a:extLst>
              <a:ext uri="{FF2B5EF4-FFF2-40B4-BE49-F238E27FC236}">
                <a16:creationId xmlns:a16="http://schemas.microsoft.com/office/drawing/2014/main" id="{2510A55D-7C50-EEB5-C17B-F6A4874F7715}"/>
              </a:ext>
            </a:extLst>
          </p:cNvPr>
          <p:cNvSpPr>
            <a:spLocks noGrp="1" noRot="1" noChangeAspect="1" noChangeArrowheads="1" noTextEdit="1"/>
          </p:cNvSpPr>
          <p:nvPr>
            <p:ph type="sldImg"/>
          </p:nvPr>
        </p:nvSpPr>
        <p:spPr>
          <a:ln/>
        </p:spPr>
      </p:sp>
      <p:sp>
        <p:nvSpPr>
          <p:cNvPr id="443395" name="Rectangle 3">
            <a:extLst>
              <a:ext uri="{FF2B5EF4-FFF2-40B4-BE49-F238E27FC236}">
                <a16:creationId xmlns:a16="http://schemas.microsoft.com/office/drawing/2014/main" id="{CEFD0FB7-62B7-087C-8E69-3DA9442E2764}"/>
              </a:ext>
            </a:extLst>
          </p:cNvPr>
          <p:cNvSpPr>
            <a:spLocks noGrp="1" noChangeArrowheads="1"/>
          </p:cNvSpPr>
          <p:nvPr>
            <p:ph type="body" idx="1"/>
          </p:nvPr>
        </p:nvSpPr>
        <p:spPr/>
        <p:txBody>
          <a:bodyPr/>
          <a:lstStyle/>
          <a:p>
            <a:endParaRPr lang="en-NO" altLang="en-NO"/>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05AB7273-75B7-4F07-C4EC-9DB1F8EE036F}"/>
              </a:ext>
            </a:extLst>
          </p:cNvPr>
          <p:cNvSpPr>
            <a:spLocks noGrp="1" noChangeArrowheads="1"/>
          </p:cNvSpPr>
          <p:nvPr>
            <p:ph type="hdr" sz="quarter"/>
          </p:nvPr>
        </p:nvSpPr>
        <p:spP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NO" sz="1200" b="0" i="0" u="none" strike="noStrike" kern="1200" cap="none" spc="0" normalizeH="0" baseline="0" noProof="0">
                <a:ln>
                  <a:noFill/>
                </a:ln>
                <a:solidFill>
                  <a:prstClr val="black"/>
                </a:solidFill>
                <a:effectLst/>
                <a:uLnTx/>
                <a:uFillTx/>
                <a:latin typeface="Calibri" panose="020F0502020204030204"/>
                <a:ea typeface="+mn-ea"/>
                <a:cs typeface="+mn-cs"/>
              </a:rPr>
              <a:t>Handouts</a:t>
            </a:r>
          </a:p>
        </p:txBody>
      </p:sp>
      <p:sp>
        <p:nvSpPr>
          <p:cNvPr id="3" name="Rectangle 5">
            <a:extLst>
              <a:ext uri="{FF2B5EF4-FFF2-40B4-BE49-F238E27FC236}">
                <a16:creationId xmlns:a16="http://schemas.microsoft.com/office/drawing/2014/main" id="{2217CFD3-5559-EDE6-5CB4-6781A713DEF0}"/>
              </a:ext>
            </a:extLst>
          </p:cNvPr>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B3812C-BE11-2A4C-AC6C-782AC9E18ECC}" type="slidenum">
              <a:rPr kumimoji="0" lang="en-US" altLang="en-NO"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altLang="en-N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9538" name="Rectangle 2">
            <a:extLst>
              <a:ext uri="{FF2B5EF4-FFF2-40B4-BE49-F238E27FC236}">
                <a16:creationId xmlns:a16="http://schemas.microsoft.com/office/drawing/2014/main" id="{899CF08E-73C0-E241-16D1-AF708467C939}"/>
              </a:ext>
            </a:extLst>
          </p:cNvPr>
          <p:cNvSpPr>
            <a:spLocks noGrp="1" noRot="1" noChangeAspect="1" noChangeArrowheads="1" noTextEdit="1"/>
          </p:cNvSpPr>
          <p:nvPr>
            <p:ph type="sldImg"/>
          </p:nvPr>
        </p:nvSpPr>
        <p:spPr>
          <a:ln/>
        </p:spPr>
      </p:sp>
      <p:sp>
        <p:nvSpPr>
          <p:cNvPr id="449539" name="Rectangle 3">
            <a:extLst>
              <a:ext uri="{FF2B5EF4-FFF2-40B4-BE49-F238E27FC236}">
                <a16:creationId xmlns:a16="http://schemas.microsoft.com/office/drawing/2014/main" id="{6AA94CDB-A908-8B89-E74F-671642E9D316}"/>
              </a:ext>
            </a:extLst>
          </p:cNvPr>
          <p:cNvSpPr>
            <a:spLocks noGrp="1" noChangeArrowheads="1"/>
          </p:cNvSpPr>
          <p:nvPr>
            <p:ph type="body" idx="1"/>
          </p:nvPr>
        </p:nvSpPr>
        <p:spPr/>
        <p:txBody>
          <a:bodyPr/>
          <a:lstStyle/>
          <a:p>
            <a:endParaRPr lang="en-NO" altLang="en-NO"/>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75480532-9D1F-E3C6-9439-A6C0918ABE64}"/>
              </a:ext>
            </a:extLst>
          </p:cNvPr>
          <p:cNvSpPr>
            <a:spLocks noGrp="1" noChangeArrowheads="1"/>
          </p:cNvSpPr>
          <p:nvPr>
            <p:ph type="hdr" sz="quarter"/>
          </p:nvPr>
        </p:nvSpPr>
        <p:spP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NO" sz="1200" b="0" i="0" u="none" strike="noStrike" kern="1200" cap="none" spc="0" normalizeH="0" baseline="0" noProof="0">
                <a:ln>
                  <a:noFill/>
                </a:ln>
                <a:solidFill>
                  <a:prstClr val="black"/>
                </a:solidFill>
                <a:effectLst/>
                <a:uLnTx/>
                <a:uFillTx/>
                <a:latin typeface="Calibri" panose="020F0502020204030204"/>
                <a:ea typeface="+mn-ea"/>
                <a:cs typeface="+mn-cs"/>
              </a:rPr>
              <a:t>Handouts</a:t>
            </a:r>
          </a:p>
        </p:txBody>
      </p:sp>
      <p:sp>
        <p:nvSpPr>
          <p:cNvPr id="3" name="Rectangle 5">
            <a:extLst>
              <a:ext uri="{FF2B5EF4-FFF2-40B4-BE49-F238E27FC236}">
                <a16:creationId xmlns:a16="http://schemas.microsoft.com/office/drawing/2014/main" id="{0E2BEDA6-1B35-8324-F32C-35CFC90A2AC2}"/>
              </a:ext>
            </a:extLst>
          </p:cNvPr>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4B7276-8A58-9042-906D-E5C610F3D200}" type="slidenum">
              <a:rPr kumimoji="0" lang="en-US" altLang="en-NO"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altLang="en-N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6706" name="Rectangle 2">
            <a:extLst>
              <a:ext uri="{FF2B5EF4-FFF2-40B4-BE49-F238E27FC236}">
                <a16:creationId xmlns:a16="http://schemas.microsoft.com/office/drawing/2014/main" id="{E0188D0D-B2F3-1ED8-6ED1-7599F41DD4C8}"/>
              </a:ext>
            </a:extLst>
          </p:cNvPr>
          <p:cNvSpPr>
            <a:spLocks noGrp="1" noRot="1" noChangeAspect="1" noChangeArrowheads="1" noTextEdit="1"/>
          </p:cNvSpPr>
          <p:nvPr>
            <p:ph type="sldImg"/>
          </p:nvPr>
        </p:nvSpPr>
        <p:spPr>
          <a:ln/>
        </p:spPr>
      </p:sp>
      <p:sp>
        <p:nvSpPr>
          <p:cNvPr id="456707" name="Rectangle 3">
            <a:extLst>
              <a:ext uri="{FF2B5EF4-FFF2-40B4-BE49-F238E27FC236}">
                <a16:creationId xmlns:a16="http://schemas.microsoft.com/office/drawing/2014/main" id="{47559906-79A8-41D7-E6C1-5EE27834370A}"/>
              </a:ext>
            </a:extLst>
          </p:cNvPr>
          <p:cNvSpPr>
            <a:spLocks noGrp="1" noChangeArrowheads="1"/>
          </p:cNvSpPr>
          <p:nvPr>
            <p:ph type="body" idx="1"/>
          </p:nvPr>
        </p:nvSpPr>
        <p:spPr/>
        <p:txBody>
          <a:bodyPr/>
          <a:lstStyle/>
          <a:p>
            <a:endParaRPr lang="en-NO" altLang="en-NO"/>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In a software development project, Quality is one of the three </a:t>
            </a:r>
            <a:r>
              <a:rPr lang="en-US" sz="1200" kern="1200" dirty="0" err="1">
                <a:solidFill>
                  <a:schemeClr val="tx1"/>
                </a:solidFill>
                <a:latin typeface="+mn-lt"/>
                <a:ea typeface="+mn-ea"/>
                <a:cs typeface="+mn-cs"/>
              </a:rPr>
              <a:t>pilar</a:t>
            </a:r>
            <a:r>
              <a:rPr lang="en-US" sz="1200" kern="1200" dirty="0">
                <a:solidFill>
                  <a:schemeClr val="tx1"/>
                </a:solidFill>
                <a:latin typeface="+mn-lt"/>
                <a:ea typeface="+mn-ea"/>
                <a:cs typeface="+mn-cs"/>
              </a:rPr>
              <a:t> that build a project. Time Cost and Quality. Rule of thumb</a:t>
            </a:r>
            <a:r>
              <a:rPr lang="en-US" sz="1200" kern="1200" baseline="0" dirty="0">
                <a:solidFill>
                  <a:schemeClr val="tx1"/>
                </a:solidFill>
                <a:latin typeface="+mn-lt"/>
                <a:ea typeface="+mn-ea"/>
                <a:cs typeface="+mn-cs"/>
              </a:rPr>
              <a:t>s is that we can only pick two of them. </a:t>
            </a:r>
          </a:p>
          <a:p>
            <a:r>
              <a:rPr lang="en-US" sz="1200" kern="1200" baseline="0" dirty="0">
                <a:solidFill>
                  <a:schemeClr val="tx1"/>
                </a:solidFill>
                <a:latin typeface="+mn-lt"/>
                <a:ea typeface="+mn-ea"/>
                <a:cs typeface="+mn-cs"/>
              </a:rPr>
              <a:t>But can not have three</a:t>
            </a:r>
          </a:p>
          <a:p>
            <a:endParaRPr lang="en-US" sz="1200" kern="1200" baseline="0" dirty="0">
              <a:solidFill>
                <a:schemeClr val="tx1"/>
              </a:solidFill>
              <a:latin typeface="+mn-lt"/>
              <a:ea typeface="+mn-ea"/>
              <a:cs typeface="+mn-cs"/>
            </a:endParaRPr>
          </a:p>
          <a:p>
            <a:r>
              <a:rPr lang="en-US" sz="1200" b="1" kern="1200" baseline="0" dirty="0">
                <a:solidFill>
                  <a:schemeClr val="tx1"/>
                </a:solidFill>
                <a:latin typeface="+mn-lt"/>
                <a:ea typeface="+mn-ea"/>
                <a:cs typeface="+mn-cs"/>
              </a:rPr>
              <a:t>Need for Speed</a:t>
            </a:r>
          </a:p>
          <a:p>
            <a:pPr marL="0" marR="0" indent="0" algn="l" defTabSz="457200" rtl="0" eaLnBrk="1" fontAlgn="auto" latinLnBrk="0" hangingPunct="1">
              <a:lnSpc>
                <a:spcPct val="100000"/>
              </a:lnSpc>
              <a:spcBef>
                <a:spcPts val="0"/>
              </a:spcBef>
              <a:spcAft>
                <a:spcPts val="0"/>
              </a:spcAft>
              <a:buClrTx/>
              <a:buSzTx/>
              <a:buFontTx/>
              <a:buNone/>
              <a:tabLst/>
              <a:defRPr/>
            </a:pPr>
            <a:r>
              <a:rPr lang="en-GB" sz="1200" b="1" i="1" kern="1200" dirty="0">
                <a:solidFill>
                  <a:schemeClr val="tx1"/>
                </a:solidFill>
                <a:effectLst/>
                <a:latin typeface="+mn-lt"/>
                <a:ea typeface="+mn-ea"/>
                <a:cs typeface="+mn-cs"/>
              </a:rPr>
              <a:t>Accelerate (ITEA2): A Platform for the Acceleration of go-to market in the ICT industry</a:t>
            </a:r>
            <a:endParaRPr lang="en-US" sz="1200" kern="1200" dirty="0">
              <a:solidFill>
                <a:schemeClr val="tx1"/>
              </a:solidFill>
              <a:effectLst/>
              <a:latin typeface="+mn-lt"/>
              <a:ea typeface="+mn-ea"/>
              <a:cs typeface="+mn-cs"/>
            </a:endParaRPr>
          </a:p>
          <a:p>
            <a:endParaRPr lang="en-US" sz="1200" b="1"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Continuous deployment, </a:t>
            </a:r>
            <a:r>
              <a:rPr lang="en-US" sz="1200" kern="1200" baseline="0" dirty="0" err="1">
                <a:solidFill>
                  <a:schemeClr val="tx1"/>
                </a:solidFill>
                <a:latin typeface="+mn-lt"/>
                <a:ea typeface="+mn-ea"/>
                <a:cs typeface="+mn-cs"/>
              </a:rPr>
              <a:t>etc</a:t>
            </a:r>
            <a:endParaRPr lang="en-US" sz="1200" kern="1200" baseline="0" dirty="0">
              <a:solidFill>
                <a:schemeClr val="tx1"/>
              </a:solidFill>
              <a:latin typeface="+mn-lt"/>
              <a:ea typeface="+mn-ea"/>
              <a:cs typeface="+mn-cs"/>
            </a:endParaRP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In many circumstances, software quality was put in a low priority, for example, in startup companies that we are working a lot with, priority is to release as fast as possible and to amaze investors, rather than a really good product.</a:t>
            </a:r>
          </a:p>
        </p:txBody>
      </p:sp>
      <p:sp>
        <p:nvSpPr>
          <p:cNvPr id="4" name="Slide Number Placeholder 3"/>
          <p:cNvSpPr>
            <a:spLocks noGrp="1"/>
          </p:cNvSpPr>
          <p:nvPr>
            <p:ph type="sldNum" sz="quarter" idx="10"/>
          </p:nvPr>
        </p:nvSpPr>
        <p:spPr/>
        <p:txBody>
          <a:bodyPr/>
          <a:lstStyle/>
          <a:p>
            <a:fld id="{D6895E4B-EC9B-AD43-925C-21227C5394D5}" type="slidenum">
              <a:rPr lang="en-US" smtClean="0"/>
              <a:t>4</a:t>
            </a:fld>
            <a:endParaRPr lang="en-US"/>
          </a:p>
        </p:txBody>
      </p:sp>
    </p:spTree>
    <p:extLst>
      <p:ext uri="{BB962C8B-B14F-4D97-AF65-F5344CB8AC3E}">
        <p14:creationId xmlns:p14="http://schemas.microsoft.com/office/powerpoint/2010/main" val="22349492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4C326FC-A6EF-FD25-D120-D6BC92B755E1}"/>
              </a:ext>
            </a:extLst>
          </p:cNvPr>
          <p:cNvSpPr>
            <a:spLocks noGrp="1" noChangeArrowheads="1"/>
          </p:cNvSpPr>
          <p:nvPr>
            <p:ph type="hdr" sz="quarter"/>
          </p:nvPr>
        </p:nvSpPr>
        <p:spP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NO" sz="1200" b="0" i="0" u="none" strike="noStrike" kern="1200" cap="none" spc="0" normalizeH="0" baseline="0" noProof="0">
                <a:ln>
                  <a:noFill/>
                </a:ln>
                <a:solidFill>
                  <a:prstClr val="black"/>
                </a:solidFill>
                <a:effectLst/>
                <a:uLnTx/>
                <a:uFillTx/>
                <a:latin typeface="Calibri" panose="020F0502020204030204"/>
                <a:ea typeface="+mn-ea"/>
                <a:cs typeface="+mn-cs"/>
              </a:rPr>
              <a:t>Handouts</a:t>
            </a:r>
          </a:p>
        </p:txBody>
      </p:sp>
      <p:sp>
        <p:nvSpPr>
          <p:cNvPr id="3" name="Rectangle 5">
            <a:extLst>
              <a:ext uri="{FF2B5EF4-FFF2-40B4-BE49-F238E27FC236}">
                <a16:creationId xmlns:a16="http://schemas.microsoft.com/office/drawing/2014/main" id="{EBCEDC49-659C-2DA8-6FA5-8D2A5EC6F099}"/>
              </a:ext>
            </a:extLst>
          </p:cNvPr>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00EE0C-E62B-5D40-A865-56FFDE7C64E7}" type="slidenum">
              <a:rPr kumimoji="0" lang="en-US" altLang="en-NO"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altLang="en-N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7730" name="Rectangle 2">
            <a:extLst>
              <a:ext uri="{FF2B5EF4-FFF2-40B4-BE49-F238E27FC236}">
                <a16:creationId xmlns:a16="http://schemas.microsoft.com/office/drawing/2014/main" id="{24D3B64A-7A4F-8DE8-E406-857DA62ED155}"/>
              </a:ext>
            </a:extLst>
          </p:cNvPr>
          <p:cNvSpPr>
            <a:spLocks noGrp="1" noRot="1" noChangeAspect="1" noChangeArrowheads="1" noTextEdit="1"/>
          </p:cNvSpPr>
          <p:nvPr>
            <p:ph type="sldImg"/>
          </p:nvPr>
        </p:nvSpPr>
        <p:spPr>
          <a:ln/>
        </p:spPr>
      </p:sp>
      <p:sp>
        <p:nvSpPr>
          <p:cNvPr id="457731" name="Rectangle 3">
            <a:extLst>
              <a:ext uri="{FF2B5EF4-FFF2-40B4-BE49-F238E27FC236}">
                <a16:creationId xmlns:a16="http://schemas.microsoft.com/office/drawing/2014/main" id="{BE84B05D-8CE0-4F19-5022-1913154FFA7C}"/>
              </a:ext>
            </a:extLst>
          </p:cNvPr>
          <p:cNvSpPr>
            <a:spLocks noGrp="1" noChangeArrowheads="1"/>
          </p:cNvSpPr>
          <p:nvPr>
            <p:ph type="body" idx="1"/>
          </p:nvPr>
        </p:nvSpPr>
        <p:spPr/>
        <p:txBody>
          <a:bodyPr/>
          <a:lstStyle/>
          <a:p>
            <a:r>
              <a:rPr lang="en-GB" b="0" i="0" dirty="0">
                <a:solidFill>
                  <a:srgbClr val="202122"/>
                </a:solidFill>
                <a:effectLst/>
                <a:latin typeface="Arial" panose="020B0604020202020204" pitchFamily="34" charset="0"/>
              </a:rPr>
              <a:t>Snapshots of computers' volatile memory (i.e. RAM) can be carved. Memory-dump carving is routinely used in digital forensics, allowing investigators to access ephemeral evidence. Ephemeral evidence includes recently accessed images and Web pages, documents, chats and communications committed via social networks. If an encrypted volume (</a:t>
            </a:r>
            <a:r>
              <a:rPr lang="en-GB" b="0" i="0" u="none" strike="noStrike" dirty="0">
                <a:solidFill>
                  <a:srgbClr val="3366CC"/>
                </a:solidFill>
                <a:effectLst/>
                <a:latin typeface="Arial" panose="020B0604020202020204" pitchFamily="34" charset="0"/>
                <a:hlinkClick r:id="rId3" tooltip="TrueCrypt"/>
              </a:rPr>
              <a:t>TrueCrypt</a:t>
            </a:r>
            <a:r>
              <a:rPr lang="en-GB" b="0" i="0" dirty="0">
                <a:solidFill>
                  <a:srgbClr val="202122"/>
                </a:solidFill>
                <a:effectLst/>
                <a:latin typeface="Arial" panose="020B0604020202020204" pitchFamily="34" charset="0"/>
              </a:rPr>
              <a:t>, </a:t>
            </a:r>
            <a:r>
              <a:rPr lang="en-GB" b="0" i="0" u="none" strike="noStrike" dirty="0">
                <a:solidFill>
                  <a:srgbClr val="3366CC"/>
                </a:solidFill>
                <a:effectLst/>
                <a:latin typeface="Arial" panose="020B0604020202020204" pitchFamily="34" charset="0"/>
                <a:hlinkClick r:id="rId4" tooltip="BitLocker"/>
              </a:rPr>
              <a:t>BitLocker</a:t>
            </a:r>
            <a:r>
              <a:rPr lang="en-GB" b="0" i="0" dirty="0">
                <a:solidFill>
                  <a:srgbClr val="202122"/>
                </a:solidFill>
                <a:effectLst/>
                <a:latin typeface="Arial" panose="020B0604020202020204" pitchFamily="34" charset="0"/>
              </a:rPr>
              <a:t>, </a:t>
            </a:r>
            <a:r>
              <a:rPr lang="en-GB" b="0" i="0" u="none" strike="noStrike" dirty="0">
                <a:solidFill>
                  <a:srgbClr val="3366CC"/>
                </a:solidFill>
                <a:effectLst/>
                <a:latin typeface="Arial" panose="020B0604020202020204" pitchFamily="34" charset="0"/>
                <a:hlinkClick r:id="rId5" tooltip="PGP Disk"/>
              </a:rPr>
              <a:t>PGP Disk</a:t>
            </a:r>
            <a:r>
              <a:rPr lang="en-GB" b="0" i="0" dirty="0">
                <a:solidFill>
                  <a:srgbClr val="202122"/>
                </a:solidFill>
                <a:effectLst/>
                <a:latin typeface="Arial" panose="020B0604020202020204" pitchFamily="34" charset="0"/>
              </a:rPr>
              <a:t>) was used, binary keys to encrypted containers can be extracted and used to instantly mount such volumes. The content of volatile memory gets fragmented. A proprietary carving algorithm was developed by </a:t>
            </a:r>
            <a:r>
              <a:rPr lang="en-GB" b="0" i="0" dirty="0" err="1">
                <a:solidFill>
                  <a:srgbClr val="202122"/>
                </a:solidFill>
                <a:effectLst/>
                <a:latin typeface="Arial" panose="020B0604020202020204" pitchFamily="34" charset="0"/>
              </a:rPr>
              <a:t>Belkasoft</a:t>
            </a:r>
            <a:r>
              <a:rPr lang="en-GB" b="0" i="0" dirty="0">
                <a:solidFill>
                  <a:srgbClr val="202122"/>
                </a:solidFill>
                <a:effectLst/>
                <a:latin typeface="Arial" panose="020B0604020202020204" pitchFamily="34" charset="0"/>
              </a:rPr>
              <a:t> to enable carving fragmented memory sets (</a:t>
            </a:r>
            <a:r>
              <a:rPr lang="en-GB" b="0" i="0" dirty="0" err="1">
                <a:solidFill>
                  <a:srgbClr val="202122"/>
                </a:solidFill>
                <a:effectLst/>
                <a:latin typeface="Arial" panose="020B0604020202020204" pitchFamily="34" charset="0"/>
              </a:rPr>
              <a:t>BelkaCarving</a:t>
            </a:r>
            <a:r>
              <a:rPr lang="en-GB" b="0" i="0" dirty="0">
                <a:solidFill>
                  <a:srgbClr val="202122"/>
                </a:solidFill>
                <a:effectLst/>
                <a:latin typeface="Arial" panose="020B0604020202020204" pitchFamily="34" charset="0"/>
              </a:rPr>
              <a:t>).</a:t>
            </a:r>
            <a:endParaRPr lang="en-NO" altLang="en-NO"/>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DB654899-4E6B-AAC7-0D6F-64E1C0DBA767}"/>
              </a:ext>
            </a:extLst>
          </p:cNvPr>
          <p:cNvSpPr>
            <a:spLocks noGrp="1" noChangeArrowheads="1"/>
          </p:cNvSpPr>
          <p:nvPr>
            <p:ph type="hdr" sz="quarter"/>
          </p:nvPr>
        </p:nvSpPr>
        <p:spP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NO" sz="1200" b="0" i="0" u="none" strike="noStrike" kern="1200" cap="none" spc="0" normalizeH="0" baseline="0" noProof="0">
                <a:ln>
                  <a:noFill/>
                </a:ln>
                <a:solidFill>
                  <a:prstClr val="black"/>
                </a:solidFill>
                <a:effectLst/>
                <a:uLnTx/>
                <a:uFillTx/>
                <a:latin typeface="Calibri" panose="020F0502020204030204"/>
                <a:ea typeface="+mn-ea"/>
                <a:cs typeface="+mn-cs"/>
              </a:rPr>
              <a:t>Handouts</a:t>
            </a:r>
          </a:p>
        </p:txBody>
      </p:sp>
      <p:sp>
        <p:nvSpPr>
          <p:cNvPr id="3" name="Rectangle 5">
            <a:extLst>
              <a:ext uri="{FF2B5EF4-FFF2-40B4-BE49-F238E27FC236}">
                <a16:creationId xmlns:a16="http://schemas.microsoft.com/office/drawing/2014/main" id="{89954EE8-388C-0289-85EE-584740F6224E}"/>
              </a:ext>
            </a:extLst>
          </p:cNvPr>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8F2359-6FE6-4A4B-8D61-4B81FB61D487}" type="slidenum">
              <a:rPr kumimoji="0" lang="en-US" altLang="en-NO"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altLang="en-N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8754" name="Rectangle 2">
            <a:extLst>
              <a:ext uri="{FF2B5EF4-FFF2-40B4-BE49-F238E27FC236}">
                <a16:creationId xmlns:a16="http://schemas.microsoft.com/office/drawing/2014/main" id="{7D898BEC-2760-34DC-9840-6EED5E0063F1}"/>
              </a:ext>
            </a:extLst>
          </p:cNvPr>
          <p:cNvSpPr>
            <a:spLocks noGrp="1" noRot="1" noChangeAspect="1" noChangeArrowheads="1" noTextEdit="1"/>
          </p:cNvSpPr>
          <p:nvPr>
            <p:ph type="sldImg"/>
          </p:nvPr>
        </p:nvSpPr>
        <p:spPr>
          <a:ln/>
        </p:spPr>
      </p:sp>
      <p:sp>
        <p:nvSpPr>
          <p:cNvPr id="458755" name="Rectangle 3">
            <a:extLst>
              <a:ext uri="{FF2B5EF4-FFF2-40B4-BE49-F238E27FC236}">
                <a16:creationId xmlns:a16="http://schemas.microsoft.com/office/drawing/2014/main" id="{FC62724B-329C-BE86-14CE-9950421DBEF8}"/>
              </a:ext>
            </a:extLst>
          </p:cNvPr>
          <p:cNvSpPr>
            <a:spLocks noGrp="1" noChangeArrowheads="1"/>
          </p:cNvSpPr>
          <p:nvPr>
            <p:ph type="body" idx="1"/>
          </p:nvPr>
        </p:nvSpPr>
        <p:spPr/>
        <p:txBody>
          <a:bodyPr/>
          <a:lstStyle/>
          <a:p>
            <a:endParaRPr lang="en-NO" altLang="en-NO"/>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DB654899-4E6B-AAC7-0D6F-64E1C0DBA767}"/>
              </a:ext>
            </a:extLst>
          </p:cNvPr>
          <p:cNvSpPr>
            <a:spLocks noGrp="1" noChangeArrowheads="1"/>
          </p:cNvSpPr>
          <p:nvPr>
            <p:ph type="hdr" sz="quarter"/>
          </p:nvPr>
        </p:nvSpPr>
        <p:spP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NO" sz="1200" b="0" i="0" u="none" strike="noStrike" kern="1200" cap="none" spc="0" normalizeH="0" baseline="0" noProof="0">
                <a:ln>
                  <a:noFill/>
                </a:ln>
                <a:solidFill>
                  <a:prstClr val="black"/>
                </a:solidFill>
                <a:effectLst/>
                <a:uLnTx/>
                <a:uFillTx/>
                <a:latin typeface="Calibri" panose="020F0502020204030204"/>
                <a:ea typeface="+mn-ea"/>
                <a:cs typeface="+mn-cs"/>
              </a:rPr>
              <a:t>Handouts</a:t>
            </a:r>
          </a:p>
        </p:txBody>
      </p:sp>
      <p:sp>
        <p:nvSpPr>
          <p:cNvPr id="3" name="Rectangle 5">
            <a:extLst>
              <a:ext uri="{FF2B5EF4-FFF2-40B4-BE49-F238E27FC236}">
                <a16:creationId xmlns:a16="http://schemas.microsoft.com/office/drawing/2014/main" id="{89954EE8-388C-0289-85EE-584740F6224E}"/>
              </a:ext>
            </a:extLst>
          </p:cNvPr>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8F2359-6FE6-4A4B-8D61-4B81FB61D487}" type="slidenum">
              <a:rPr kumimoji="0" lang="en-US" altLang="en-NO"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altLang="en-N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8754" name="Rectangle 2">
            <a:extLst>
              <a:ext uri="{FF2B5EF4-FFF2-40B4-BE49-F238E27FC236}">
                <a16:creationId xmlns:a16="http://schemas.microsoft.com/office/drawing/2014/main" id="{7D898BEC-2760-34DC-9840-6EED5E0063F1}"/>
              </a:ext>
            </a:extLst>
          </p:cNvPr>
          <p:cNvSpPr>
            <a:spLocks noGrp="1" noRot="1" noChangeAspect="1" noChangeArrowheads="1" noTextEdit="1"/>
          </p:cNvSpPr>
          <p:nvPr>
            <p:ph type="sldImg"/>
          </p:nvPr>
        </p:nvSpPr>
        <p:spPr>
          <a:ln/>
        </p:spPr>
      </p:sp>
      <p:sp>
        <p:nvSpPr>
          <p:cNvPr id="458755" name="Rectangle 3">
            <a:extLst>
              <a:ext uri="{FF2B5EF4-FFF2-40B4-BE49-F238E27FC236}">
                <a16:creationId xmlns:a16="http://schemas.microsoft.com/office/drawing/2014/main" id="{FC62724B-329C-BE86-14CE-9950421DBEF8}"/>
              </a:ext>
            </a:extLst>
          </p:cNvPr>
          <p:cNvSpPr>
            <a:spLocks noGrp="1" noChangeArrowheads="1"/>
          </p:cNvSpPr>
          <p:nvPr>
            <p:ph type="body" idx="1"/>
          </p:nvPr>
        </p:nvSpPr>
        <p:spPr/>
        <p:txBody>
          <a:bodyPr/>
          <a:lstStyle/>
          <a:p>
            <a:endParaRPr lang="en-NO" altLang="en-NO"/>
          </a:p>
        </p:txBody>
      </p:sp>
    </p:spTree>
    <p:extLst>
      <p:ext uri="{BB962C8B-B14F-4D97-AF65-F5344CB8AC3E}">
        <p14:creationId xmlns:p14="http://schemas.microsoft.com/office/powerpoint/2010/main" val="36596031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32EC3320-3C86-951E-41B4-77D2E1729466}"/>
              </a:ext>
            </a:extLst>
          </p:cNvPr>
          <p:cNvSpPr>
            <a:spLocks noGrp="1" noChangeArrowheads="1"/>
          </p:cNvSpPr>
          <p:nvPr>
            <p:ph type="hdr" sz="quarter"/>
          </p:nvPr>
        </p:nvSpPr>
        <p:spP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NO" sz="1200" b="0" i="0" u="none" strike="noStrike" kern="1200" cap="none" spc="0" normalizeH="0" baseline="0" noProof="0">
                <a:ln>
                  <a:noFill/>
                </a:ln>
                <a:solidFill>
                  <a:prstClr val="black"/>
                </a:solidFill>
                <a:effectLst/>
                <a:uLnTx/>
                <a:uFillTx/>
                <a:latin typeface="Calibri" panose="020F0502020204030204"/>
                <a:ea typeface="+mn-ea"/>
                <a:cs typeface="+mn-cs"/>
              </a:rPr>
              <a:t>Handouts</a:t>
            </a:r>
          </a:p>
        </p:txBody>
      </p:sp>
      <p:sp>
        <p:nvSpPr>
          <p:cNvPr id="3" name="Rectangle 5">
            <a:extLst>
              <a:ext uri="{FF2B5EF4-FFF2-40B4-BE49-F238E27FC236}">
                <a16:creationId xmlns:a16="http://schemas.microsoft.com/office/drawing/2014/main" id="{1859F184-0EC7-C3B7-FFB6-982099945A50}"/>
              </a:ext>
            </a:extLst>
          </p:cNvPr>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77127D-EF7A-CD43-83BA-BA1D58EB1E9C}" type="slidenum">
              <a:rPr kumimoji="0" lang="en-US" altLang="en-NO"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altLang="en-N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3154" name="Rectangle 2">
            <a:extLst>
              <a:ext uri="{FF2B5EF4-FFF2-40B4-BE49-F238E27FC236}">
                <a16:creationId xmlns:a16="http://schemas.microsoft.com/office/drawing/2014/main" id="{5198AB81-0A6B-22ED-BB2A-B4A32272F23F}"/>
              </a:ext>
            </a:extLst>
          </p:cNvPr>
          <p:cNvSpPr>
            <a:spLocks noGrp="1" noRot="1" noChangeAspect="1" noChangeArrowheads="1" noTextEdit="1"/>
          </p:cNvSpPr>
          <p:nvPr>
            <p:ph type="sldImg"/>
          </p:nvPr>
        </p:nvSpPr>
        <p:spPr>
          <a:ln/>
        </p:spPr>
      </p:sp>
      <p:sp>
        <p:nvSpPr>
          <p:cNvPr id="433155" name="Rectangle 3">
            <a:extLst>
              <a:ext uri="{FF2B5EF4-FFF2-40B4-BE49-F238E27FC236}">
                <a16:creationId xmlns:a16="http://schemas.microsoft.com/office/drawing/2014/main" id="{8AD48842-D3CB-C9E7-A342-F685D8B7C04A}"/>
              </a:ext>
            </a:extLst>
          </p:cNvPr>
          <p:cNvSpPr>
            <a:spLocks noGrp="1" noChangeArrowheads="1"/>
          </p:cNvSpPr>
          <p:nvPr>
            <p:ph type="body" idx="1"/>
          </p:nvPr>
        </p:nvSpPr>
        <p:spPr/>
        <p:txBody>
          <a:bodyPr/>
          <a:lstStyle/>
          <a:p>
            <a:endParaRPr lang="en-NO" altLang="en-NO"/>
          </a:p>
        </p:txBody>
      </p:sp>
    </p:spTree>
    <p:extLst>
      <p:ext uri="{BB962C8B-B14F-4D97-AF65-F5344CB8AC3E}">
        <p14:creationId xmlns:p14="http://schemas.microsoft.com/office/powerpoint/2010/main" val="10383071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32EC3320-3C86-951E-41B4-77D2E1729466}"/>
              </a:ext>
            </a:extLst>
          </p:cNvPr>
          <p:cNvSpPr>
            <a:spLocks noGrp="1" noChangeArrowheads="1"/>
          </p:cNvSpPr>
          <p:nvPr>
            <p:ph type="hdr" sz="quarter"/>
          </p:nvPr>
        </p:nvSpPr>
        <p:spP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NO" sz="1200" b="0" i="0" u="none" strike="noStrike" kern="1200" cap="none" spc="0" normalizeH="0" baseline="0" noProof="0">
                <a:ln>
                  <a:noFill/>
                </a:ln>
                <a:solidFill>
                  <a:prstClr val="black"/>
                </a:solidFill>
                <a:effectLst/>
                <a:uLnTx/>
                <a:uFillTx/>
                <a:latin typeface="Calibri" panose="020F0502020204030204"/>
                <a:ea typeface="+mn-ea"/>
                <a:cs typeface="+mn-cs"/>
              </a:rPr>
              <a:t>Handouts</a:t>
            </a:r>
          </a:p>
        </p:txBody>
      </p:sp>
      <p:sp>
        <p:nvSpPr>
          <p:cNvPr id="3" name="Rectangle 5">
            <a:extLst>
              <a:ext uri="{FF2B5EF4-FFF2-40B4-BE49-F238E27FC236}">
                <a16:creationId xmlns:a16="http://schemas.microsoft.com/office/drawing/2014/main" id="{1859F184-0EC7-C3B7-FFB6-982099945A50}"/>
              </a:ext>
            </a:extLst>
          </p:cNvPr>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77127D-EF7A-CD43-83BA-BA1D58EB1E9C}" type="slidenum">
              <a:rPr kumimoji="0" lang="en-US" altLang="en-NO"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altLang="en-N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3154" name="Rectangle 2">
            <a:extLst>
              <a:ext uri="{FF2B5EF4-FFF2-40B4-BE49-F238E27FC236}">
                <a16:creationId xmlns:a16="http://schemas.microsoft.com/office/drawing/2014/main" id="{5198AB81-0A6B-22ED-BB2A-B4A32272F23F}"/>
              </a:ext>
            </a:extLst>
          </p:cNvPr>
          <p:cNvSpPr>
            <a:spLocks noGrp="1" noRot="1" noChangeAspect="1" noChangeArrowheads="1" noTextEdit="1"/>
          </p:cNvSpPr>
          <p:nvPr>
            <p:ph type="sldImg"/>
          </p:nvPr>
        </p:nvSpPr>
        <p:spPr>
          <a:ln/>
        </p:spPr>
      </p:sp>
      <p:sp>
        <p:nvSpPr>
          <p:cNvPr id="433155" name="Rectangle 3">
            <a:extLst>
              <a:ext uri="{FF2B5EF4-FFF2-40B4-BE49-F238E27FC236}">
                <a16:creationId xmlns:a16="http://schemas.microsoft.com/office/drawing/2014/main" id="{8AD48842-D3CB-C9E7-A342-F685D8B7C04A}"/>
              </a:ext>
            </a:extLst>
          </p:cNvPr>
          <p:cNvSpPr>
            <a:spLocks noGrp="1" noChangeArrowheads="1"/>
          </p:cNvSpPr>
          <p:nvPr>
            <p:ph type="body" idx="1"/>
          </p:nvPr>
        </p:nvSpPr>
        <p:spPr/>
        <p:txBody>
          <a:bodyPr/>
          <a:lstStyle/>
          <a:p>
            <a:endParaRPr lang="en-NO" altLang="en-NO"/>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32EC3320-3C86-951E-41B4-77D2E1729466}"/>
              </a:ext>
            </a:extLst>
          </p:cNvPr>
          <p:cNvSpPr>
            <a:spLocks noGrp="1" noChangeArrowheads="1"/>
          </p:cNvSpPr>
          <p:nvPr>
            <p:ph type="hdr" sz="quarter"/>
          </p:nvPr>
        </p:nvSpPr>
        <p:spP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NO" sz="1200" b="0" i="0" u="none" strike="noStrike" kern="1200" cap="none" spc="0" normalizeH="0" baseline="0" noProof="0">
                <a:ln>
                  <a:noFill/>
                </a:ln>
                <a:solidFill>
                  <a:prstClr val="black"/>
                </a:solidFill>
                <a:effectLst/>
                <a:uLnTx/>
                <a:uFillTx/>
                <a:latin typeface="Calibri" panose="020F0502020204030204"/>
                <a:ea typeface="+mn-ea"/>
                <a:cs typeface="+mn-cs"/>
              </a:rPr>
              <a:t>Handouts</a:t>
            </a:r>
          </a:p>
        </p:txBody>
      </p:sp>
      <p:sp>
        <p:nvSpPr>
          <p:cNvPr id="3" name="Rectangle 5">
            <a:extLst>
              <a:ext uri="{FF2B5EF4-FFF2-40B4-BE49-F238E27FC236}">
                <a16:creationId xmlns:a16="http://schemas.microsoft.com/office/drawing/2014/main" id="{1859F184-0EC7-C3B7-FFB6-982099945A50}"/>
              </a:ext>
            </a:extLst>
          </p:cNvPr>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77127D-EF7A-CD43-83BA-BA1D58EB1E9C}" type="slidenum">
              <a:rPr kumimoji="0" lang="en-US" altLang="en-NO"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altLang="en-N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3154" name="Rectangle 2">
            <a:extLst>
              <a:ext uri="{FF2B5EF4-FFF2-40B4-BE49-F238E27FC236}">
                <a16:creationId xmlns:a16="http://schemas.microsoft.com/office/drawing/2014/main" id="{5198AB81-0A6B-22ED-BB2A-B4A32272F23F}"/>
              </a:ext>
            </a:extLst>
          </p:cNvPr>
          <p:cNvSpPr>
            <a:spLocks noGrp="1" noRot="1" noChangeAspect="1" noChangeArrowheads="1" noTextEdit="1"/>
          </p:cNvSpPr>
          <p:nvPr>
            <p:ph type="sldImg"/>
          </p:nvPr>
        </p:nvSpPr>
        <p:spPr>
          <a:ln/>
        </p:spPr>
      </p:sp>
      <p:sp>
        <p:nvSpPr>
          <p:cNvPr id="433155" name="Rectangle 3">
            <a:extLst>
              <a:ext uri="{FF2B5EF4-FFF2-40B4-BE49-F238E27FC236}">
                <a16:creationId xmlns:a16="http://schemas.microsoft.com/office/drawing/2014/main" id="{8AD48842-D3CB-C9E7-A342-F685D8B7C04A}"/>
              </a:ext>
            </a:extLst>
          </p:cNvPr>
          <p:cNvSpPr>
            <a:spLocks noGrp="1" noChangeArrowheads="1"/>
          </p:cNvSpPr>
          <p:nvPr>
            <p:ph type="body" idx="1"/>
          </p:nvPr>
        </p:nvSpPr>
        <p:spPr/>
        <p:txBody>
          <a:bodyPr/>
          <a:lstStyle/>
          <a:p>
            <a:endParaRPr lang="en-NO" altLang="en-NO"/>
          </a:p>
        </p:txBody>
      </p:sp>
    </p:spTree>
    <p:extLst>
      <p:ext uri="{BB962C8B-B14F-4D97-AF65-F5344CB8AC3E}">
        <p14:creationId xmlns:p14="http://schemas.microsoft.com/office/powerpoint/2010/main" val="408386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32EC3320-3C86-951E-41B4-77D2E1729466}"/>
              </a:ext>
            </a:extLst>
          </p:cNvPr>
          <p:cNvSpPr>
            <a:spLocks noGrp="1" noChangeArrowheads="1"/>
          </p:cNvSpPr>
          <p:nvPr>
            <p:ph type="hdr" sz="quarter"/>
          </p:nvPr>
        </p:nvSpPr>
        <p:spP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NO" sz="1200" b="0" i="0" u="none" strike="noStrike" kern="1200" cap="none" spc="0" normalizeH="0" baseline="0" noProof="0">
                <a:ln>
                  <a:noFill/>
                </a:ln>
                <a:solidFill>
                  <a:prstClr val="black"/>
                </a:solidFill>
                <a:effectLst/>
                <a:uLnTx/>
                <a:uFillTx/>
                <a:latin typeface="Calibri" panose="020F0502020204030204"/>
                <a:ea typeface="+mn-ea"/>
                <a:cs typeface="+mn-cs"/>
              </a:rPr>
              <a:t>Handouts</a:t>
            </a:r>
          </a:p>
        </p:txBody>
      </p:sp>
      <p:sp>
        <p:nvSpPr>
          <p:cNvPr id="3" name="Rectangle 5">
            <a:extLst>
              <a:ext uri="{FF2B5EF4-FFF2-40B4-BE49-F238E27FC236}">
                <a16:creationId xmlns:a16="http://schemas.microsoft.com/office/drawing/2014/main" id="{1859F184-0EC7-C3B7-FFB6-982099945A50}"/>
              </a:ext>
            </a:extLst>
          </p:cNvPr>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77127D-EF7A-CD43-83BA-BA1D58EB1E9C}" type="slidenum">
              <a:rPr kumimoji="0" lang="en-US" altLang="en-NO"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altLang="en-N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3154" name="Rectangle 2">
            <a:extLst>
              <a:ext uri="{FF2B5EF4-FFF2-40B4-BE49-F238E27FC236}">
                <a16:creationId xmlns:a16="http://schemas.microsoft.com/office/drawing/2014/main" id="{5198AB81-0A6B-22ED-BB2A-B4A32272F23F}"/>
              </a:ext>
            </a:extLst>
          </p:cNvPr>
          <p:cNvSpPr>
            <a:spLocks noGrp="1" noRot="1" noChangeAspect="1" noChangeArrowheads="1" noTextEdit="1"/>
          </p:cNvSpPr>
          <p:nvPr>
            <p:ph type="sldImg"/>
          </p:nvPr>
        </p:nvSpPr>
        <p:spPr>
          <a:ln/>
        </p:spPr>
      </p:sp>
      <p:sp>
        <p:nvSpPr>
          <p:cNvPr id="433155" name="Rectangle 3">
            <a:extLst>
              <a:ext uri="{FF2B5EF4-FFF2-40B4-BE49-F238E27FC236}">
                <a16:creationId xmlns:a16="http://schemas.microsoft.com/office/drawing/2014/main" id="{8AD48842-D3CB-C9E7-A342-F685D8B7C04A}"/>
              </a:ext>
            </a:extLst>
          </p:cNvPr>
          <p:cNvSpPr>
            <a:spLocks noGrp="1" noChangeArrowheads="1"/>
          </p:cNvSpPr>
          <p:nvPr>
            <p:ph type="body" idx="1"/>
          </p:nvPr>
        </p:nvSpPr>
        <p:spPr/>
        <p:txBody>
          <a:bodyPr/>
          <a:lstStyle/>
          <a:p>
            <a:endParaRPr lang="en-NO" altLang="en-NO"/>
          </a:p>
        </p:txBody>
      </p:sp>
    </p:spTree>
    <p:extLst>
      <p:ext uri="{BB962C8B-B14F-4D97-AF65-F5344CB8AC3E}">
        <p14:creationId xmlns:p14="http://schemas.microsoft.com/office/powerpoint/2010/main" val="39585750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32EC3320-3C86-951E-41B4-77D2E1729466}"/>
              </a:ext>
            </a:extLst>
          </p:cNvPr>
          <p:cNvSpPr>
            <a:spLocks noGrp="1" noChangeArrowheads="1"/>
          </p:cNvSpPr>
          <p:nvPr>
            <p:ph type="hdr" sz="quarter"/>
          </p:nvPr>
        </p:nvSpPr>
        <p:spP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NO" sz="1200" b="0" i="0" u="none" strike="noStrike" kern="1200" cap="none" spc="0" normalizeH="0" baseline="0" noProof="0">
                <a:ln>
                  <a:noFill/>
                </a:ln>
                <a:solidFill>
                  <a:prstClr val="black"/>
                </a:solidFill>
                <a:effectLst/>
                <a:uLnTx/>
                <a:uFillTx/>
                <a:latin typeface="Calibri" panose="020F0502020204030204"/>
                <a:ea typeface="+mn-ea"/>
                <a:cs typeface="+mn-cs"/>
              </a:rPr>
              <a:t>Handouts</a:t>
            </a:r>
          </a:p>
        </p:txBody>
      </p:sp>
      <p:sp>
        <p:nvSpPr>
          <p:cNvPr id="3" name="Rectangle 5">
            <a:extLst>
              <a:ext uri="{FF2B5EF4-FFF2-40B4-BE49-F238E27FC236}">
                <a16:creationId xmlns:a16="http://schemas.microsoft.com/office/drawing/2014/main" id="{1859F184-0EC7-C3B7-FFB6-982099945A50}"/>
              </a:ext>
            </a:extLst>
          </p:cNvPr>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77127D-EF7A-CD43-83BA-BA1D58EB1E9C}" type="slidenum">
              <a:rPr kumimoji="0" lang="en-US" altLang="en-NO"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altLang="en-N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3154" name="Rectangle 2">
            <a:extLst>
              <a:ext uri="{FF2B5EF4-FFF2-40B4-BE49-F238E27FC236}">
                <a16:creationId xmlns:a16="http://schemas.microsoft.com/office/drawing/2014/main" id="{5198AB81-0A6B-22ED-BB2A-B4A32272F23F}"/>
              </a:ext>
            </a:extLst>
          </p:cNvPr>
          <p:cNvSpPr>
            <a:spLocks noGrp="1" noRot="1" noChangeAspect="1" noChangeArrowheads="1" noTextEdit="1"/>
          </p:cNvSpPr>
          <p:nvPr>
            <p:ph type="sldImg"/>
          </p:nvPr>
        </p:nvSpPr>
        <p:spPr>
          <a:ln/>
        </p:spPr>
      </p:sp>
      <p:sp>
        <p:nvSpPr>
          <p:cNvPr id="433155" name="Rectangle 3">
            <a:extLst>
              <a:ext uri="{FF2B5EF4-FFF2-40B4-BE49-F238E27FC236}">
                <a16:creationId xmlns:a16="http://schemas.microsoft.com/office/drawing/2014/main" id="{8AD48842-D3CB-C9E7-A342-F685D8B7C04A}"/>
              </a:ext>
            </a:extLst>
          </p:cNvPr>
          <p:cNvSpPr>
            <a:spLocks noGrp="1" noChangeArrowheads="1"/>
          </p:cNvSpPr>
          <p:nvPr>
            <p:ph type="body" idx="1"/>
          </p:nvPr>
        </p:nvSpPr>
        <p:spPr/>
        <p:txBody>
          <a:bodyPr/>
          <a:lstStyle/>
          <a:p>
            <a:endParaRPr lang="en-NO" altLang="en-NO"/>
          </a:p>
        </p:txBody>
      </p:sp>
    </p:spTree>
    <p:extLst>
      <p:ext uri="{BB962C8B-B14F-4D97-AF65-F5344CB8AC3E}">
        <p14:creationId xmlns:p14="http://schemas.microsoft.com/office/powerpoint/2010/main" val="2194294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32EC3320-3C86-951E-41B4-77D2E1729466}"/>
              </a:ext>
            </a:extLst>
          </p:cNvPr>
          <p:cNvSpPr>
            <a:spLocks noGrp="1" noChangeArrowheads="1"/>
          </p:cNvSpPr>
          <p:nvPr>
            <p:ph type="hdr" sz="quarter"/>
          </p:nvPr>
        </p:nvSpPr>
        <p:spP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NO" sz="1200" b="0" i="0" u="none" strike="noStrike" kern="1200" cap="none" spc="0" normalizeH="0" baseline="0" noProof="0">
                <a:ln>
                  <a:noFill/>
                </a:ln>
                <a:solidFill>
                  <a:prstClr val="black"/>
                </a:solidFill>
                <a:effectLst/>
                <a:uLnTx/>
                <a:uFillTx/>
                <a:latin typeface="Calibri" panose="020F0502020204030204"/>
                <a:ea typeface="+mn-ea"/>
                <a:cs typeface="+mn-cs"/>
              </a:rPr>
              <a:t>Handouts</a:t>
            </a:r>
          </a:p>
        </p:txBody>
      </p:sp>
      <p:sp>
        <p:nvSpPr>
          <p:cNvPr id="3" name="Rectangle 5">
            <a:extLst>
              <a:ext uri="{FF2B5EF4-FFF2-40B4-BE49-F238E27FC236}">
                <a16:creationId xmlns:a16="http://schemas.microsoft.com/office/drawing/2014/main" id="{1859F184-0EC7-C3B7-FFB6-982099945A50}"/>
              </a:ext>
            </a:extLst>
          </p:cNvPr>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77127D-EF7A-CD43-83BA-BA1D58EB1E9C}" type="slidenum">
              <a:rPr kumimoji="0" lang="en-US" altLang="en-NO"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altLang="en-N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3154" name="Rectangle 2">
            <a:extLst>
              <a:ext uri="{FF2B5EF4-FFF2-40B4-BE49-F238E27FC236}">
                <a16:creationId xmlns:a16="http://schemas.microsoft.com/office/drawing/2014/main" id="{5198AB81-0A6B-22ED-BB2A-B4A32272F23F}"/>
              </a:ext>
            </a:extLst>
          </p:cNvPr>
          <p:cNvSpPr>
            <a:spLocks noGrp="1" noRot="1" noChangeAspect="1" noChangeArrowheads="1" noTextEdit="1"/>
          </p:cNvSpPr>
          <p:nvPr>
            <p:ph type="sldImg"/>
          </p:nvPr>
        </p:nvSpPr>
        <p:spPr>
          <a:ln/>
        </p:spPr>
      </p:sp>
      <p:sp>
        <p:nvSpPr>
          <p:cNvPr id="433155" name="Rectangle 3">
            <a:extLst>
              <a:ext uri="{FF2B5EF4-FFF2-40B4-BE49-F238E27FC236}">
                <a16:creationId xmlns:a16="http://schemas.microsoft.com/office/drawing/2014/main" id="{8AD48842-D3CB-C9E7-A342-F685D8B7C04A}"/>
              </a:ext>
            </a:extLst>
          </p:cNvPr>
          <p:cNvSpPr>
            <a:spLocks noGrp="1" noChangeArrowheads="1"/>
          </p:cNvSpPr>
          <p:nvPr>
            <p:ph type="body" idx="1"/>
          </p:nvPr>
        </p:nvSpPr>
        <p:spPr/>
        <p:txBody>
          <a:bodyPr/>
          <a:lstStyle/>
          <a:p>
            <a:endParaRPr lang="en-NO" altLang="en-NO"/>
          </a:p>
        </p:txBody>
      </p:sp>
    </p:spTree>
    <p:extLst>
      <p:ext uri="{BB962C8B-B14F-4D97-AF65-F5344CB8AC3E}">
        <p14:creationId xmlns:p14="http://schemas.microsoft.com/office/powerpoint/2010/main" val="11273451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77ED8255-C7FD-05AF-6A5E-92AAEEC9B22B}"/>
              </a:ext>
            </a:extLst>
          </p:cNvPr>
          <p:cNvSpPr>
            <a:spLocks noGrp="1" noChangeArrowheads="1"/>
          </p:cNvSpPr>
          <p:nvPr>
            <p:ph type="hdr" sz="quarter"/>
          </p:nvPr>
        </p:nvSpPr>
        <p:spP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NO" sz="1200" b="0" i="0" u="none" strike="noStrike" kern="1200" cap="none" spc="0" normalizeH="0" baseline="0" noProof="0">
                <a:ln>
                  <a:noFill/>
                </a:ln>
                <a:solidFill>
                  <a:prstClr val="black"/>
                </a:solidFill>
                <a:effectLst/>
                <a:uLnTx/>
                <a:uFillTx/>
                <a:latin typeface="Calibri" panose="020F0502020204030204"/>
                <a:ea typeface="+mn-ea"/>
                <a:cs typeface="+mn-cs"/>
              </a:rPr>
              <a:t>Handouts</a:t>
            </a:r>
          </a:p>
        </p:txBody>
      </p:sp>
      <p:sp>
        <p:nvSpPr>
          <p:cNvPr id="3" name="Rectangle 5">
            <a:extLst>
              <a:ext uri="{FF2B5EF4-FFF2-40B4-BE49-F238E27FC236}">
                <a16:creationId xmlns:a16="http://schemas.microsoft.com/office/drawing/2014/main" id="{E78A9184-3EA1-9F95-D0DA-8BCE3A8D3877}"/>
              </a:ext>
            </a:extLst>
          </p:cNvPr>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BDDB0-3530-9C45-B92C-3B5CA2E10EFD}" type="slidenum">
              <a:rPr kumimoji="0" lang="en-US" altLang="en-NO"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altLang="en-N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1826" name="Rectangle 2">
            <a:extLst>
              <a:ext uri="{FF2B5EF4-FFF2-40B4-BE49-F238E27FC236}">
                <a16:creationId xmlns:a16="http://schemas.microsoft.com/office/drawing/2014/main" id="{F46C7F31-985A-1A7D-F5EF-55A88C4F0763}"/>
              </a:ext>
            </a:extLst>
          </p:cNvPr>
          <p:cNvSpPr>
            <a:spLocks noGrp="1" noRot="1" noChangeAspect="1" noChangeArrowheads="1" noTextEdit="1"/>
          </p:cNvSpPr>
          <p:nvPr>
            <p:ph type="sldImg"/>
          </p:nvPr>
        </p:nvSpPr>
        <p:spPr>
          <a:ln/>
        </p:spPr>
      </p:sp>
      <p:sp>
        <p:nvSpPr>
          <p:cNvPr id="461827" name="Rectangle 3">
            <a:extLst>
              <a:ext uri="{FF2B5EF4-FFF2-40B4-BE49-F238E27FC236}">
                <a16:creationId xmlns:a16="http://schemas.microsoft.com/office/drawing/2014/main" id="{68AACC90-9A05-DFF2-3DCC-D58A6D6BB492}"/>
              </a:ext>
            </a:extLst>
          </p:cNvPr>
          <p:cNvSpPr>
            <a:spLocks noGrp="1" noChangeArrowheads="1"/>
          </p:cNvSpPr>
          <p:nvPr>
            <p:ph type="body" idx="1"/>
          </p:nvPr>
        </p:nvSpPr>
        <p:spPr/>
        <p:txBody>
          <a:bodyPr/>
          <a:lstStyle/>
          <a:p>
            <a:endParaRPr lang="en-NO" altLang="en-NO"/>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Quality can mean</a:t>
            </a:r>
            <a:r>
              <a:rPr lang="en-US" baseline="0" dirty="0"/>
              <a:t> the difference between excellence and disaster</a:t>
            </a:r>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This is one of the recent incidence</a:t>
            </a:r>
            <a:r>
              <a:rPr lang="en-US" sz="1200" kern="1200" baseline="0" dirty="0">
                <a:solidFill>
                  <a:schemeClr val="tx1"/>
                </a:solidFill>
                <a:latin typeface="+mn-lt"/>
                <a:ea typeface="+mn-ea"/>
                <a:cs typeface="+mn-cs"/>
              </a:rPr>
              <a:t> that was account for software issues. The </a:t>
            </a:r>
            <a:r>
              <a:rPr lang="en-US" sz="1200" kern="1200" baseline="0" dirty="0" err="1">
                <a:solidFill>
                  <a:schemeClr val="tx1"/>
                </a:solidFill>
                <a:latin typeface="+mn-lt"/>
                <a:ea typeface="+mn-ea"/>
                <a:cs typeface="+mn-cs"/>
              </a:rPr>
              <a:t>airplan</a:t>
            </a:r>
            <a:r>
              <a:rPr lang="en-US" sz="1200" kern="1200" baseline="0" dirty="0">
                <a:solidFill>
                  <a:schemeClr val="tx1"/>
                </a:solidFill>
                <a:latin typeface="+mn-lt"/>
                <a:ea typeface="+mn-ea"/>
                <a:cs typeface="+mn-cs"/>
              </a:rPr>
              <a:t> crashed on duty, every people died. The pilots reported that the plane had a technical fault and asked permission to land, but hit an electricity pylon while attempting an emergency landing.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latin typeface="+mn-lt"/>
                <a:ea typeface="+mn-ea"/>
                <a:cs typeface="+mn-cs"/>
              </a:rPr>
              <a:t>The consequence is more severe as the aircraft model is banned in many countries. At that time Airbus only delivered 12 out of 174 units ordered so far. So image how much does it cost </a:t>
            </a:r>
          </a:p>
          <a:p>
            <a:r>
              <a:rPr lang="en-US" dirty="0"/>
              <a:t>150</a:t>
            </a:r>
            <a:r>
              <a:rPr lang="nb-NO" dirty="0"/>
              <a:t>+ under </a:t>
            </a:r>
            <a:r>
              <a:rPr lang="nb-NO" dirty="0" err="1"/>
              <a:t>delivery</a:t>
            </a:r>
            <a:endParaRPr lang="en-US" dirty="0"/>
          </a:p>
          <a:p>
            <a:r>
              <a:rPr lang="en-US" dirty="0"/>
              <a:t>Suspended from German, Malaysian, and Turkish air forces</a:t>
            </a:r>
            <a:endParaRPr lang="en-US" sz="120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D6895E4B-EC9B-AD43-925C-21227C5394D5}" type="slidenum">
              <a:rPr lang="en-US" smtClean="0"/>
              <a:t>6</a:t>
            </a:fld>
            <a:endParaRPr lang="en-US"/>
          </a:p>
        </p:txBody>
      </p:sp>
    </p:spTree>
    <p:extLst>
      <p:ext uri="{BB962C8B-B14F-4D97-AF65-F5344CB8AC3E}">
        <p14:creationId xmlns:p14="http://schemas.microsoft.com/office/powerpoint/2010/main" val="6933680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84F3C75-80CA-5981-4E54-62AD1E6EFDFB}"/>
              </a:ext>
            </a:extLst>
          </p:cNvPr>
          <p:cNvSpPr>
            <a:spLocks noGrp="1" noChangeArrowheads="1"/>
          </p:cNvSpPr>
          <p:nvPr>
            <p:ph type="hdr" sz="quarter"/>
          </p:nvPr>
        </p:nvSpPr>
        <p:spP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NO" sz="1200" b="0" i="0" u="none" strike="noStrike" kern="1200" cap="none" spc="0" normalizeH="0" baseline="0" noProof="0">
                <a:ln>
                  <a:noFill/>
                </a:ln>
                <a:solidFill>
                  <a:prstClr val="black"/>
                </a:solidFill>
                <a:effectLst/>
                <a:uLnTx/>
                <a:uFillTx/>
                <a:latin typeface="Calibri" panose="020F0502020204030204"/>
                <a:ea typeface="+mn-ea"/>
                <a:cs typeface="+mn-cs"/>
              </a:rPr>
              <a:t>Handouts</a:t>
            </a:r>
          </a:p>
        </p:txBody>
      </p:sp>
      <p:sp>
        <p:nvSpPr>
          <p:cNvPr id="3" name="Rectangle 5">
            <a:extLst>
              <a:ext uri="{FF2B5EF4-FFF2-40B4-BE49-F238E27FC236}">
                <a16:creationId xmlns:a16="http://schemas.microsoft.com/office/drawing/2014/main" id="{185F3107-B9B4-E308-ADA8-7550BC9730FC}"/>
              </a:ext>
            </a:extLst>
          </p:cNvPr>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C5AD17-7352-974C-A9AA-9418BF7C27EC}" type="slidenum">
              <a:rPr kumimoji="0" lang="en-US" altLang="en-NO"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altLang="en-N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2066" name="Rectangle 2">
            <a:extLst>
              <a:ext uri="{FF2B5EF4-FFF2-40B4-BE49-F238E27FC236}">
                <a16:creationId xmlns:a16="http://schemas.microsoft.com/office/drawing/2014/main" id="{7B190714-84E6-DE58-3E41-57069B17826A}"/>
              </a:ext>
            </a:extLst>
          </p:cNvPr>
          <p:cNvSpPr>
            <a:spLocks noGrp="1" noRot="1" noChangeAspect="1" noChangeArrowheads="1" noTextEdit="1"/>
          </p:cNvSpPr>
          <p:nvPr>
            <p:ph type="sldImg"/>
          </p:nvPr>
        </p:nvSpPr>
        <p:spPr>
          <a:ln/>
        </p:spPr>
      </p:sp>
      <p:sp>
        <p:nvSpPr>
          <p:cNvPr id="472067" name="Rectangle 3">
            <a:extLst>
              <a:ext uri="{FF2B5EF4-FFF2-40B4-BE49-F238E27FC236}">
                <a16:creationId xmlns:a16="http://schemas.microsoft.com/office/drawing/2014/main" id="{4E94DF60-FC70-0914-2494-A021CA5B4395}"/>
              </a:ext>
            </a:extLst>
          </p:cNvPr>
          <p:cNvSpPr>
            <a:spLocks noGrp="1" noChangeArrowheads="1"/>
          </p:cNvSpPr>
          <p:nvPr>
            <p:ph type="body" idx="1"/>
          </p:nvPr>
        </p:nvSpPr>
        <p:spPr/>
        <p:txBody>
          <a:bodyPr/>
          <a:lstStyle/>
          <a:p>
            <a:endParaRPr lang="en-NO" altLang="en-NO"/>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a:extLst>
              <a:ext uri="{FF2B5EF4-FFF2-40B4-BE49-F238E27FC236}">
                <a16:creationId xmlns:a16="http://schemas.microsoft.com/office/drawing/2014/main" id="{37F84736-8A0F-B56A-D94F-28A6F6DCB79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2" name="Notes Placeholder 2">
            <a:extLst>
              <a:ext uri="{FF2B5EF4-FFF2-40B4-BE49-F238E27FC236}">
                <a16:creationId xmlns:a16="http://schemas.microsoft.com/office/drawing/2014/main" id="{EE418008-ADDA-F9D9-28D8-007B6D3C08B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0963" name="Slide Number Placeholder 3">
            <a:extLst>
              <a:ext uri="{FF2B5EF4-FFF2-40B4-BE49-F238E27FC236}">
                <a16:creationId xmlns:a16="http://schemas.microsoft.com/office/drawing/2014/main" id="{3A1E1057-739C-9CCF-73B0-2FBB77A92C8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ED94F49-FCD7-D843-BF56-594B120FE81A}" type="slidenum">
              <a:rPr kumimoji="0" lang="nb-NO" altLang="nb-NO"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nb-NO" altLang="nb-NO"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a:extLst>
              <a:ext uri="{FF2B5EF4-FFF2-40B4-BE49-F238E27FC236}">
                <a16:creationId xmlns:a16="http://schemas.microsoft.com/office/drawing/2014/main" id="{37F84736-8A0F-B56A-D94F-28A6F6DCB79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2" name="Notes Placeholder 2">
            <a:extLst>
              <a:ext uri="{FF2B5EF4-FFF2-40B4-BE49-F238E27FC236}">
                <a16:creationId xmlns:a16="http://schemas.microsoft.com/office/drawing/2014/main" id="{EE418008-ADDA-F9D9-28D8-007B6D3C08B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fontScale="92500" lnSpcReduction="10000"/>
          </a:bodyPr>
          <a:lstStyle/>
          <a:p>
            <a:r>
              <a:rPr lang="en-US" altLang="en-US" sz="2000" dirty="0">
                <a:latin typeface="Arial" panose="020B0604020202020204" pitchFamily="34" charset="0"/>
                <a:cs typeface="Arial" panose="020B0604020202020204" pitchFamily="34" charset="0"/>
              </a:rPr>
              <a:t>How can a test case be obsolete?</a:t>
            </a:r>
          </a:p>
          <a:p>
            <a:pPr lvl="1"/>
            <a:r>
              <a:rPr lang="en-US" altLang="en-US" sz="2000" dirty="0">
                <a:latin typeface="Arial" panose="020B0604020202020204" pitchFamily="34" charset="0"/>
                <a:cs typeface="Arial" panose="020B0604020202020204" pitchFamily="34" charset="0"/>
              </a:rPr>
              <a:t>Their input/output relation is no longer correct due to changes in specification </a:t>
            </a:r>
          </a:p>
          <a:p>
            <a:pPr lvl="1"/>
            <a:r>
              <a:rPr lang="en-US" altLang="en-US" sz="2000" dirty="0">
                <a:latin typeface="Arial" panose="020B0604020202020204" pitchFamily="34" charset="0"/>
                <a:cs typeface="Arial" panose="020B0604020202020204" pitchFamily="34" charset="0"/>
              </a:rPr>
              <a:t>They no longer test what they were designed to test due to modification</a:t>
            </a:r>
            <a:r>
              <a:rPr lang="nb-NO" altLang="en-US" sz="2000" dirty="0">
                <a:latin typeface="Arial" panose="020B0604020202020204" pitchFamily="34" charset="0"/>
                <a:cs typeface="Arial" panose="020B0604020202020204" pitchFamily="34" charset="0"/>
              </a:rPr>
              <a:t>s</a:t>
            </a:r>
            <a:r>
              <a:rPr lang="en-US" altLang="en-US" sz="2000" dirty="0">
                <a:latin typeface="Arial" panose="020B0604020202020204" pitchFamily="34" charset="0"/>
                <a:cs typeface="Arial" panose="020B0604020202020204" pitchFamily="34" charset="0"/>
              </a:rPr>
              <a:t> to the program</a:t>
            </a:r>
          </a:p>
          <a:p>
            <a:pPr lvl="1"/>
            <a:r>
              <a:rPr lang="en-US" altLang="en-US" sz="2000" dirty="0">
                <a:latin typeface="Arial" panose="020B0604020202020204" pitchFamily="34" charset="0"/>
                <a:cs typeface="Arial" panose="020B0604020202020204" pitchFamily="34" charset="0"/>
              </a:rPr>
              <a:t>They are “structural” test cases that no longer contribute to structural coverage of the program</a:t>
            </a:r>
          </a:p>
          <a:p>
            <a:pPr lvl="1"/>
            <a:endParaRPr lang="en-US" altLang="en-US" sz="2000" dirty="0">
              <a:latin typeface="Arial" panose="020B0604020202020204" pitchFamily="34" charset="0"/>
              <a:cs typeface="Arial" panose="020B0604020202020204" pitchFamily="34" charset="0"/>
            </a:endParaRPr>
          </a:p>
          <a:p>
            <a:pPr lvl="1"/>
            <a:endParaRPr lang="en-US" altLang="en-US" sz="2000" dirty="0">
              <a:latin typeface="Arial" panose="020B0604020202020204" pitchFamily="34" charset="0"/>
              <a:cs typeface="Arial" panose="020B0604020202020204" pitchFamily="34" charset="0"/>
            </a:endParaRPr>
          </a:p>
          <a:p>
            <a:pPr lvl="0"/>
            <a:r>
              <a:rPr lang="en-US" dirty="0"/>
              <a:t>Unlike test prioritization of the first test</a:t>
            </a:r>
          </a:p>
          <a:p>
            <a:pPr lvl="1"/>
            <a:r>
              <a:rPr lang="en-US" b="1" dirty="0"/>
              <a:t>More information available</a:t>
            </a:r>
            <a:endParaRPr lang="en-US" dirty="0"/>
          </a:p>
          <a:p>
            <a:pPr lvl="1"/>
            <a:r>
              <a:rPr lang="en-US" dirty="0"/>
              <a:t>Fault finding effectiveness</a:t>
            </a:r>
          </a:p>
          <a:p>
            <a:pPr lvl="1"/>
            <a:r>
              <a:rPr lang="en-US" dirty="0"/>
              <a:t>Test coverage</a:t>
            </a:r>
          </a:p>
          <a:p>
            <a:pPr lvl="1"/>
            <a:r>
              <a:rPr lang="en-US" dirty="0"/>
              <a:t>Cost of running the test</a:t>
            </a:r>
          </a:p>
          <a:p>
            <a:pPr lvl="0"/>
            <a:r>
              <a:rPr lang="en-US" dirty="0"/>
              <a:t>Prioritization strategies </a:t>
            </a:r>
            <a:r>
              <a:rPr lang="en-US" baseline="30000" dirty="0"/>
              <a:t>[5] </a:t>
            </a:r>
            <a:endParaRPr lang="en-US" dirty="0"/>
          </a:p>
          <a:p>
            <a:pPr lvl="1"/>
            <a:r>
              <a:rPr lang="en-US" dirty="0"/>
              <a:t>Coverage based (high coverage)</a:t>
            </a:r>
          </a:p>
          <a:p>
            <a:pPr lvl="1"/>
            <a:r>
              <a:rPr lang="en-US" dirty="0"/>
              <a:t>Cost-aware based (low cost to run, high fault-finding probability)</a:t>
            </a:r>
          </a:p>
          <a:p>
            <a:pPr lvl="1"/>
            <a:r>
              <a:rPr lang="en-US" dirty="0"/>
              <a:t>…</a:t>
            </a:r>
          </a:p>
          <a:p>
            <a:pPr lvl="1"/>
            <a:endParaRPr lang="en-US" altLang="en-US" sz="2000" dirty="0">
              <a:latin typeface="Arial" panose="020B0604020202020204" pitchFamily="34" charset="0"/>
              <a:cs typeface="Arial" panose="020B0604020202020204" pitchFamily="34" charset="0"/>
            </a:endParaRPr>
          </a:p>
        </p:txBody>
      </p:sp>
      <p:sp>
        <p:nvSpPr>
          <p:cNvPr id="40963" name="Slide Number Placeholder 3">
            <a:extLst>
              <a:ext uri="{FF2B5EF4-FFF2-40B4-BE49-F238E27FC236}">
                <a16:creationId xmlns:a16="http://schemas.microsoft.com/office/drawing/2014/main" id="{3A1E1057-739C-9CCF-73B0-2FBB77A92C8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ED94F49-FCD7-D843-BF56-594B120FE81A}" type="slidenum">
              <a:rPr kumimoji="0" lang="nb-NO" altLang="nb-NO"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nb-NO" altLang="nb-NO"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861736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a:extLst>
              <a:ext uri="{FF2B5EF4-FFF2-40B4-BE49-F238E27FC236}">
                <a16:creationId xmlns:a16="http://schemas.microsoft.com/office/drawing/2014/main" id="{37F84736-8A0F-B56A-D94F-28A6F6DCB79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2" name="Notes Placeholder 2">
            <a:extLst>
              <a:ext uri="{FF2B5EF4-FFF2-40B4-BE49-F238E27FC236}">
                <a16:creationId xmlns:a16="http://schemas.microsoft.com/office/drawing/2014/main" id="{EE418008-ADDA-F9D9-28D8-007B6D3C08B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fontScale="92500" lnSpcReduction="20000"/>
          </a:bodyPr>
          <a:lstStyle/>
          <a:p>
            <a:pPr lvl="1">
              <a:defRPr/>
            </a:pPr>
            <a:r>
              <a:rPr lang="en-US" altLang="en-US" sz="2400" dirty="0">
                <a:latin typeface="Arial" panose="020B0604020202020204" pitchFamily="34" charset="0"/>
                <a:cs typeface="Arial" panose="020B0604020202020204" pitchFamily="34" charset="0"/>
              </a:rPr>
              <a:t>Progressive: Testing involves changes of specification in P, meaning P’, P’’ should be test against S’, S’’ respectively</a:t>
            </a:r>
          </a:p>
          <a:p>
            <a:pPr lvl="1">
              <a:defRPr/>
            </a:pPr>
            <a:r>
              <a:rPr lang="en-US" altLang="en-US" sz="2400" dirty="0">
                <a:latin typeface="Arial" panose="020B0604020202020204" pitchFamily="34" charset="0"/>
                <a:cs typeface="Arial" panose="020B0604020202020204" pitchFamily="34" charset="0"/>
              </a:rPr>
              <a:t>Verify</a:t>
            </a:r>
          </a:p>
          <a:p>
            <a:pPr lvl="2">
              <a:buFont typeface="Courier New" panose="02070309020205020404" pitchFamily="49" charset="0"/>
              <a:buChar char="o"/>
              <a:defRPr/>
            </a:pPr>
            <a:r>
              <a:rPr lang="en-US" altLang="en-US" sz="2000" dirty="0">
                <a:latin typeface="Arial" panose="020B0604020202020204" pitchFamily="34" charset="0"/>
                <a:cs typeface="Arial" panose="020B0604020202020204" pitchFamily="34" charset="0"/>
              </a:rPr>
              <a:t>Newly added or modified code behaves correctly </a:t>
            </a:r>
          </a:p>
          <a:p>
            <a:pPr lvl="2">
              <a:buFont typeface="Courier New" panose="02070309020205020404" pitchFamily="49" charset="0"/>
              <a:buChar char="o"/>
              <a:defRPr/>
            </a:pPr>
            <a:r>
              <a:rPr lang="en-US" altLang="en-US" sz="2000" dirty="0">
                <a:latin typeface="Arial" panose="020B0604020202020204" pitchFamily="34" charset="0"/>
                <a:cs typeface="Arial" panose="020B0604020202020204" pitchFamily="34" charset="0"/>
              </a:rPr>
              <a:t>Unchanged code continues to behave correctly </a:t>
            </a:r>
          </a:p>
          <a:p>
            <a:pPr lvl="2">
              <a:buFont typeface="Courier New" panose="02070309020205020404" pitchFamily="49" charset="0"/>
              <a:buNone/>
              <a:defRPr/>
            </a:pPr>
            <a:endParaRPr lang="en-US" altLang="en-US" sz="2000" dirty="0">
              <a:latin typeface="Arial" panose="020B0604020202020204" pitchFamily="34" charset="0"/>
              <a:cs typeface="Arial" panose="020B0604020202020204" pitchFamily="34" charset="0"/>
            </a:endParaRPr>
          </a:p>
          <a:p>
            <a:pPr lvl="1">
              <a:defRPr/>
            </a:pPr>
            <a:r>
              <a:rPr lang="en-US" altLang="en-US" sz="2400" dirty="0">
                <a:latin typeface="Arial" panose="020B0604020202020204" pitchFamily="34" charset="0"/>
                <a:cs typeface="Arial" panose="020B0604020202020204" pitchFamily="34" charset="0"/>
              </a:rPr>
              <a:t>Testing involves no changes of specification</a:t>
            </a:r>
          </a:p>
          <a:p>
            <a:pPr lvl="1">
              <a:defRPr/>
            </a:pPr>
            <a:r>
              <a:rPr lang="en-US" altLang="en-US" sz="2400" dirty="0">
                <a:latin typeface="Arial" panose="020B0604020202020204" pitchFamily="34" charset="0"/>
                <a:cs typeface="Arial" panose="020B0604020202020204" pitchFamily="34" charset="0"/>
              </a:rPr>
              <a:t>Verify</a:t>
            </a:r>
          </a:p>
          <a:p>
            <a:pPr lvl="2">
              <a:buFont typeface="Courier New" panose="02070309020205020404" pitchFamily="49" charset="0"/>
              <a:buChar char="o"/>
              <a:defRPr/>
            </a:pPr>
            <a:r>
              <a:rPr lang="en-US" altLang="en-US" sz="2000" dirty="0">
                <a:latin typeface="Arial" panose="020B0604020202020204" pitchFamily="34" charset="0"/>
                <a:cs typeface="Arial" panose="020B0604020202020204" pitchFamily="34" charset="0"/>
              </a:rPr>
              <a:t>Modified code behaves correctly </a:t>
            </a:r>
          </a:p>
          <a:p>
            <a:pPr lvl="2">
              <a:buFont typeface="Courier New" panose="02070309020205020404" pitchFamily="49" charset="0"/>
              <a:buChar char="o"/>
              <a:defRPr/>
            </a:pPr>
            <a:r>
              <a:rPr lang="en-US" altLang="en-US" sz="2000" dirty="0">
                <a:latin typeface="Arial" panose="020B0604020202020204" pitchFamily="34" charset="0"/>
                <a:cs typeface="Arial" panose="020B0604020202020204" pitchFamily="34" charset="0"/>
              </a:rPr>
              <a:t>Unchanged code continues to behave correctly   </a:t>
            </a:r>
          </a:p>
        </p:txBody>
      </p:sp>
      <p:sp>
        <p:nvSpPr>
          <p:cNvPr id="40963" name="Slide Number Placeholder 3">
            <a:extLst>
              <a:ext uri="{FF2B5EF4-FFF2-40B4-BE49-F238E27FC236}">
                <a16:creationId xmlns:a16="http://schemas.microsoft.com/office/drawing/2014/main" id="{3A1E1057-739C-9CCF-73B0-2FBB77A92C8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ED94F49-FCD7-D843-BF56-594B120FE81A}" type="slidenum">
              <a:rPr kumimoji="0" lang="nb-NO" altLang="nb-NO"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nb-NO" altLang="nb-NO"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2286160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5D53DBAA-BB60-B0C6-65AA-40EC79AB16AC}"/>
              </a:ext>
            </a:extLst>
          </p:cNvPr>
          <p:cNvSpPr>
            <a:spLocks noGrp="1" noChangeArrowheads="1"/>
          </p:cNvSpPr>
          <p:nvPr>
            <p:ph type="hdr" sz="quarter"/>
          </p:nvPr>
        </p:nvSpPr>
        <p:spP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NO" sz="1200" b="0" i="0" u="none" strike="noStrike" kern="1200" cap="none" spc="0" normalizeH="0" baseline="0" noProof="0">
                <a:ln>
                  <a:noFill/>
                </a:ln>
                <a:solidFill>
                  <a:prstClr val="black"/>
                </a:solidFill>
                <a:effectLst/>
                <a:uLnTx/>
                <a:uFillTx/>
                <a:latin typeface="Calibri" panose="020F0502020204030204"/>
                <a:ea typeface="+mn-ea"/>
                <a:cs typeface="+mn-cs"/>
              </a:rPr>
              <a:t>Handouts</a:t>
            </a:r>
          </a:p>
        </p:txBody>
      </p:sp>
      <p:sp>
        <p:nvSpPr>
          <p:cNvPr id="3" name="Rectangle 5">
            <a:extLst>
              <a:ext uri="{FF2B5EF4-FFF2-40B4-BE49-F238E27FC236}">
                <a16:creationId xmlns:a16="http://schemas.microsoft.com/office/drawing/2014/main" id="{F11A0284-7B41-6464-34F6-F41F7F64741F}"/>
              </a:ext>
            </a:extLst>
          </p:cNvPr>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E29421-4A2F-E84C-8E77-7D4EA05AAE93}" type="slidenum">
              <a:rPr kumimoji="0" lang="en-US" altLang="en-NO"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altLang="en-N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0642" name="Rectangle 2">
            <a:extLst>
              <a:ext uri="{FF2B5EF4-FFF2-40B4-BE49-F238E27FC236}">
                <a16:creationId xmlns:a16="http://schemas.microsoft.com/office/drawing/2014/main" id="{A887313F-84CE-A3A5-734F-4C3EC055ED5A}"/>
              </a:ext>
            </a:extLst>
          </p:cNvPr>
          <p:cNvSpPr>
            <a:spLocks noGrp="1" noRot="1" noChangeAspect="1" noChangeArrowheads="1" noTextEdit="1"/>
          </p:cNvSpPr>
          <p:nvPr>
            <p:ph type="sldImg"/>
          </p:nvPr>
        </p:nvSpPr>
        <p:spPr>
          <a:ln/>
        </p:spPr>
      </p:sp>
      <p:sp>
        <p:nvSpPr>
          <p:cNvPr id="240643" name="Rectangle 3">
            <a:extLst>
              <a:ext uri="{FF2B5EF4-FFF2-40B4-BE49-F238E27FC236}">
                <a16:creationId xmlns:a16="http://schemas.microsoft.com/office/drawing/2014/main" id="{9AF3A5FF-284E-853C-2D75-B8EF2FE6B412}"/>
              </a:ext>
            </a:extLst>
          </p:cNvPr>
          <p:cNvSpPr>
            <a:spLocks noGrp="1" noChangeArrowheads="1"/>
          </p:cNvSpPr>
          <p:nvPr>
            <p:ph type="body" idx="1"/>
          </p:nvPr>
        </p:nvSpPr>
        <p:spPr/>
        <p:txBody>
          <a:bodyPr/>
          <a:lstStyle/>
          <a:p>
            <a:pPr lvl="1"/>
            <a:r>
              <a:rPr lang="en-US" altLang="en-NO" sz="2000" dirty="0"/>
              <a:t>User Acceptance Testing (UAT)</a:t>
            </a:r>
          </a:p>
          <a:p>
            <a:pPr lvl="2"/>
            <a:r>
              <a:rPr lang="en-US" altLang="en-NO" dirty="0"/>
              <a:t>It is conducted by the customer to ensure that system satisfies the contractual acceptance criteria before being signed-off as meeting user needs.</a:t>
            </a:r>
          </a:p>
          <a:p>
            <a:pPr lvl="1"/>
            <a:endParaRPr lang="en-US" altLang="en-NO" sz="2000" dirty="0"/>
          </a:p>
          <a:p>
            <a:pPr lvl="1"/>
            <a:r>
              <a:rPr lang="en-US" altLang="en-NO" sz="2000" dirty="0"/>
              <a:t>Business Acceptance Testing (BAT)</a:t>
            </a:r>
          </a:p>
          <a:p>
            <a:pPr lvl="2"/>
            <a:r>
              <a:rPr lang="en-US" altLang="en-NO" dirty="0"/>
              <a:t>It is undertaken within the development organization of the supplier to ensure that the system will eventually pass the user acceptance testing.</a:t>
            </a:r>
          </a:p>
          <a:p>
            <a:endParaRPr lang="en-NO" altLang="en-NO"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use-cases developed to identify system interactions can be used as a basis for system testing.</a:t>
            </a:r>
          </a:p>
          <a:p>
            <a:pPr marL="171450" indent="-171450">
              <a:buFont typeface="Arial" panose="020B0604020202020204" pitchFamily="34" charset="0"/>
              <a:buChar char="•"/>
            </a:pPr>
            <a:r>
              <a:rPr lang="en-US" dirty="0"/>
              <a:t>Each use case usually involves several system components so testing the use case forces these interactions to occur.</a:t>
            </a:r>
          </a:p>
          <a:p>
            <a:pPr marL="171450" indent="-171450">
              <a:buFont typeface="Arial" panose="020B0604020202020204" pitchFamily="34" charset="0"/>
              <a:buChar char="•"/>
            </a:pPr>
            <a:r>
              <a:rPr lang="en-US" dirty="0"/>
              <a:t>The sequence diagrams associated with the use case documents the components and interactions that are being tested.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53</a:t>
            </a:fld>
            <a:endParaRPr lang="en-US"/>
          </a:p>
        </p:txBody>
      </p:sp>
      <p:sp>
        <p:nvSpPr>
          <p:cNvPr id="5" name="Date Placeholder 4"/>
          <p:cNvSpPr>
            <a:spLocks noGrp="1"/>
          </p:cNvSpPr>
          <p:nvPr>
            <p:ph type="dt" idx="11"/>
          </p:nvPr>
        </p:nvSpPr>
        <p:spPr/>
        <p:txBody>
          <a:bodyPr/>
          <a:lstStyle/>
          <a:p>
            <a:fld id="{34FABFDA-6E32-4D13-BF81-98545DDF199D}" type="datetime1">
              <a:rPr lang="en-US" smtClean="0"/>
              <a:t>4/4/2023</a:t>
            </a:fld>
            <a:endParaRPr lang="en-US"/>
          </a:p>
        </p:txBody>
      </p:sp>
      <p:sp>
        <p:nvSpPr>
          <p:cNvPr id="6" name="Header Placeholder 5"/>
          <p:cNvSpPr>
            <a:spLocks noGrp="1"/>
          </p:cNvSpPr>
          <p:nvPr>
            <p:ph type="hdr" sz="quarter" idx="12"/>
          </p:nvPr>
        </p:nvSpPr>
        <p:spPr/>
        <p:txBody>
          <a:bodyPr/>
          <a:lstStyle/>
          <a:p>
            <a:r>
              <a:rPr lang="en-US"/>
              <a:t>Software Engineering - CO3001</a:t>
            </a:r>
          </a:p>
        </p:txBody>
      </p:sp>
    </p:spTree>
    <p:extLst>
      <p:ext uri="{BB962C8B-B14F-4D97-AF65-F5344CB8AC3E}">
        <p14:creationId xmlns:p14="http://schemas.microsoft.com/office/powerpoint/2010/main" val="20097507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use-cases developed to identify system interactions can be used as a basis for system testing.</a:t>
            </a:r>
          </a:p>
          <a:p>
            <a:pPr marL="171450" indent="-171450">
              <a:buFont typeface="Arial" panose="020B0604020202020204" pitchFamily="34" charset="0"/>
              <a:buChar char="•"/>
            </a:pPr>
            <a:r>
              <a:rPr lang="en-US" dirty="0"/>
              <a:t>Each use case usually involves several system components so testing the use case forces these interactions to occur.</a:t>
            </a:r>
          </a:p>
          <a:p>
            <a:pPr marL="171450" indent="-171450">
              <a:buFont typeface="Arial" panose="020B0604020202020204" pitchFamily="34" charset="0"/>
              <a:buChar char="•"/>
            </a:pPr>
            <a:r>
              <a:rPr lang="en-US" dirty="0"/>
              <a:t>The sequence diagrams associated with the use case documents the components and interactions that are being tested.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54</a:t>
            </a:fld>
            <a:endParaRPr lang="en-US"/>
          </a:p>
        </p:txBody>
      </p:sp>
      <p:sp>
        <p:nvSpPr>
          <p:cNvPr id="5" name="Date Placeholder 4"/>
          <p:cNvSpPr>
            <a:spLocks noGrp="1"/>
          </p:cNvSpPr>
          <p:nvPr>
            <p:ph type="dt" idx="11"/>
          </p:nvPr>
        </p:nvSpPr>
        <p:spPr/>
        <p:txBody>
          <a:bodyPr/>
          <a:lstStyle/>
          <a:p>
            <a:fld id="{34FABFDA-6E32-4D13-BF81-98545DDF199D}" type="datetime1">
              <a:rPr lang="en-US" smtClean="0"/>
              <a:t>4/4/2023</a:t>
            </a:fld>
            <a:endParaRPr lang="en-US"/>
          </a:p>
        </p:txBody>
      </p:sp>
      <p:sp>
        <p:nvSpPr>
          <p:cNvPr id="6" name="Header Placeholder 5"/>
          <p:cNvSpPr>
            <a:spLocks noGrp="1"/>
          </p:cNvSpPr>
          <p:nvPr>
            <p:ph type="hdr" sz="quarter" idx="12"/>
          </p:nvPr>
        </p:nvSpPr>
        <p:spPr/>
        <p:txBody>
          <a:bodyPr/>
          <a:lstStyle/>
          <a:p>
            <a:r>
              <a:rPr lang="en-US"/>
              <a:t>Software Engineering - CO3001</a:t>
            </a:r>
          </a:p>
        </p:txBody>
      </p:sp>
    </p:spTree>
    <p:extLst>
      <p:ext uri="{BB962C8B-B14F-4D97-AF65-F5344CB8AC3E}">
        <p14:creationId xmlns:p14="http://schemas.microsoft.com/office/powerpoint/2010/main" val="13977322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082A43-FD40-714E-BD60-4E5210E14341}" type="slidenum">
              <a:rPr lang="en-US" smtClean="0"/>
              <a:pPr/>
              <a:t>61</a:t>
            </a:fld>
            <a:endParaRPr lang="en-US"/>
          </a:p>
        </p:txBody>
      </p:sp>
      <p:sp>
        <p:nvSpPr>
          <p:cNvPr id="5" name="Date Placeholder 4"/>
          <p:cNvSpPr>
            <a:spLocks noGrp="1"/>
          </p:cNvSpPr>
          <p:nvPr>
            <p:ph type="dt" idx="11"/>
          </p:nvPr>
        </p:nvSpPr>
        <p:spPr/>
        <p:txBody>
          <a:bodyPr/>
          <a:lstStyle/>
          <a:p>
            <a:fld id="{1467F419-B75D-4D2B-8E5E-93CF67013719}" type="datetime1">
              <a:rPr lang="en-US" smtClean="0"/>
              <a:t>4/4/2023</a:t>
            </a:fld>
            <a:endParaRPr lang="en-US"/>
          </a:p>
        </p:txBody>
      </p:sp>
      <p:sp>
        <p:nvSpPr>
          <p:cNvPr id="6" name="Header Placeholder 5"/>
          <p:cNvSpPr>
            <a:spLocks noGrp="1"/>
          </p:cNvSpPr>
          <p:nvPr>
            <p:ph type="hdr" sz="quarter" idx="12"/>
          </p:nvPr>
        </p:nvSpPr>
        <p:spPr/>
        <p:txBody>
          <a:bodyPr/>
          <a:lstStyle/>
          <a:p>
            <a:r>
              <a:rPr lang="en-US"/>
              <a:t>Software Engineering - CO3001</a:t>
            </a:r>
          </a:p>
        </p:txBody>
      </p:sp>
    </p:spTree>
    <p:extLst>
      <p:ext uri="{BB962C8B-B14F-4D97-AF65-F5344CB8AC3E}">
        <p14:creationId xmlns:p14="http://schemas.microsoft.com/office/powerpoint/2010/main" val="13749660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algn="l">
              <a:buFont typeface="+mj-lt"/>
              <a:buAutoNum type="arabicPeriod"/>
            </a:pPr>
            <a:r>
              <a:rPr lang="en-US" b="0" i="0" dirty="0">
                <a:solidFill>
                  <a:srgbClr val="374151"/>
                </a:solidFill>
                <a:effectLst/>
                <a:latin typeface="Söhne"/>
              </a:rPr>
              <a:t>Positive Test Case - Successful Login Inputs: Valid username and password Expected Output: User is successfully logged into their account and presented with their home screen.</a:t>
            </a:r>
          </a:p>
          <a:p>
            <a:pPr algn="l">
              <a:buFont typeface="+mj-lt"/>
              <a:buAutoNum type="arabicPeriod"/>
            </a:pPr>
            <a:r>
              <a:rPr lang="en-US" b="0" i="0" dirty="0">
                <a:solidFill>
                  <a:srgbClr val="374151"/>
                </a:solidFill>
                <a:effectLst/>
                <a:latin typeface="Söhne"/>
              </a:rPr>
              <a:t>Negative Test Case - Invalid Username Inputs: Invalid username and valid password Expected Output: Error message is displayed and user is prompted to enter a valid username.</a:t>
            </a:r>
          </a:p>
          <a:p>
            <a:pPr algn="l">
              <a:buFont typeface="+mj-lt"/>
              <a:buAutoNum type="arabicPeriod"/>
            </a:pPr>
            <a:r>
              <a:rPr lang="en-US" b="0" i="0" dirty="0">
                <a:solidFill>
                  <a:srgbClr val="374151"/>
                </a:solidFill>
                <a:effectLst/>
                <a:latin typeface="Söhne"/>
              </a:rPr>
              <a:t>Negative Test Case - Invalid Password Inputs: Valid username and invalid password Expected Output: Error message is displayed and user is prompted to enter a valid password.</a:t>
            </a:r>
          </a:p>
          <a:p>
            <a:pPr algn="l">
              <a:buFont typeface="+mj-lt"/>
              <a:buAutoNum type="arabicPeriod"/>
            </a:pPr>
            <a:r>
              <a:rPr lang="en-US" b="0" i="0" dirty="0">
                <a:solidFill>
                  <a:srgbClr val="374151"/>
                </a:solidFill>
                <a:effectLst/>
                <a:latin typeface="Söhne"/>
              </a:rPr>
              <a:t>Negative Test Case - Invalid Username and Password Inputs: Invalid username and invalid password Expected Output: Error message is displayed and user is prompted to enter valid credentials.</a:t>
            </a:r>
          </a:p>
          <a:p>
            <a:pPr algn="l">
              <a:buFont typeface="+mj-lt"/>
              <a:buAutoNum type="arabicPeriod"/>
            </a:pPr>
            <a:r>
              <a:rPr lang="en-US" b="0" i="0" dirty="0">
                <a:solidFill>
                  <a:srgbClr val="374151"/>
                </a:solidFill>
                <a:effectLst/>
                <a:latin typeface="Söhne"/>
              </a:rPr>
              <a:t>Alternate Flow Test Case - Forgot Password Inputs: Click on "Forgot Password" link and enter a valid email address Expected Output: Password reset link is sent to the email address and user is prompted to reset their password.</a:t>
            </a:r>
          </a:p>
          <a:p>
            <a:pPr algn="l">
              <a:buFont typeface="+mj-lt"/>
              <a:buAutoNum type="arabicPeriod"/>
            </a:pPr>
            <a:r>
              <a:rPr lang="en-US" b="0" i="0" dirty="0">
                <a:solidFill>
                  <a:srgbClr val="374151"/>
                </a:solidFill>
                <a:effectLst/>
                <a:latin typeface="Söhne"/>
              </a:rPr>
              <a:t>Alternate Flow Test Case - New User Registration Inputs: Click on "Sign Up" button and enter valid registration details Expected Output: New user account is created and user is logged into their account.</a:t>
            </a:r>
          </a:p>
          <a:p>
            <a:pPr algn="l">
              <a:buFont typeface="+mj-lt"/>
              <a:buAutoNum type="arabicPeriod"/>
            </a:pPr>
            <a:r>
              <a:rPr lang="en-US" b="0" i="0" dirty="0">
                <a:solidFill>
                  <a:srgbClr val="374151"/>
                </a:solidFill>
                <a:effectLst/>
                <a:latin typeface="Söhne"/>
              </a:rPr>
              <a:t>Negative Test Case - User Account Locked Out Inputs: Enter invalid credentials multiple times until account is locked out Expected Output: Error message is displayed and user is notified that their account has been locked. User must reset their password to regain access.</a:t>
            </a:r>
          </a:p>
          <a:p>
            <a:pPr algn="l">
              <a:buFont typeface="+mj-lt"/>
              <a:buAutoNum type="arabicPeriod"/>
            </a:pPr>
            <a:r>
              <a:rPr lang="en-US" b="0" i="0" dirty="0">
                <a:solidFill>
                  <a:srgbClr val="374151"/>
                </a:solidFill>
                <a:effectLst/>
                <a:latin typeface="Söhne"/>
              </a:rPr>
              <a:t>Non-functional Test Case - Performance Inputs: Attempt to log into the application with a large number of concurrent users Expected Output: The application should handle the load and not crash or slow down significantly.</a:t>
            </a:r>
          </a:p>
          <a:p>
            <a:pPr algn="l">
              <a:buFont typeface="+mj-lt"/>
              <a:buAutoNum type="arabicPeriod"/>
            </a:pPr>
            <a:r>
              <a:rPr lang="en-US" b="0" i="0" dirty="0">
                <a:solidFill>
                  <a:srgbClr val="374151"/>
                </a:solidFill>
                <a:effectLst/>
                <a:latin typeface="Söhne"/>
              </a:rPr>
              <a:t>Non-functional Test Case - Security Inputs: Attempt to log into the application with invalid or malicious credentials Expected Output: The application should block the attempt and not allow unauthorized access to user accounts.</a:t>
            </a:r>
          </a:p>
          <a:p>
            <a:pPr algn="l">
              <a:buFont typeface="+mj-lt"/>
              <a:buAutoNum type="arabicPeriod"/>
            </a:pPr>
            <a:r>
              <a:rPr lang="en-US" b="0" i="0" dirty="0">
                <a:solidFill>
                  <a:srgbClr val="374151"/>
                </a:solidFill>
                <a:effectLst/>
                <a:latin typeface="Söhne"/>
              </a:rPr>
              <a:t>Non-functional Test Case - Compatibility Inputs: Test the application on different platforms and devices, such as iOS, Android, and web browsers. Expected Output: The application should work correctly and consistently on all supported platforms and devices.</a:t>
            </a:r>
          </a:p>
          <a:p>
            <a:endParaRPr lang="nb-NO" dirty="0"/>
          </a:p>
        </p:txBody>
      </p:sp>
      <p:sp>
        <p:nvSpPr>
          <p:cNvPr id="4" name="Header Placeholder 3"/>
          <p:cNvSpPr>
            <a:spLocks noGrp="1"/>
          </p:cNvSpPr>
          <p:nvPr>
            <p:ph type="hdr" sz="quarter"/>
          </p:nvPr>
        </p:nvSpPr>
        <p:spPr/>
        <p:txBody>
          <a:bodyPr/>
          <a:lstStyle/>
          <a:p>
            <a:r>
              <a:rPr lang="en-US"/>
              <a:t>Software Engineering - CO3001</a:t>
            </a:r>
          </a:p>
        </p:txBody>
      </p:sp>
      <p:sp>
        <p:nvSpPr>
          <p:cNvPr id="5" name="Date Placeholder 4"/>
          <p:cNvSpPr>
            <a:spLocks noGrp="1"/>
          </p:cNvSpPr>
          <p:nvPr>
            <p:ph type="dt" idx="1"/>
          </p:nvPr>
        </p:nvSpPr>
        <p:spPr/>
        <p:txBody>
          <a:bodyPr/>
          <a:lstStyle/>
          <a:p>
            <a:fld id="{E71BDC35-CAC7-4FB9-8030-08E334A3E867}" type="datetime1">
              <a:rPr lang="en-US" smtClean="0"/>
              <a:t>4/4/2023</a:t>
            </a:fld>
            <a:endParaRPr lang="en-US"/>
          </a:p>
        </p:txBody>
      </p:sp>
      <p:sp>
        <p:nvSpPr>
          <p:cNvPr id="6" name="Slide Number Placeholder 5"/>
          <p:cNvSpPr>
            <a:spLocks noGrp="1"/>
          </p:cNvSpPr>
          <p:nvPr>
            <p:ph type="sldNum" sz="quarter" idx="5"/>
          </p:nvPr>
        </p:nvSpPr>
        <p:spPr/>
        <p:txBody>
          <a:bodyPr/>
          <a:lstStyle/>
          <a:p>
            <a:fld id="{47082A43-FD40-714E-BD60-4E5210E14341}" type="slidenum">
              <a:rPr lang="en-US" smtClean="0"/>
              <a:pPr/>
              <a:t>63</a:t>
            </a:fld>
            <a:endParaRPr lang="en-US"/>
          </a:p>
        </p:txBody>
      </p:sp>
    </p:spTree>
    <p:extLst>
      <p:ext uri="{BB962C8B-B14F-4D97-AF65-F5344CB8AC3E}">
        <p14:creationId xmlns:p14="http://schemas.microsoft.com/office/powerpoint/2010/main" val="3436443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thorough investigation on the airplane shows there is a quality issues in certain software components which was not found during the final integration.</a:t>
            </a:r>
          </a:p>
          <a:p>
            <a:r>
              <a:rPr lang="en-US" dirty="0"/>
              <a:t>Airbus CTO admit that it is a weakness</a:t>
            </a:r>
            <a:r>
              <a:rPr lang="en-US" baseline="0" dirty="0"/>
              <a:t> in test procedure that causes the problem.</a:t>
            </a:r>
            <a:endParaRPr lang="en-US" dirty="0"/>
          </a:p>
        </p:txBody>
      </p:sp>
      <p:sp>
        <p:nvSpPr>
          <p:cNvPr id="4" name="Slide Number Placeholder 3"/>
          <p:cNvSpPr>
            <a:spLocks noGrp="1"/>
          </p:cNvSpPr>
          <p:nvPr>
            <p:ph type="sldNum" sz="quarter" idx="10"/>
          </p:nvPr>
        </p:nvSpPr>
        <p:spPr/>
        <p:txBody>
          <a:bodyPr/>
          <a:lstStyle/>
          <a:p>
            <a:fld id="{7067ED50-478D-AC4D-80E9-8726F571C625}" type="slidenum">
              <a:rPr lang="en-US" smtClean="0"/>
              <a:t>7</a:t>
            </a:fld>
            <a:endParaRPr lang="en-US"/>
          </a:p>
        </p:txBody>
      </p:sp>
    </p:spTree>
    <p:extLst>
      <p:ext uri="{BB962C8B-B14F-4D97-AF65-F5344CB8AC3E}">
        <p14:creationId xmlns:p14="http://schemas.microsoft.com/office/powerpoint/2010/main" val="4231470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Global bitcoin community in the second-biggest security breach ever of such an exchange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Nearly 120,000 units of bitcoin worth about US$72 million was stolen from the </a:t>
            </a:r>
            <a:r>
              <a:rPr lang="en-US" sz="1200" u="sng" kern="1200" dirty="0">
                <a:solidFill>
                  <a:schemeClr val="tx1"/>
                </a:solidFill>
                <a:latin typeface="+mn-lt"/>
                <a:ea typeface="+mn-ea"/>
                <a:cs typeface="+mn-cs"/>
              </a:rPr>
              <a:t>exchange platform </a:t>
            </a:r>
            <a:r>
              <a:rPr lang="en-US" sz="1200" u="sng" kern="1200" dirty="0" err="1">
                <a:solidFill>
                  <a:schemeClr val="tx1"/>
                </a:solidFill>
                <a:latin typeface="+mn-lt"/>
                <a:ea typeface="+mn-ea"/>
                <a:cs typeface="+mn-cs"/>
              </a:rPr>
              <a:t>Bitfinex</a:t>
            </a:r>
            <a:r>
              <a:rPr lang="en-US" sz="1200" u="sng" kern="1200" dirty="0">
                <a:solidFill>
                  <a:schemeClr val="tx1"/>
                </a:solidFill>
                <a:latin typeface="+mn-lt"/>
                <a:ea typeface="+mn-ea"/>
                <a:cs typeface="+mn-cs"/>
              </a:rPr>
              <a:t> in Hong Kong. In</a:t>
            </a:r>
            <a:r>
              <a:rPr lang="en-US" sz="1200" u="sng" kern="1200" baseline="0" dirty="0">
                <a:solidFill>
                  <a:schemeClr val="tx1"/>
                </a:solidFill>
                <a:latin typeface="+mn-lt"/>
                <a:ea typeface="+mn-ea"/>
                <a:cs typeface="+mn-cs"/>
              </a:rPr>
              <a:t> a sunny day and you suddenly find out your bitcoin account is little bit  less. </a:t>
            </a:r>
            <a:r>
              <a:rPr lang="en-US" sz="1200" kern="1200" dirty="0">
                <a:solidFill>
                  <a:schemeClr val="tx1"/>
                </a:solidFill>
                <a:latin typeface="+mn-lt"/>
                <a:ea typeface="+mn-ea"/>
                <a:cs typeface="+mn-cs"/>
              </a:rPr>
              <a:t>The consequence is </a:t>
            </a:r>
            <a:r>
              <a:rPr lang="en-US" sz="1200" kern="1200" dirty="0" err="1">
                <a:solidFill>
                  <a:schemeClr val="tx1"/>
                </a:solidFill>
                <a:latin typeface="+mn-lt"/>
                <a:ea typeface="+mn-ea"/>
                <a:cs typeface="+mn-cs"/>
              </a:rPr>
              <a:t>amplied</a:t>
            </a:r>
            <a:r>
              <a:rPr lang="en-US" sz="1200" kern="1200" baseline="0" dirty="0">
                <a:solidFill>
                  <a:schemeClr val="tx1"/>
                </a:solidFill>
                <a:latin typeface="+mn-lt"/>
                <a:ea typeface="+mn-ea"/>
                <a:cs typeface="+mn-cs"/>
              </a:rPr>
              <a:t> in exchange market. As you can see from the chart.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latin typeface="+mn-lt"/>
                <a:ea typeface="+mn-ea"/>
                <a:cs typeface="+mn-cs"/>
              </a:rPr>
              <a:t>The coming day bitcoin lost about 18% its value. </a:t>
            </a:r>
            <a:r>
              <a:rPr lang="en-US" sz="1200" kern="1200" dirty="0">
                <a:solidFill>
                  <a:schemeClr val="tx1"/>
                </a:solidFill>
                <a:latin typeface="+mn-lt"/>
                <a:ea typeface="+mn-ea"/>
                <a:cs typeface="+mn-cs"/>
              </a:rPr>
              <a:t>the theft had done his job in spreading confusion and frustration among market traders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The source of the vulnerability appears to lie in how </a:t>
            </a:r>
            <a:r>
              <a:rPr lang="en-US" sz="1200" kern="1200" dirty="0" err="1">
                <a:solidFill>
                  <a:schemeClr val="tx1"/>
                </a:solidFill>
                <a:latin typeface="+mn-lt"/>
                <a:ea typeface="+mn-ea"/>
                <a:cs typeface="+mn-cs"/>
              </a:rPr>
              <a:t>Bitfinex</a:t>
            </a:r>
            <a:r>
              <a:rPr lang="en-US" sz="1200" kern="1200" dirty="0">
                <a:solidFill>
                  <a:schemeClr val="tx1"/>
                </a:solidFill>
                <a:latin typeface="+mn-lt"/>
                <a:ea typeface="+mn-ea"/>
                <a:cs typeface="+mn-cs"/>
              </a:rPr>
              <a:t> structured its accounts and its use of bitcoin wallet provider </a:t>
            </a:r>
            <a:endParaRPr lang="en-US" dirty="0"/>
          </a:p>
        </p:txBody>
      </p:sp>
      <p:sp>
        <p:nvSpPr>
          <p:cNvPr id="4" name="Slide Number Placeholder 3"/>
          <p:cNvSpPr>
            <a:spLocks noGrp="1"/>
          </p:cNvSpPr>
          <p:nvPr>
            <p:ph type="sldNum" sz="quarter" idx="10"/>
          </p:nvPr>
        </p:nvSpPr>
        <p:spPr/>
        <p:txBody>
          <a:bodyPr/>
          <a:lstStyle/>
          <a:p>
            <a:fld id="{7067ED50-478D-AC4D-80E9-8726F571C625}" type="slidenum">
              <a:rPr lang="en-US" smtClean="0"/>
              <a:t>8</a:t>
            </a:fld>
            <a:endParaRPr lang="en-US"/>
          </a:p>
        </p:txBody>
      </p:sp>
    </p:spTree>
    <p:extLst>
      <p:ext uri="{BB962C8B-B14F-4D97-AF65-F5344CB8AC3E}">
        <p14:creationId xmlns:p14="http://schemas.microsoft.com/office/powerpoint/2010/main" val="1103304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We learn that</a:t>
            </a:r>
            <a:r>
              <a:rPr lang="en-US" baseline="0" dirty="0"/>
              <a:t> there are different software quality attributes, just like different architectural views. </a:t>
            </a:r>
          </a:p>
          <a:p>
            <a:r>
              <a:rPr lang="en-US" baseline="0" dirty="0"/>
              <a:t>Reliability might be the most important attribute of quality. Your software is reliable means it is difficult to crash, it performs as its indented functions.</a:t>
            </a:r>
          </a:p>
          <a:p>
            <a:pPr lvl="1"/>
            <a:r>
              <a:rPr lang="en-US" sz="1800" dirty="0"/>
              <a:t>How difficult is the software to fail/ crash </a:t>
            </a:r>
            <a:r>
              <a:rPr lang="is-IS" sz="1800" dirty="0"/>
              <a:t>…?</a:t>
            </a:r>
          </a:p>
          <a:p>
            <a:pPr lvl="1"/>
            <a:r>
              <a:rPr lang="is-IS" sz="1800" dirty="0"/>
              <a:t>The extent that software performes its intented functions?</a:t>
            </a:r>
            <a:endParaRPr lang="en-US" baseline="0" dirty="0"/>
          </a:p>
          <a:p>
            <a:r>
              <a:rPr lang="en-US" baseline="0" dirty="0"/>
              <a:t>Maintainability might be the most favor by developers. A maintainable software means it is easy to modify, to change, it is easy to locate and to fix a bug within its running environment. When we have to work with code from others, this is very important for our quality of life.</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1800" dirty="0"/>
              <a:t>	How easy to locate and to fix a bug within software operating environment?</a:t>
            </a:r>
            <a:endParaRPr lang="en-US" baseline="0" dirty="0"/>
          </a:p>
          <a:p>
            <a:r>
              <a:rPr lang="en-US" baseline="0" dirty="0"/>
              <a:t>Usability means how easy to use. This might be more abstract compare to others.</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1800" dirty="0"/>
              <a:t>	Is the software easy to use ?</a:t>
            </a:r>
            <a:endParaRPr lang="en-US" baseline="0" dirty="0"/>
          </a:p>
          <a:p>
            <a:r>
              <a:rPr lang="en-US" baseline="0" dirty="0"/>
              <a:t>Security is really mainstream topic today, as you see how serious it can be for a security flaw.</a:t>
            </a:r>
          </a:p>
          <a:p>
            <a:r>
              <a:rPr lang="en-US" baseline="0" dirty="0"/>
              <a:t>This is not every attributes.</a:t>
            </a:r>
          </a:p>
          <a:p>
            <a:pPr marL="0" marR="0" lvl="1" indent="0" algn="l" defTabSz="457200" rtl="0" eaLnBrk="1" fontAlgn="auto" latinLnBrk="0" hangingPunct="1">
              <a:lnSpc>
                <a:spcPct val="100000"/>
              </a:lnSpc>
              <a:spcBef>
                <a:spcPts val="0"/>
              </a:spcBef>
              <a:spcAft>
                <a:spcPts val="0"/>
              </a:spcAft>
              <a:buClrTx/>
              <a:buSzTx/>
              <a:buFontTx/>
              <a:buNone/>
              <a:tabLst/>
              <a:defRPr/>
            </a:pPr>
            <a:r>
              <a:rPr lang="is-IS" sz="1800" dirty="0"/>
              <a:t>	How secure is the software?</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7067ED50-478D-AC4D-80E9-8726F571C625}" type="slidenum">
              <a:rPr lang="en-US" smtClean="0"/>
              <a:t>9</a:t>
            </a:fld>
            <a:endParaRPr lang="en-US"/>
          </a:p>
        </p:txBody>
      </p:sp>
    </p:spTree>
    <p:extLst>
      <p:ext uri="{BB962C8B-B14F-4D97-AF65-F5344CB8AC3E}">
        <p14:creationId xmlns:p14="http://schemas.microsoft.com/office/powerpoint/2010/main" val="3900711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67ED50-478D-AC4D-80E9-8726F571C625}" type="slidenum">
              <a:rPr lang="en-US" smtClean="0"/>
              <a:t>10</a:t>
            </a:fld>
            <a:endParaRPr lang="en-US"/>
          </a:p>
        </p:txBody>
      </p:sp>
    </p:spTree>
    <p:extLst>
      <p:ext uri="{BB962C8B-B14F-4D97-AF65-F5344CB8AC3E}">
        <p14:creationId xmlns:p14="http://schemas.microsoft.com/office/powerpoint/2010/main" val="15894194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Testing is intended to show that a program does what it is intended to do and to discover program defects before it is put into use. </a:t>
            </a:r>
          </a:p>
          <a:p>
            <a:pPr marL="171450" indent="-171450">
              <a:buFont typeface="Arial" panose="020B0604020202020204" pitchFamily="34" charset="0"/>
              <a:buChar char="•"/>
            </a:pPr>
            <a:r>
              <a:rPr lang="en-US" sz="1200" dirty="0"/>
              <a:t>When you test software, you execute a program using artificial data. </a:t>
            </a:r>
          </a:p>
          <a:p>
            <a:pPr marL="171450" indent="-171450">
              <a:buFont typeface="Arial" panose="020B0604020202020204" pitchFamily="34" charset="0"/>
              <a:buChar char="•"/>
            </a:pPr>
            <a:r>
              <a:rPr lang="en-US" sz="1200" dirty="0"/>
              <a:t>You check the results of the test run for errors, anomalies or information about the program’s non-functional attributes. </a:t>
            </a:r>
          </a:p>
          <a:p>
            <a:pPr marL="171450" indent="-171450">
              <a:buFont typeface="Arial" panose="020B0604020202020204" pitchFamily="34" charset="0"/>
              <a:buChar char="•"/>
            </a:pPr>
            <a:r>
              <a:rPr lang="en-GB" sz="1200" dirty="0"/>
              <a:t>Can reveal the presence of errors NOT their absence.</a:t>
            </a:r>
          </a:p>
          <a:p>
            <a:pPr marL="171450" indent="-171450">
              <a:buFont typeface="Arial" panose="020B0604020202020204" pitchFamily="34" charset="0"/>
              <a:buChar char="•"/>
            </a:pPr>
            <a:r>
              <a:rPr lang="en-GB" sz="1200" dirty="0"/>
              <a:t>Testing is part of a more general verification and validation process, which also includes static validation techniques.</a:t>
            </a:r>
            <a:endParaRPr lang="en-GB" sz="1200" i="1" dirty="0"/>
          </a:p>
        </p:txBody>
      </p:sp>
      <p:sp>
        <p:nvSpPr>
          <p:cNvPr id="4" name="Slide Number Placeholder 3"/>
          <p:cNvSpPr>
            <a:spLocks noGrp="1"/>
          </p:cNvSpPr>
          <p:nvPr>
            <p:ph type="sldNum" sz="quarter" idx="10"/>
          </p:nvPr>
        </p:nvSpPr>
        <p:spPr/>
        <p:txBody>
          <a:bodyPr/>
          <a:lstStyle/>
          <a:p>
            <a:fld id="{47082A43-FD40-714E-BD60-4E5210E14341}" type="slidenum">
              <a:rPr lang="en-US" smtClean="0"/>
              <a:pPr/>
              <a:t>12</a:t>
            </a:fld>
            <a:endParaRPr lang="en-US"/>
          </a:p>
        </p:txBody>
      </p:sp>
      <p:sp>
        <p:nvSpPr>
          <p:cNvPr id="5" name="Date Placeholder 4"/>
          <p:cNvSpPr>
            <a:spLocks noGrp="1"/>
          </p:cNvSpPr>
          <p:nvPr>
            <p:ph type="dt" idx="11"/>
          </p:nvPr>
        </p:nvSpPr>
        <p:spPr/>
        <p:txBody>
          <a:bodyPr/>
          <a:lstStyle/>
          <a:p>
            <a:fld id="{A954FD62-105D-4BA5-AA91-F3FDE9F9D9CF}" type="datetime1">
              <a:rPr lang="en-US" smtClean="0"/>
              <a:t>4/4/2023</a:t>
            </a:fld>
            <a:endParaRPr lang="en-US"/>
          </a:p>
        </p:txBody>
      </p:sp>
      <p:sp>
        <p:nvSpPr>
          <p:cNvPr id="6" name="Header Placeholder 5"/>
          <p:cNvSpPr>
            <a:spLocks noGrp="1"/>
          </p:cNvSpPr>
          <p:nvPr>
            <p:ph type="hdr" sz="quarter" idx="12"/>
          </p:nvPr>
        </p:nvSpPr>
        <p:spPr/>
        <p:txBody>
          <a:bodyPr/>
          <a:lstStyle/>
          <a:p>
            <a:r>
              <a:rPr lang="en-US"/>
              <a:t>Software Engineering - CO3001</a:t>
            </a:r>
          </a:p>
        </p:txBody>
      </p:sp>
    </p:spTree>
    <p:extLst>
      <p:ext uri="{BB962C8B-B14F-4D97-AF65-F5344CB8AC3E}">
        <p14:creationId xmlns:p14="http://schemas.microsoft.com/office/powerpoint/2010/main" val="19187095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 name="Rectangle 8"/>
          <p:cNvSpPr/>
          <p:nvPr/>
        </p:nvSpPr>
        <p:spPr>
          <a:xfrm>
            <a:off x="6349" y="1"/>
            <a:ext cx="12192000" cy="5293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9"/>
          <p:cNvSpPr/>
          <p:nvPr/>
        </p:nvSpPr>
        <p:spPr>
          <a:xfrm>
            <a:off x="6350" y="-24063"/>
            <a:ext cx="12185652"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3897256"/>
            <a:ext cx="7772400" cy="1463040"/>
          </a:xfrm>
        </p:spPr>
        <p:txBody>
          <a:bodyPr anchor="ctr">
            <a:normAutofit/>
          </a:bodyPr>
          <a:lstStyle>
            <a:lvl1pPr algn="r">
              <a:defRPr sz="3600" spc="200" baseline="0"/>
            </a:lvl1pPr>
          </a:lstStyle>
          <a:p>
            <a:r>
              <a:rPr lang="en-US"/>
              <a:t>Click to edit Master title style</a:t>
            </a:r>
            <a:endParaRPr lang="en-US" dirty="0"/>
          </a:p>
        </p:txBody>
      </p:sp>
      <p:sp>
        <p:nvSpPr>
          <p:cNvPr id="3" name="Subtitle 2"/>
          <p:cNvSpPr>
            <a:spLocks noGrp="1"/>
          </p:cNvSpPr>
          <p:nvPr>
            <p:ph type="subTitle" idx="1" hasCustomPrompt="1"/>
          </p:nvPr>
        </p:nvSpPr>
        <p:spPr>
          <a:xfrm>
            <a:off x="8610600" y="3897256"/>
            <a:ext cx="3200400" cy="1463040"/>
          </a:xfrm>
        </p:spPr>
        <p:txBody>
          <a:bodyPr lIns="91440" rIns="91440" anchor="ctr">
            <a:normAutofit/>
          </a:bodyPr>
          <a:lstStyle>
            <a:lvl1pPr marL="0" indent="0" algn="l">
              <a:lnSpc>
                <a:spcPct val="100000"/>
              </a:lnSpc>
              <a:spcBef>
                <a:spcPts val="0"/>
              </a:spcBef>
              <a:buNone/>
              <a:defRPr sz="160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Thang</a:t>
            </a:r>
            <a:r>
              <a:rPr lang="en-US" dirty="0"/>
              <a:t> Bui</a:t>
            </a:r>
          </a:p>
        </p:txBody>
      </p:sp>
      <p:cxnSp>
        <p:nvCxnSpPr>
          <p:cNvPr id="8" name="Straight Connector 7"/>
          <p:cNvCxnSpPr/>
          <p:nvPr/>
        </p:nvCxnSpPr>
        <p:spPr>
          <a:xfrm flipV="1">
            <a:off x="8386843" y="4201225"/>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34709"/>
            <a:ext cx="1278800" cy="871990"/>
          </a:xfrm>
          <a:prstGeom prst="rect">
            <a:avLst/>
          </a:prstGeom>
        </p:spPr>
      </p:pic>
      <p:sp>
        <p:nvSpPr>
          <p:cNvPr id="11" name="Title 1"/>
          <p:cNvSpPr txBox="1">
            <a:spLocks/>
          </p:cNvSpPr>
          <p:nvPr/>
        </p:nvSpPr>
        <p:spPr>
          <a:xfrm>
            <a:off x="3322651" y="529389"/>
            <a:ext cx="7772400" cy="2317424"/>
          </a:xfrm>
          <a:prstGeom prst="rect">
            <a:avLst/>
          </a:prstGeom>
        </p:spPr>
        <p:txBody>
          <a:bodyPr vert="horz" lIns="91440" tIns="45720" rIns="91440" bIns="45720" rtlCol="0" anchor="ctr">
            <a:noAutofit/>
          </a:bodyPr>
          <a:lstStyle>
            <a:lvl1pPr algn="r" defTabSz="914400" rtl="0" eaLnBrk="1" latinLnBrk="0" hangingPunct="1">
              <a:lnSpc>
                <a:spcPct val="80000"/>
              </a:lnSpc>
              <a:spcBef>
                <a:spcPct val="0"/>
              </a:spcBef>
              <a:buNone/>
              <a:defRPr sz="4400" kern="1200" cap="all" spc="200" baseline="0">
                <a:solidFill>
                  <a:schemeClr val="tx1">
                    <a:lumMod val="95000"/>
                    <a:lumOff val="5000"/>
                  </a:schemeClr>
                </a:solidFill>
                <a:latin typeface="+mj-lt"/>
                <a:ea typeface="+mj-ea"/>
                <a:cs typeface="+mj-cs"/>
              </a:defRPr>
            </a:lvl1pPr>
          </a:lstStyle>
          <a:p>
            <a:pPr fontAlgn="auto">
              <a:spcAft>
                <a:spcPts val="0"/>
              </a:spcAft>
            </a:pPr>
            <a:r>
              <a:rPr lang="en-US" sz="8000" dirty="0"/>
              <a:t>Software engineering</a:t>
            </a:r>
          </a:p>
        </p:txBody>
      </p:sp>
      <p:sp>
        <p:nvSpPr>
          <p:cNvPr id="12" name="Rectangle 11"/>
          <p:cNvSpPr/>
          <p:nvPr/>
        </p:nvSpPr>
        <p:spPr>
          <a:xfrm>
            <a:off x="1191768" y="6525692"/>
            <a:ext cx="7418832" cy="276999"/>
          </a:xfrm>
          <a:prstGeom prst="rect">
            <a:avLst/>
          </a:prstGeom>
        </p:spPr>
        <p:txBody>
          <a:bodyPr wrap="square">
            <a:spAutoFit/>
          </a:bodyPr>
          <a:lstStyle/>
          <a:p>
            <a:r>
              <a:rPr lang="en-US" sz="1200" dirty="0"/>
              <a:t>Adapted from https://iansommerville.com/software-engineering-book/slides/</a:t>
            </a:r>
          </a:p>
        </p:txBody>
      </p:sp>
      <p:sp>
        <p:nvSpPr>
          <p:cNvPr id="13" name="TextBox 12"/>
          <p:cNvSpPr txBox="1"/>
          <p:nvPr/>
        </p:nvSpPr>
        <p:spPr>
          <a:xfrm>
            <a:off x="9284299" y="2410485"/>
            <a:ext cx="1358064" cy="707886"/>
          </a:xfrm>
          <a:prstGeom prst="rect">
            <a:avLst/>
          </a:prstGeom>
          <a:noFill/>
        </p:spPr>
        <p:txBody>
          <a:bodyPr wrap="none" rtlCol="0">
            <a:spAutoFit/>
          </a:bodyPr>
          <a:lstStyle/>
          <a:p>
            <a:r>
              <a:rPr lang="en-US" sz="4000" dirty="0">
                <a:latin typeface="+mj-lt"/>
              </a:rPr>
              <a:t>CO3001</a:t>
            </a:r>
          </a:p>
        </p:txBody>
      </p:sp>
    </p:spTree>
    <p:extLst>
      <p:ext uri="{BB962C8B-B14F-4D97-AF65-F5344CB8AC3E}">
        <p14:creationId xmlns:p14="http://schemas.microsoft.com/office/powerpoint/2010/main" val="1512061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Sep 2019</a:t>
            </a:r>
          </a:p>
        </p:txBody>
      </p:sp>
      <p:sp>
        <p:nvSpPr>
          <p:cNvPr id="5" name="Footer Placeholder 4"/>
          <p:cNvSpPr>
            <a:spLocks noGrp="1"/>
          </p:cNvSpPr>
          <p:nvPr>
            <p:ph type="ftr" sz="quarter" idx="11"/>
          </p:nvPr>
        </p:nvSpPr>
        <p:spPr/>
        <p:txBody>
          <a:bodyPr/>
          <a:lstStyle/>
          <a:p>
            <a:r>
              <a:rPr lang="en-US"/>
              <a:t>Chapter 8. Software testing</a:t>
            </a:r>
          </a:p>
        </p:txBody>
      </p:sp>
      <p:sp>
        <p:nvSpPr>
          <p:cNvPr id="6" name="Slide Number Placeholder 5"/>
          <p:cNvSpPr>
            <a:spLocks noGrp="1"/>
          </p:cNvSpPr>
          <p:nvPr>
            <p:ph type="sldNum" sz="quarter" idx="12"/>
          </p:nvPr>
        </p:nvSpPr>
        <p:spPr/>
        <p:txBody>
          <a:bodyPr/>
          <a:lstStyle/>
          <a:p>
            <a:fld id="{CB105B8D-1C36-1C40-961B-CAAB1DD98B28}" type="slidenum">
              <a:rPr lang="en-US" smtClean="0"/>
              <a:pPr/>
              <a:t>‹#›</a:t>
            </a:fld>
            <a:endParaRPr lang="en-US"/>
          </a:p>
        </p:txBody>
      </p:sp>
    </p:spTree>
    <p:extLst>
      <p:ext uri="{BB962C8B-B14F-4D97-AF65-F5344CB8AC3E}">
        <p14:creationId xmlns:p14="http://schemas.microsoft.com/office/powerpoint/2010/main" val="3004424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2"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Sep 2019</a:t>
            </a:r>
          </a:p>
        </p:txBody>
      </p:sp>
      <p:sp>
        <p:nvSpPr>
          <p:cNvPr id="5" name="Footer Placeholder 4"/>
          <p:cNvSpPr>
            <a:spLocks noGrp="1"/>
          </p:cNvSpPr>
          <p:nvPr>
            <p:ph type="ftr" sz="quarter" idx="11"/>
          </p:nvPr>
        </p:nvSpPr>
        <p:spPr/>
        <p:txBody>
          <a:bodyPr/>
          <a:lstStyle/>
          <a:p>
            <a:r>
              <a:rPr lang="en-US"/>
              <a:t>Chapter 8. Software testing</a:t>
            </a:r>
          </a:p>
        </p:txBody>
      </p:sp>
      <p:sp>
        <p:nvSpPr>
          <p:cNvPr id="6" name="Slide Number Placeholder 5"/>
          <p:cNvSpPr>
            <a:spLocks noGrp="1"/>
          </p:cNvSpPr>
          <p:nvPr>
            <p:ph type="sldNum" sz="quarter" idx="12"/>
          </p:nvPr>
        </p:nvSpPr>
        <p:spPr/>
        <p:txBody>
          <a:bodyPr/>
          <a:lstStyle/>
          <a:p>
            <a:fld id="{CB105B8D-1C36-1C40-961B-CAAB1DD98B28}" type="slidenum">
              <a:rPr lang="en-US" smtClean="0"/>
              <a:pPr/>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64800"/>
            <a:ext cx="869947" cy="593200"/>
          </a:xfrm>
          <a:prstGeom prst="rect">
            <a:avLst/>
          </a:prstGeom>
        </p:spPr>
      </p:pic>
    </p:spTree>
    <p:extLst>
      <p:ext uri="{BB962C8B-B14F-4D97-AF65-F5344CB8AC3E}">
        <p14:creationId xmlns:p14="http://schemas.microsoft.com/office/powerpoint/2010/main" val="12749387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xt Only">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rtlCol="0"/>
          <a:lstStyle>
            <a:lvl1pPr>
              <a:defRPr smtClean="0">
                <a:latin typeface="Arial" pitchFamily="34" charset="0"/>
                <a:cs typeface="Arial" pitchFamily="34" charset="0"/>
              </a:defRPr>
            </a:lvl1pPr>
          </a:lstStyle>
          <a:p>
            <a:r>
              <a:rPr lang="en-US"/>
              <a:t>Sep 2019</a:t>
            </a:r>
          </a:p>
        </p:txBody>
      </p:sp>
      <p:sp>
        <p:nvSpPr>
          <p:cNvPr id="3" name="Footer Placeholder 2"/>
          <p:cNvSpPr>
            <a:spLocks noGrp="1"/>
          </p:cNvSpPr>
          <p:nvPr>
            <p:ph type="ftr" sz="quarter" idx="11"/>
          </p:nvPr>
        </p:nvSpPr>
        <p:spPr/>
        <p:txBody>
          <a:bodyPr/>
          <a:lstStyle>
            <a:lvl1pPr>
              <a:defRPr/>
            </a:lvl1pPr>
          </a:lstStyle>
          <a:p>
            <a:r>
              <a:rPr lang="en-US"/>
              <a:t>Chapter 8. Software testing</a:t>
            </a:r>
          </a:p>
        </p:txBody>
      </p:sp>
      <p:sp>
        <p:nvSpPr>
          <p:cNvPr id="4" name="Slide Number Placeholder 3"/>
          <p:cNvSpPr>
            <a:spLocks noGrp="1"/>
          </p:cNvSpPr>
          <p:nvPr>
            <p:ph type="sldNum" sz="quarter" idx="12"/>
          </p:nvPr>
        </p:nvSpPr>
        <p:spPr/>
        <p:txBody>
          <a:bodyPr/>
          <a:lstStyle>
            <a:lvl1pPr>
              <a:defRPr/>
            </a:lvl1pPr>
          </a:lstStyle>
          <a:p>
            <a:fld id="{CB105B8D-1C36-1C40-961B-CAAB1DD98B28}" type="slidenum">
              <a:rPr lang="en-US" smtClean="0"/>
              <a:pPr/>
              <a:t>‹#›</a:t>
            </a:fld>
            <a:endParaRPr lang="en-US"/>
          </a:p>
        </p:txBody>
      </p:sp>
      <p:sp>
        <p:nvSpPr>
          <p:cNvPr id="7" name="Content Placeholder 2"/>
          <p:cNvSpPr>
            <a:spLocks noGrp="1"/>
          </p:cNvSpPr>
          <p:nvPr>
            <p:ph idx="1"/>
          </p:nvPr>
        </p:nvSpPr>
        <p:spPr>
          <a:xfrm>
            <a:off x="609600" y="673100"/>
            <a:ext cx="10972800" cy="5803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68180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75265-6343-3740-8CEA-3DF485E9E19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O"/>
          </a:p>
        </p:txBody>
      </p:sp>
      <p:sp>
        <p:nvSpPr>
          <p:cNvPr id="3" name="Subtitle 2">
            <a:extLst>
              <a:ext uri="{FF2B5EF4-FFF2-40B4-BE49-F238E27FC236}">
                <a16:creationId xmlns:a16="http://schemas.microsoft.com/office/drawing/2014/main" id="{2A99BFD0-8CD9-3741-B430-E4505B359F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O"/>
          </a:p>
        </p:txBody>
      </p:sp>
      <p:sp>
        <p:nvSpPr>
          <p:cNvPr id="4" name="Date Placeholder 3">
            <a:extLst>
              <a:ext uri="{FF2B5EF4-FFF2-40B4-BE49-F238E27FC236}">
                <a16:creationId xmlns:a16="http://schemas.microsoft.com/office/drawing/2014/main" id="{41C8FBBA-4068-BD4F-8A14-7A258E1CC5DB}"/>
              </a:ext>
            </a:extLst>
          </p:cNvPr>
          <p:cNvSpPr>
            <a:spLocks noGrp="1"/>
          </p:cNvSpPr>
          <p:nvPr>
            <p:ph type="dt" sz="half" idx="10"/>
          </p:nvPr>
        </p:nvSpPr>
        <p:spPr>
          <a:xfrm>
            <a:off x="838200" y="6356350"/>
            <a:ext cx="2743200" cy="365125"/>
          </a:xfrm>
          <a:prstGeom prst="rect">
            <a:avLst/>
          </a:prstGeom>
        </p:spPr>
        <p:txBody>
          <a:bodyPr/>
          <a:lstStyle/>
          <a:p>
            <a:fld id="{3A247BED-3976-A747-95FA-D4EC5703B4A8}" type="datetimeFigureOut">
              <a:rPr lang="en-NO" smtClean="0"/>
              <a:t>04/05/2023</a:t>
            </a:fld>
            <a:endParaRPr lang="en-NO"/>
          </a:p>
        </p:txBody>
      </p:sp>
      <p:sp>
        <p:nvSpPr>
          <p:cNvPr id="5" name="Footer Placeholder 4">
            <a:extLst>
              <a:ext uri="{FF2B5EF4-FFF2-40B4-BE49-F238E27FC236}">
                <a16:creationId xmlns:a16="http://schemas.microsoft.com/office/drawing/2014/main" id="{EDC9303E-A6A7-1F4D-BE02-E324A3AEB3A4}"/>
              </a:ext>
            </a:extLst>
          </p:cNvPr>
          <p:cNvSpPr>
            <a:spLocks noGrp="1"/>
          </p:cNvSpPr>
          <p:nvPr>
            <p:ph type="ftr" sz="quarter" idx="11"/>
          </p:nvPr>
        </p:nvSpPr>
        <p:spPr>
          <a:xfrm>
            <a:off x="4038600" y="6356350"/>
            <a:ext cx="4114800" cy="365125"/>
          </a:xfrm>
          <a:prstGeom prst="rect">
            <a:avLst/>
          </a:prstGeom>
        </p:spPr>
        <p:txBody>
          <a:bodyPr/>
          <a:lstStyle/>
          <a:p>
            <a:endParaRPr lang="en-NO"/>
          </a:p>
        </p:txBody>
      </p:sp>
      <p:sp>
        <p:nvSpPr>
          <p:cNvPr id="6" name="Slide Number Placeholder 5">
            <a:extLst>
              <a:ext uri="{FF2B5EF4-FFF2-40B4-BE49-F238E27FC236}">
                <a16:creationId xmlns:a16="http://schemas.microsoft.com/office/drawing/2014/main" id="{FAEDFDFA-F97E-7F4E-9F86-162991C91BA1}"/>
              </a:ext>
            </a:extLst>
          </p:cNvPr>
          <p:cNvSpPr>
            <a:spLocks noGrp="1"/>
          </p:cNvSpPr>
          <p:nvPr>
            <p:ph type="sldNum" sz="quarter" idx="12"/>
          </p:nvPr>
        </p:nvSpPr>
        <p:spPr>
          <a:xfrm>
            <a:off x="8610600" y="6356350"/>
            <a:ext cx="2743200" cy="365125"/>
          </a:xfrm>
          <a:prstGeom prst="rect">
            <a:avLst/>
          </a:prstGeom>
        </p:spPr>
        <p:txBody>
          <a:bodyPr/>
          <a:lstStyle/>
          <a:p>
            <a:fld id="{DDD9B4BF-29D9-DE49-BEA3-4A1138225318}" type="slidenum">
              <a:rPr lang="en-NO" smtClean="0"/>
              <a:t>‹#›</a:t>
            </a:fld>
            <a:endParaRPr lang="en-NO"/>
          </a:p>
        </p:txBody>
      </p:sp>
    </p:spTree>
    <p:extLst>
      <p:ext uri="{BB962C8B-B14F-4D97-AF65-F5344CB8AC3E}">
        <p14:creationId xmlns:p14="http://schemas.microsoft.com/office/powerpoint/2010/main" val="31682899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F554A-30C6-0E4C-93DC-FAFD6568505E}"/>
              </a:ext>
            </a:extLst>
          </p:cNvPr>
          <p:cNvSpPr>
            <a:spLocks noGrp="1"/>
          </p:cNvSpPr>
          <p:nvPr>
            <p:ph type="title"/>
          </p:nvPr>
        </p:nvSpPr>
        <p:spPr/>
        <p:txBody>
          <a:bodyPr/>
          <a:lstStyle/>
          <a:p>
            <a:r>
              <a:rPr lang="en-GB"/>
              <a:t>Click to edit Master title style</a:t>
            </a:r>
            <a:endParaRPr lang="en-NO"/>
          </a:p>
        </p:txBody>
      </p:sp>
      <p:sp>
        <p:nvSpPr>
          <p:cNvPr id="3" name="Content Placeholder 2">
            <a:extLst>
              <a:ext uri="{FF2B5EF4-FFF2-40B4-BE49-F238E27FC236}">
                <a16:creationId xmlns:a16="http://schemas.microsoft.com/office/drawing/2014/main" id="{5DA9DD8D-3F32-4A4D-A5C8-BDE507C2862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4" name="Date Placeholder 3">
            <a:extLst>
              <a:ext uri="{FF2B5EF4-FFF2-40B4-BE49-F238E27FC236}">
                <a16:creationId xmlns:a16="http://schemas.microsoft.com/office/drawing/2014/main" id="{4D702BB0-0526-5140-A364-689B1789A27C}"/>
              </a:ext>
            </a:extLst>
          </p:cNvPr>
          <p:cNvSpPr>
            <a:spLocks noGrp="1"/>
          </p:cNvSpPr>
          <p:nvPr>
            <p:ph type="dt" sz="half" idx="10"/>
          </p:nvPr>
        </p:nvSpPr>
        <p:spPr>
          <a:xfrm>
            <a:off x="838200" y="6356350"/>
            <a:ext cx="2743200" cy="365125"/>
          </a:xfrm>
          <a:prstGeom prst="rect">
            <a:avLst/>
          </a:prstGeom>
        </p:spPr>
        <p:txBody>
          <a:bodyPr/>
          <a:lstStyle/>
          <a:p>
            <a:fld id="{3A247BED-3976-A747-95FA-D4EC5703B4A8}" type="datetimeFigureOut">
              <a:rPr lang="en-NO" smtClean="0"/>
              <a:t>04/05/2023</a:t>
            </a:fld>
            <a:endParaRPr lang="en-NO"/>
          </a:p>
        </p:txBody>
      </p:sp>
      <p:sp>
        <p:nvSpPr>
          <p:cNvPr id="5" name="Footer Placeholder 4">
            <a:extLst>
              <a:ext uri="{FF2B5EF4-FFF2-40B4-BE49-F238E27FC236}">
                <a16:creationId xmlns:a16="http://schemas.microsoft.com/office/drawing/2014/main" id="{2F8DBDE9-DD00-C944-8040-AF4A17D831E3}"/>
              </a:ext>
            </a:extLst>
          </p:cNvPr>
          <p:cNvSpPr>
            <a:spLocks noGrp="1"/>
          </p:cNvSpPr>
          <p:nvPr>
            <p:ph type="ftr" sz="quarter" idx="11"/>
          </p:nvPr>
        </p:nvSpPr>
        <p:spPr>
          <a:xfrm>
            <a:off x="4038600" y="6356350"/>
            <a:ext cx="4114800" cy="365125"/>
          </a:xfrm>
          <a:prstGeom prst="rect">
            <a:avLst/>
          </a:prstGeom>
        </p:spPr>
        <p:txBody>
          <a:bodyPr/>
          <a:lstStyle/>
          <a:p>
            <a:endParaRPr lang="en-NO"/>
          </a:p>
        </p:txBody>
      </p:sp>
      <p:sp>
        <p:nvSpPr>
          <p:cNvPr id="6" name="Slide Number Placeholder 5">
            <a:extLst>
              <a:ext uri="{FF2B5EF4-FFF2-40B4-BE49-F238E27FC236}">
                <a16:creationId xmlns:a16="http://schemas.microsoft.com/office/drawing/2014/main" id="{E54B3058-F868-924E-ABE6-B5E37DCFED3C}"/>
              </a:ext>
            </a:extLst>
          </p:cNvPr>
          <p:cNvSpPr>
            <a:spLocks noGrp="1"/>
          </p:cNvSpPr>
          <p:nvPr>
            <p:ph type="sldNum" sz="quarter" idx="12"/>
          </p:nvPr>
        </p:nvSpPr>
        <p:spPr>
          <a:xfrm>
            <a:off x="8610600" y="6356350"/>
            <a:ext cx="2743200" cy="365125"/>
          </a:xfrm>
          <a:prstGeom prst="rect">
            <a:avLst/>
          </a:prstGeom>
        </p:spPr>
        <p:txBody>
          <a:bodyPr/>
          <a:lstStyle/>
          <a:p>
            <a:fld id="{DDD9B4BF-29D9-DE49-BEA3-4A1138225318}" type="slidenum">
              <a:rPr lang="en-NO" smtClean="0"/>
              <a:t>‹#›</a:t>
            </a:fld>
            <a:endParaRPr lang="en-NO"/>
          </a:p>
        </p:txBody>
      </p:sp>
      <p:pic>
        <p:nvPicPr>
          <p:cNvPr id="9" name="Picture 2">
            <a:extLst>
              <a:ext uri="{FF2B5EF4-FFF2-40B4-BE49-F238E27FC236}">
                <a16:creationId xmlns:a16="http://schemas.microsoft.com/office/drawing/2014/main" id="{ED648794-DE9F-7145-BCCD-087272847B7B}"/>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18712" b="27323"/>
          <a:stretch/>
        </p:blipFill>
        <p:spPr bwMode="auto">
          <a:xfrm>
            <a:off x="10514183" y="31750"/>
            <a:ext cx="1625600" cy="487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64848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418C3-68EF-AC49-A5D5-F1200995C7B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O"/>
          </a:p>
        </p:txBody>
      </p:sp>
      <p:sp>
        <p:nvSpPr>
          <p:cNvPr id="3" name="Text Placeholder 2">
            <a:extLst>
              <a:ext uri="{FF2B5EF4-FFF2-40B4-BE49-F238E27FC236}">
                <a16:creationId xmlns:a16="http://schemas.microsoft.com/office/drawing/2014/main" id="{3CE7504D-A865-8A43-93E2-393B335790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FC7B471-CAC3-E242-9FC0-AF1B92340BA7}"/>
              </a:ext>
            </a:extLst>
          </p:cNvPr>
          <p:cNvSpPr>
            <a:spLocks noGrp="1"/>
          </p:cNvSpPr>
          <p:nvPr>
            <p:ph type="dt" sz="half" idx="10"/>
          </p:nvPr>
        </p:nvSpPr>
        <p:spPr>
          <a:xfrm>
            <a:off x="838200" y="6356350"/>
            <a:ext cx="2743200" cy="365125"/>
          </a:xfrm>
          <a:prstGeom prst="rect">
            <a:avLst/>
          </a:prstGeom>
        </p:spPr>
        <p:txBody>
          <a:bodyPr/>
          <a:lstStyle/>
          <a:p>
            <a:fld id="{3A247BED-3976-A747-95FA-D4EC5703B4A8}" type="datetimeFigureOut">
              <a:rPr lang="en-NO" smtClean="0"/>
              <a:t>04/05/2023</a:t>
            </a:fld>
            <a:endParaRPr lang="en-NO"/>
          </a:p>
        </p:txBody>
      </p:sp>
      <p:sp>
        <p:nvSpPr>
          <p:cNvPr id="5" name="Footer Placeholder 4">
            <a:extLst>
              <a:ext uri="{FF2B5EF4-FFF2-40B4-BE49-F238E27FC236}">
                <a16:creationId xmlns:a16="http://schemas.microsoft.com/office/drawing/2014/main" id="{7BBADE22-BE79-CB49-8FA3-321E61DC81BD}"/>
              </a:ext>
            </a:extLst>
          </p:cNvPr>
          <p:cNvSpPr>
            <a:spLocks noGrp="1"/>
          </p:cNvSpPr>
          <p:nvPr>
            <p:ph type="ftr" sz="quarter" idx="11"/>
          </p:nvPr>
        </p:nvSpPr>
        <p:spPr>
          <a:xfrm>
            <a:off x="4038600" y="6356350"/>
            <a:ext cx="4114800" cy="365125"/>
          </a:xfrm>
          <a:prstGeom prst="rect">
            <a:avLst/>
          </a:prstGeom>
        </p:spPr>
        <p:txBody>
          <a:bodyPr/>
          <a:lstStyle/>
          <a:p>
            <a:endParaRPr lang="en-NO"/>
          </a:p>
        </p:txBody>
      </p:sp>
      <p:sp>
        <p:nvSpPr>
          <p:cNvPr id="6" name="Slide Number Placeholder 5">
            <a:extLst>
              <a:ext uri="{FF2B5EF4-FFF2-40B4-BE49-F238E27FC236}">
                <a16:creationId xmlns:a16="http://schemas.microsoft.com/office/drawing/2014/main" id="{707843BA-6930-5B4D-8E2A-3C410035810B}"/>
              </a:ext>
            </a:extLst>
          </p:cNvPr>
          <p:cNvSpPr>
            <a:spLocks noGrp="1"/>
          </p:cNvSpPr>
          <p:nvPr>
            <p:ph type="sldNum" sz="quarter" idx="12"/>
          </p:nvPr>
        </p:nvSpPr>
        <p:spPr>
          <a:xfrm>
            <a:off x="8610600" y="6356350"/>
            <a:ext cx="2743200" cy="365125"/>
          </a:xfrm>
          <a:prstGeom prst="rect">
            <a:avLst/>
          </a:prstGeom>
        </p:spPr>
        <p:txBody>
          <a:bodyPr/>
          <a:lstStyle/>
          <a:p>
            <a:fld id="{DDD9B4BF-29D9-DE49-BEA3-4A1138225318}" type="slidenum">
              <a:rPr lang="en-NO" smtClean="0"/>
              <a:t>‹#›</a:t>
            </a:fld>
            <a:endParaRPr lang="en-NO"/>
          </a:p>
        </p:txBody>
      </p:sp>
    </p:spTree>
    <p:extLst>
      <p:ext uri="{BB962C8B-B14F-4D97-AF65-F5344CB8AC3E}">
        <p14:creationId xmlns:p14="http://schemas.microsoft.com/office/powerpoint/2010/main" val="24756598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52BB4-6FAE-4B47-BDF7-E83A90755824}"/>
              </a:ext>
            </a:extLst>
          </p:cNvPr>
          <p:cNvSpPr>
            <a:spLocks noGrp="1"/>
          </p:cNvSpPr>
          <p:nvPr>
            <p:ph type="title"/>
          </p:nvPr>
        </p:nvSpPr>
        <p:spPr/>
        <p:txBody>
          <a:bodyPr/>
          <a:lstStyle/>
          <a:p>
            <a:r>
              <a:rPr lang="en-GB"/>
              <a:t>Click to edit Master title style</a:t>
            </a:r>
            <a:endParaRPr lang="en-NO"/>
          </a:p>
        </p:txBody>
      </p:sp>
      <p:sp>
        <p:nvSpPr>
          <p:cNvPr id="3" name="Content Placeholder 2">
            <a:extLst>
              <a:ext uri="{FF2B5EF4-FFF2-40B4-BE49-F238E27FC236}">
                <a16:creationId xmlns:a16="http://schemas.microsoft.com/office/drawing/2014/main" id="{BFCB34AB-8D76-8947-8863-BEC2F1F4337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4" name="Content Placeholder 3">
            <a:extLst>
              <a:ext uri="{FF2B5EF4-FFF2-40B4-BE49-F238E27FC236}">
                <a16:creationId xmlns:a16="http://schemas.microsoft.com/office/drawing/2014/main" id="{450B7549-5FB2-BE4E-9C85-9403A147B4C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5" name="Date Placeholder 4">
            <a:extLst>
              <a:ext uri="{FF2B5EF4-FFF2-40B4-BE49-F238E27FC236}">
                <a16:creationId xmlns:a16="http://schemas.microsoft.com/office/drawing/2014/main" id="{3764A7D7-E5F9-3B40-8FAB-3A5C616B70DB}"/>
              </a:ext>
            </a:extLst>
          </p:cNvPr>
          <p:cNvSpPr>
            <a:spLocks noGrp="1"/>
          </p:cNvSpPr>
          <p:nvPr>
            <p:ph type="dt" sz="half" idx="10"/>
          </p:nvPr>
        </p:nvSpPr>
        <p:spPr>
          <a:xfrm>
            <a:off x="838200" y="6356350"/>
            <a:ext cx="2743200" cy="365125"/>
          </a:xfrm>
          <a:prstGeom prst="rect">
            <a:avLst/>
          </a:prstGeom>
        </p:spPr>
        <p:txBody>
          <a:bodyPr/>
          <a:lstStyle/>
          <a:p>
            <a:fld id="{3A247BED-3976-A747-95FA-D4EC5703B4A8}" type="datetimeFigureOut">
              <a:rPr lang="en-NO" smtClean="0"/>
              <a:t>04/05/2023</a:t>
            </a:fld>
            <a:endParaRPr lang="en-NO"/>
          </a:p>
        </p:txBody>
      </p:sp>
      <p:sp>
        <p:nvSpPr>
          <p:cNvPr id="6" name="Footer Placeholder 5">
            <a:extLst>
              <a:ext uri="{FF2B5EF4-FFF2-40B4-BE49-F238E27FC236}">
                <a16:creationId xmlns:a16="http://schemas.microsoft.com/office/drawing/2014/main" id="{1DD8E46C-732B-364D-941F-EF4A5199F551}"/>
              </a:ext>
            </a:extLst>
          </p:cNvPr>
          <p:cNvSpPr>
            <a:spLocks noGrp="1"/>
          </p:cNvSpPr>
          <p:nvPr>
            <p:ph type="ftr" sz="quarter" idx="11"/>
          </p:nvPr>
        </p:nvSpPr>
        <p:spPr>
          <a:xfrm>
            <a:off x="4038600" y="6356350"/>
            <a:ext cx="4114800" cy="365125"/>
          </a:xfrm>
          <a:prstGeom prst="rect">
            <a:avLst/>
          </a:prstGeom>
        </p:spPr>
        <p:txBody>
          <a:bodyPr/>
          <a:lstStyle/>
          <a:p>
            <a:endParaRPr lang="en-NO"/>
          </a:p>
        </p:txBody>
      </p:sp>
      <p:sp>
        <p:nvSpPr>
          <p:cNvPr id="7" name="Slide Number Placeholder 6">
            <a:extLst>
              <a:ext uri="{FF2B5EF4-FFF2-40B4-BE49-F238E27FC236}">
                <a16:creationId xmlns:a16="http://schemas.microsoft.com/office/drawing/2014/main" id="{90F14444-14FF-3B44-8CAB-23AF9DD0AED2}"/>
              </a:ext>
            </a:extLst>
          </p:cNvPr>
          <p:cNvSpPr>
            <a:spLocks noGrp="1"/>
          </p:cNvSpPr>
          <p:nvPr>
            <p:ph type="sldNum" sz="quarter" idx="12"/>
          </p:nvPr>
        </p:nvSpPr>
        <p:spPr>
          <a:xfrm>
            <a:off x="8610600" y="6356350"/>
            <a:ext cx="2743200" cy="365125"/>
          </a:xfrm>
          <a:prstGeom prst="rect">
            <a:avLst/>
          </a:prstGeom>
        </p:spPr>
        <p:txBody>
          <a:bodyPr/>
          <a:lstStyle/>
          <a:p>
            <a:fld id="{DDD9B4BF-29D9-DE49-BEA3-4A1138225318}" type="slidenum">
              <a:rPr lang="en-NO" smtClean="0"/>
              <a:t>‹#›</a:t>
            </a:fld>
            <a:endParaRPr lang="en-NO"/>
          </a:p>
        </p:txBody>
      </p:sp>
    </p:spTree>
    <p:extLst>
      <p:ext uri="{BB962C8B-B14F-4D97-AF65-F5344CB8AC3E}">
        <p14:creationId xmlns:p14="http://schemas.microsoft.com/office/powerpoint/2010/main" val="11792165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87A50-AF74-5147-B8E9-A64517C1B228}"/>
              </a:ext>
            </a:extLst>
          </p:cNvPr>
          <p:cNvSpPr>
            <a:spLocks noGrp="1"/>
          </p:cNvSpPr>
          <p:nvPr>
            <p:ph type="title"/>
          </p:nvPr>
        </p:nvSpPr>
        <p:spPr>
          <a:xfrm>
            <a:off x="839788" y="365125"/>
            <a:ext cx="10515600" cy="1325563"/>
          </a:xfrm>
        </p:spPr>
        <p:txBody>
          <a:bodyPr/>
          <a:lstStyle/>
          <a:p>
            <a:r>
              <a:rPr lang="en-GB"/>
              <a:t>Click to edit Master title style</a:t>
            </a:r>
            <a:endParaRPr lang="en-NO"/>
          </a:p>
        </p:txBody>
      </p:sp>
      <p:sp>
        <p:nvSpPr>
          <p:cNvPr id="3" name="Text Placeholder 2">
            <a:extLst>
              <a:ext uri="{FF2B5EF4-FFF2-40B4-BE49-F238E27FC236}">
                <a16:creationId xmlns:a16="http://schemas.microsoft.com/office/drawing/2014/main" id="{4A8C46F7-550E-B745-986D-981BD3295E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06E5C24-3EEF-D24E-A6AE-D5C7ACC49D7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5" name="Text Placeholder 4">
            <a:extLst>
              <a:ext uri="{FF2B5EF4-FFF2-40B4-BE49-F238E27FC236}">
                <a16:creationId xmlns:a16="http://schemas.microsoft.com/office/drawing/2014/main" id="{CB2C159D-9F06-314D-A7C3-4F2E4F8E33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4A6F0EA-12FE-8B4E-A5F0-53A40B441C5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7" name="Date Placeholder 6">
            <a:extLst>
              <a:ext uri="{FF2B5EF4-FFF2-40B4-BE49-F238E27FC236}">
                <a16:creationId xmlns:a16="http://schemas.microsoft.com/office/drawing/2014/main" id="{A6E55B2F-C5FA-9942-8AD1-C457D03EF700}"/>
              </a:ext>
            </a:extLst>
          </p:cNvPr>
          <p:cNvSpPr>
            <a:spLocks noGrp="1"/>
          </p:cNvSpPr>
          <p:nvPr>
            <p:ph type="dt" sz="half" idx="10"/>
          </p:nvPr>
        </p:nvSpPr>
        <p:spPr>
          <a:xfrm>
            <a:off x="838200" y="6356350"/>
            <a:ext cx="2743200" cy="365125"/>
          </a:xfrm>
          <a:prstGeom prst="rect">
            <a:avLst/>
          </a:prstGeom>
        </p:spPr>
        <p:txBody>
          <a:bodyPr/>
          <a:lstStyle/>
          <a:p>
            <a:fld id="{3A247BED-3976-A747-95FA-D4EC5703B4A8}" type="datetimeFigureOut">
              <a:rPr lang="en-NO" smtClean="0"/>
              <a:t>04/05/2023</a:t>
            </a:fld>
            <a:endParaRPr lang="en-NO"/>
          </a:p>
        </p:txBody>
      </p:sp>
      <p:sp>
        <p:nvSpPr>
          <p:cNvPr id="8" name="Footer Placeholder 7">
            <a:extLst>
              <a:ext uri="{FF2B5EF4-FFF2-40B4-BE49-F238E27FC236}">
                <a16:creationId xmlns:a16="http://schemas.microsoft.com/office/drawing/2014/main" id="{F4527F02-B776-C34E-AB08-A8C6EE3BD2C6}"/>
              </a:ext>
            </a:extLst>
          </p:cNvPr>
          <p:cNvSpPr>
            <a:spLocks noGrp="1"/>
          </p:cNvSpPr>
          <p:nvPr>
            <p:ph type="ftr" sz="quarter" idx="11"/>
          </p:nvPr>
        </p:nvSpPr>
        <p:spPr>
          <a:xfrm>
            <a:off x="4038600" y="6356350"/>
            <a:ext cx="4114800" cy="365125"/>
          </a:xfrm>
          <a:prstGeom prst="rect">
            <a:avLst/>
          </a:prstGeom>
        </p:spPr>
        <p:txBody>
          <a:bodyPr/>
          <a:lstStyle/>
          <a:p>
            <a:endParaRPr lang="en-NO"/>
          </a:p>
        </p:txBody>
      </p:sp>
      <p:sp>
        <p:nvSpPr>
          <p:cNvPr id="9" name="Slide Number Placeholder 8">
            <a:extLst>
              <a:ext uri="{FF2B5EF4-FFF2-40B4-BE49-F238E27FC236}">
                <a16:creationId xmlns:a16="http://schemas.microsoft.com/office/drawing/2014/main" id="{69C97D4F-4CBF-1B4B-89E1-1C99A5049668}"/>
              </a:ext>
            </a:extLst>
          </p:cNvPr>
          <p:cNvSpPr>
            <a:spLocks noGrp="1"/>
          </p:cNvSpPr>
          <p:nvPr>
            <p:ph type="sldNum" sz="quarter" idx="12"/>
          </p:nvPr>
        </p:nvSpPr>
        <p:spPr>
          <a:xfrm>
            <a:off x="8610600" y="6356350"/>
            <a:ext cx="2743200" cy="365125"/>
          </a:xfrm>
          <a:prstGeom prst="rect">
            <a:avLst/>
          </a:prstGeom>
        </p:spPr>
        <p:txBody>
          <a:bodyPr/>
          <a:lstStyle/>
          <a:p>
            <a:fld id="{DDD9B4BF-29D9-DE49-BEA3-4A1138225318}" type="slidenum">
              <a:rPr lang="en-NO" smtClean="0"/>
              <a:t>‹#›</a:t>
            </a:fld>
            <a:endParaRPr lang="en-NO"/>
          </a:p>
        </p:txBody>
      </p:sp>
    </p:spTree>
    <p:extLst>
      <p:ext uri="{BB962C8B-B14F-4D97-AF65-F5344CB8AC3E}">
        <p14:creationId xmlns:p14="http://schemas.microsoft.com/office/powerpoint/2010/main" val="10216999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FB311-C09E-E046-B505-5D67C629282E}"/>
              </a:ext>
            </a:extLst>
          </p:cNvPr>
          <p:cNvSpPr>
            <a:spLocks noGrp="1"/>
          </p:cNvSpPr>
          <p:nvPr>
            <p:ph type="title"/>
          </p:nvPr>
        </p:nvSpPr>
        <p:spPr/>
        <p:txBody>
          <a:bodyPr/>
          <a:lstStyle/>
          <a:p>
            <a:r>
              <a:rPr lang="en-GB"/>
              <a:t>Click to edit Master title style</a:t>
            </a:r>
            <a:endParaRPr lang="en-NO"/>
          </a:p>
        </p:txBody>
      </p:sp>
      <p:sp>
        <p:nvSpPr>
          <p:cNvPr id="3" name="Date Placeholder 2">
            <a:extLst>
              <a:ext uri="{FF2B5EF4-FFF2-40B4-BE49-F238E27FC236}">
                <a16:creationId xmlns:a16="http://schemas.microsoft.com/office/drawing/2014/main" id="{36D42A01-9626-DD44-B741-CCBD13F31D22}"/>
              </a:ext>
            </a:extLst>
          </p:cNvPr>
          <p:cNvSpPr>
            <a:spLocks noGrp="1"/>
          </p:cNvSpPr>
          <p:nvPr>
            <p:ph type="dt" sz="half" idx="10"/>
          </p:nvPr>
        </p:nvSpPr>
        <p:spPr>
          <a:xfrm>
            <a:off x="838200" y="6356350"/>
            <a:ext cx="2743200" cy="365125"/>
          </a:xfrm>
          <a:prstGeom prst="rect">
            <a:avLst/>
          </a:prstGeom>
        </p:spPr>
        <p:txBody>
          <a:bodyPr/>
          <a:lstStyle/>
          <a:p>
            <a:fld id="{3A247BED-3976-A747-95FA-D4EC5703B4A8}" type="datetimeFigureOut">
              <a:rPr lang="en-NO" smtClean="0"/>
              <a:t>04/05/2023</a:t>
            </a:fld>
            <a:endParaRPr lang="en-NO"/>
          </a:p>
        </p:txBody>
      </p:sp>
      <p:sp>
        <p:nvSpPr>
          <p:cNvPr id="4" name="Footer Placeholder 3">
            <a:extLst>
              <a:ext uri="{FF2B5EF4-FFF2-40B4-BE49-F238E27FC236}">
                <a16:creationId xmlns:a16="http://schemas.microsoft.com/office/drawing/2014/main" id="{DFC78704-3E6A-4441-BFC8-F508BBD8B6A8}"/>
              </a:ext>
            </a:extLst>
          </p:cNvPr>
          <p:cNvSpPr>
            <a:spLocks noGrp="1"/>
          </p:cNvSpPr>
          <p:nvPr>
            <p:ph type="ftr" sz="quarter" idx="11"/>
          </p:nvPr>
        </p:nvSpPr>
        <p:spPr>
          <a:xfrm>
            <a:off x="4038600" y="6356350"/>
            <a:ext cx="4114800" cy="365125"/>
          </a:xfrm>
          <a:prstGeom prst="rect">
            <a:avLst/>
          </a:prstGeom>
        </p:spPr>
        <p:txBody>
          <a:bodyPr/>
          <a:lstStyle/>
          <a:p>
            <a:endParaRPr lang="en-NO"/>
          </a:p>
        </p:txBody>
      </p:sp>
      <p:sp>
        <p:nvSpPr>
          <p:cNvPr id="5" name="Slide Number Placeholder 4">
            <a:extLst>
              <a:ext uri="{FF2B5EF4-FFF2-40B4-BE49-F238E27FC236}">
                <a16:creationId xmlns:a16="http://schemas.microsoft.com/office/drawing/2014/main" id="{834CD818-62BC-F446-AE94-C6B730948F44}"/>
              </a:ext>
            </a:extLst>
          </p:cNvPr>
          <p:cNvSpPr>
            <a:spLocks noGrp="1"/>
          </p:cNvSpPr>
          <p:nvPr>
            <p:ph type="sldNum" sz="quarter" idx="12"/>
          </p:nvPr>
        </p:nvSpPr>
        <p:spPr>
          <a:xfrm>
            <a:off x="8610600" y="6356350"/>
            <a:ext cx="2743200" cy="365125"/>
          </a:xfrm>
          <a:prstGeom prst="rect">
            <a:avLst/>
          </a:prstGeom>
        </p:spPr>
        <p:txBody>
          <a:bodyPr/>
          <a:lstStyle/>
          <a:p>
            <a:fld id="{DDD9B4BF-29D9-DE49-BEA3-4A1138225318}" type="slidenum">
              <a:rPr lang="en-NO" smtClean="0"/>
              <a:t>‹#›</a:t>
            </a:fld>
            <a:endParaRPr lang="en-NO"/>
          </a:p>
        </p:txBody>
      </p:sp>
    </p:spTree>
    <p:extLst>
      <p:ext uri="{BB962C8B-B14F-4D97-AF65-F5344CB8AC3E}">
        <p14:creationId xmlns:p14="http://schemas.microsoft.com/office/powerpoint/2010/main" val="6746851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2E2094-5839-5548-86AD-3E8D2CB03D50}"/>
              </a:ext>
            </a:extLst>
          </p:cNvPr>
          <p:cNvSpPr>
            <a:spLocks noGrp="1"/>
          </p:cNvSpPr>
          <p:nvPr>
            <p:ph type="dt" sz="half" idx="10"/>
          </p:nvPr>
        </p:nvSpPr>
        <p:spPr>
          <a:xfrm>
            <a:off x="838200" y="6356350"/>
            <a:ext cx="2743200" cy="365125"/>
          </a:xfrm>
          <a:prstGeom prst="rect">
            <a:avLst/>
          </a:prstGeom>
        </p:spPr>
        <p:txBody>
          <a:bodyPr/>
          <a:lstStyle/>
          <a:p>
            <a:fld id="{3A247BED-3976-A747-95FA-D4EC5703B4A8}" type="datetimeFigureOut">
              <a:rPr lang="en-NO" smtClean="0"/>
              <a:t>04/05/2023</a:t>
            </a:fld>
            <a:endParaRPr lang="en-NO"/>
          </a:p>
        </p:txBody>
      </p:sp>
      <p:sp>
        <p:nvSpPr>
          <p:cNvPr id="3" name="Footer Placeholder 2">
            <a:extLst>
              <a:ext uri="{FF2B5EF4-FFF2-40B4-BE49-F238E27FC236}">
                <a16:creationId xmlns:a16="http://schemas.microsoft.com/office/drawing/2014/main" id="{F7E04DDC-1548-4543-BC05-EB21574C627A}"/>
              </a:ext>
            </a:extLst>
          </p:cNvPr>
          <p:cNvSpPr>
            <a:spLocks noGrp="1"/>
          </p:cNvSpPr>
          <p:nvPr>
            <p:ph type="ftr" sz="quarter" idx="11"/>
          </p:nvPr>
        </p:nvSpPr>
        <p:spPr>
          <a:xfrm>
            <a:off x="4038600" y="6356350"/>
            <a:ext cx="4114800" cy="365125"/>
          </a:xfrm>
          <a:prstGeom prst="rect">
            <a:avLst/>
          </a:prstGeom>
        </p:spPr>
        <p:txBody>
          <a:bodyPr/>
          <a:lstStyle/>
          <a:p>
            <a:endParaRPr lang="en-NO"/>
          </a:p>
        </p:txBody>
      </p:sp>
      <p:sp>
        <p:nvSpPr>
          <p:cNvPr id="4" name="Slide Number Placeholder 3">
            <a:extLst>
              <a:ext uri="{FF2B5EF4-FFF2-40B4-BE49-F238E27FC236}">
                <a16:creationId xmlns:a16="http://schemas.microsoft.com/office/drawing/2014/main" id="{0D9402F8-CBAC-AF48-9FF1-EEE8DBD512E0}"/>
              </a:ext>
            </a:extLst>
          </p:cNvPr>
          <p:cNvSpPr>
            <a:spLocks noGrp="1"/>
          </p:cNvSpPr>
          <p:nvPr>
            <p:ph type="sldNum" sz="quarter" idx="12"/>
          </p:nvPr>
        </p:nvSpPr>
        <p:spPr>
          <a:xfrm>
            <a:off x="8610600" y="6356350"/>
            <a:ext cx="2743200" cy="365125"/>
          </a:xfrm>
          <a:prstGeom prst="rect">
            <a:avLst/>
          </a:prstGeom>
        </p:spPr>
        <p:txBody>
          <a:bodyPr/>
          <a:lstStyle/>
          <a:p>
            <a:fld id="{DDD9B4BF-29D9-DE49-BEA3-4A1138225318}" type="slidenum">
              <a:rPr lang="en-NO" smtClean="0"/>
              <a:t>‹#›</a:t>
            </a:fld>
            <a:endParaRPr lang="en-NO"/>
          </a:p>
        </p:txBody>
      </p:sp>
    </p:spTree>
    <p:extLst>
      <p:ext uri="{BB962C8B-B14F-4D97-AF65-F5344CB8AC3E}">
        <p14:creationId xmlns:p14="http://schemas.microsoft.com/office/powerpoint/2010/main" val="2856170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Sep 2019</a:t>
            </a:r>
          </a:p>
        </p:txBody>
      </p:sp>
      <p:sp>
        <p:nvSpPr>
          <p:cNvPr id="5" name="Footer Placeholder 4"/>
          <p:cNvSpPr>
            <a:spLocks noGrp="1"/>
          </p:cNvSpPr>
          <p:nvPr>
            <p:ph type="ftr" sz="quarter" idx="11"/>
          </p:nvPr>
        </p:nvSpPr>
        <p:spPr/>
        <p:txBody>
          <a:bodyPr/>
          <a:lstStyle/>
          <a:p>
            <a:r>
              <a:rPr lang="en-US"/>
              <a:t>Chapter 8. Software testing</a:t>
            </a:r>
          </a:p>
        </p:txBody>
      </p:sp>
      <p:sp>
        <p:nvSpPr>
          <p:cNvPr id="6" name="Slide Number Placeholder 5"/>
          <p:cNvSpPr>
            <a:spLocks noGrp="1"/>
          </p:cNvSpPr>
          <p:nvPr>
            <p:ph type="sldNum" sz="quarter" idx="12"/>
          </p:nvPr>
        </p:nvSpPr>
        <p:spPr/>
        <p:txBody>
          <a:bodyPr/>
          <a:lstStyle/>
          <a:p>
            <a:fld id="{CB105B8D-1C36-1C40-961B-CAAB1DD98B28}" type="slidenum">
              <a:rPr lang="en-US" smtClean="0"/>
              <a:pPr/>
              <a:t>‹#›</a:t>
            </a:fld>
            <a:endParaRPr lang="en-US"/>
          </a:p>
        </p:txBody>
      </p:sp>
    </p:spTree>
    <p:extLst>
      <p:ext uri="{BB962C8B-B14F-4D97-AF65-F5344CB8AC3E}">
        <p14:creationId xmlns:p14="http://schemas.microsoft.com/office/powerpoint/2010/main" val="33484756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A3B60-8EFC-8146-B681-84A9A4059CE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O"/>
          </a:p>
        </p:txBody>
      </p:sp>
      <p:sp>
        <p:nvSpPr>
          <p:cNvPr id="3" name="Content Placeholder 2">
            <a:extLst>
              <a:ext uri="{FF2B5EF4-FFF2-40B4-BE49-F238E27FC236}">
                <a16:creationId xmlns:a16="http://schemas.microsoft.com/office/drawing/2014/main" id="{0D7E3119-9582-3D4B-9DE9-F0BA01575D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4" name="Text Placeholder 3">
            <a:extLst>
              <a:ext uri="{FF2B5EF4-FFF2-40B4-BE49-F238E27FC236}">
                <a16:creationId xmlns:a16="http://schemas.microsoft.com/office/drawing/2014/main" id="{18F9042D-010E-B14E-9B1F-A66BCAB5EB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68305DD-AAC9-EF48-AC52-E5F0F9F53294}"/>
              </a:ext>
            </a:extLst>
          </p:cNvPr>
          <p:cNvSpPr>
            <a:spLocks noGrp="1"/>
          </p:cNvSpPr>
          <p:nvPr>
            <p:ph type="dt" sz="half" idx="10"/>
          </p:nvPr>
        </p:nvSpPr>
        <p:spPr>
          <a:xfrm>
            <a:off x="838200" y="6356350"/>
            <a:ext cx="2743200" cy="365125"/>
          </a:xfrm>
          <a:prstGeom prst="rect">
            <a:avLst/>
          </a:prstGeom>
        </p:spPr>
        <p:txBody>
          <a:bodyPr/>
          <a:lstStyle/>
          <a:p>
            <a:fld id="{3A247BED-3976-A747-95FA-D4EC5703B4A8}" type="datetimeFigureOut">
              <a:rPr lang="en-NO" smtClean="0"/>
              <a:t>04/05/2023</a:t>
            </a:fld>
            <a:endParaRPr lang="en-NO"/>
          </a:p>
        </p:txBody>
      </p:sp>
      <p:sp>
        <p:nvSpPr>
          <p:cNvPr id="6" name="Footer Placeholder 5">
            <a:extLst>
              <a:ext uri="{FF2B5EF4-FFF2-40B4-BE49-F238E27FC236}">
                <a16:creationId xmlns:a16="http://schemas.microsoft.com/office/drawing/2014/main" id="{F25B36F5-B913-6640-9F14-81A6015EBD42}"/>
              </a:ext>
            </a:extLst>
          </p:cNvPr>
          <p:cNvSpPr>
            <a:spLocks noGrp="1"/>
          </p:cNvSpPr>
          <p:nvPr>
            <p:ph type="ftr" sz="quarter" idx="11"/>
          </p:nvPr>
        </p:nvSpPr>
        <p:spPr>
          <a:xfrm>
            <a:off x="4038600" y="6356350"/>
            <a:ext cx="4114800" cy="365125"/>
          </a:xfrm>
          <a:prstGeom prst="rect">
            <a:avLst/>
          </a:prstGeom>
        </p:spPr>
        <p:txBody>
          <a:bodyPr/>
          <a:lstStyle/>
          <a:p>
            <a:endParaRPr lang="en-NO"/>
          </a:p>
        </p:txBody>
      </p:sp>
      <p:sp>
        <p:nvSpPr>
          <p:cNvPr id="7" name="Slide Number Placeholder 6">
            <a:extLst>
              <a:ext uri="{FF2B5EF4-FFF2-40B4-BE49-F238E27FC236}">
                <a16:creationId xmlns:a16="http://schemas.microsoft.com/office/drawing/2014/main" id="{71769E0F-939E-B045-BC7E-46DCF6E49705}"/>
              </a:ext>
            </a:extLst>
          </p:cNvPr>
          <p:cNvSpPr>
            <a:spLocks noGrp="1"/>
          </p:cNvSpPr>
          <p:nvPr>
            <p:ph type="sldNum" sz="quarter" idx="12"/>
          </p:nvPr>
        </p:nvSpPr>
        <p:spPr>
          <a:xfrm>
            <a:off x="8610600" y="6356350"/>
            <a:ext cx="2743200" cy="365125"/>
          </a:xfrm>
          <a:prstGeom prst="rect">
            <a:avLst/>
          </a:prstGeom>
        </p:spPr>
        <p:txBody>
          <a:bodyPr/>
          <a:lstStyle/>
          <a:p>
            <a:fld id="{DDD9B4BF-29D9-DE49-BEA3-4A1138225318}" type="slidenum">
              <a:rPr lang="en-NO" smtClean="0"/>
              <a:t>‹#›</a:t>
            </a:fld>
            <a:endParaRPr lang="en-NO"/>
          </a:p>
        </p:txBody>
      </p:sp>
    </p:spTree>
    <p:extLst>
      <p:ext uri="{BB962C8B-B14F-4D97-AF65-F5344CB8AC3E}">
        <p14:creationId xmlns:p14="http://schemas.microsoft.com/office/powerpoint/2010/main" val="28076873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772B8-652E-9D43-8188-8C89839C88E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O"/>
          </a:p>
        </p:txBody>
      </p:sp>
      <p:sp>
        <p:nvSpPr>
          <p:cNvPr id="3" name="Picture Placeholder 2">
            <a:extLst>
              <a:ext uri="{FF2B5EF4-FFF2-40B4-BE49-F238E27FC236}">
                <a16:creationId xmlns:a16="http://schemas.microsoft.com/office/drawing/2014/main" id="{62EB17F2-211F-194A-B82E-68E940CFCD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O"/>
          </a:p>
        </p:txBody>
      </p:sp>
      <p:sp>
        <p:nvSpPr>
          <p:cNvPr id="4" name="Text Placeholder 3">
            <a:extLst>
              <a:ext uri="{FF2B5EF4-FFF2-40B4-BE49-F238E27FC236}">
                <a16:creationId xmlns:a16="http://schemas.microsoft.com/office/drawing/2014/main" id="{C9522995-704F-4A4A-9680-8C243E3CB9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A88D747-5C25-E147-AF5C-85BAFFBE6656}"/>
              </a:ext>
            </a:extLst>
          </p:cNvPr>
          <p:cNvSpPr>
            <a:spLocks noGrp="1"/>
          </p:cNvSpPr>
          <p:nvPr>
            <p:ph type="dt" sz="half" idx="10"/>
          </p:nvPr>
        </p:nvSpPr>
        <p:spPr>
          <a:xfrm>
            <a:off x="838200" y="6356350"/>
            <a:ext cx="2743200" cy="365125"/>
          </a:xfrm>
          <a:prstGeom prst="rect">
            <a:avLst/>
          </a:prstGeom>
        </p:spPr>
        <p:txBody>
          <a:bodyPr/>
          <a:lstStyle/>
          <a:p>
            <a:fld id="{3A247BED-3976-A747-95FA-D4EC5703B4A8}" type="datetimeFigureOut">
              <a:rPr lang="en-NO" smtClean="0"/>
              <a:t>04/05/2023</a:t>
            </a:fld>
            <a:endParaRPr lang="en-NO"/>
          </a:p>
        </p:txBody>
      </p:sp>
      <p:sp>
        <p:nvSpPr>
          <p:cNvPr id="6" name="Footer Placeholder 5">
            <a:extLst>
              <a:ext uri="{FF2B5EF4-FFF2-40B4-BE49-F238E27FC236}">
                <a16:creationId xmlns:a16="http://schemas.microsoft.com/office/drawing/2014/main" id="{52724362-BD44-DD42-B256-ACE97A403CE8}"/>
              </a:ext>
            </a:extLst>
          </p:cNvPr>
          <p:cNvSpPr>
            <a:spLocks noGrp="1"/>
          </p:cNvSpPr>
          <p:nvPr>
            <p:ph type="ftr" sz="quarter" idx="11"/>
          </p:nvPr>
        </p:nvSpPr>
        <p:spPr>
          <a:xfrm>
            <a:off x="4038600" y="6356350"/>
            <a:ext cx="4114800" cy="365125"/>
          </a:xfrm>
          <a:prstGeom prst="rect">
            <a:avLst/>
          </a:prstGeom>
        </p:spPr>
        <p:txBody>
          <a:bodyPr/>
          <a:lstStyle/>
          <a:p>
            <a:endParaRPr lang="en-NO"/>
          </a:p>
        </p:txBody>
      </p:sp>
      <p:sp>
        <p:nvSpPr>
          <p:cNvPr id="7" name="Slide Number Placeholder 6">
            <a:extLst>
              <a:ext uri="{FF2B5EF4-FFF2-40B4-BE49-F238E27FC236}">
                <a16:creationId xmlns:a16="http://schemas.microsoft.com/office/drawing/2014/main" id="{8312D593-C2C3-5440-B249-E09D15474111}"/>
              </a:ext>
            </a:extLst>
          </p:cNvPr>
          <p:cNvSpPr>
            <a:spLocks noGrp="1"/>
          </p:cNvSpPr>
          <p:nvPr>
            <p:ph type="sldNum" sz="quarter" idx="12"/>
          </p:nvPr>
        </p:nvSpPr>
        <p:spPr>
          <a:xfrm>
            <a:off x="8610600" y="6356350"/>
            <a:ext cx="2743200" cy="365125"/>
          </a:xfrm>
          <a:prstGeom prst="rect">
            <a:avLst/>
          </a:prstGeom>
        </p:spPr>
        <p:txBody>
          <a:bodyPr/>
          <a:lstStyle/>
          <a:p>
            <a:fld id="{DDD9B4BF-29D9-DE49-BEA3-4A1138225318}" type="slidenum">
              <a:rPr lang="en-NO" smtClean="0"/>
              <a:t>‹#›</a:t>
            </a:fld>
            <a:endParaRPr lang="en-NO"/>
          </a:p>
        </p:txBody>
      </p:sp>
    </p:spTree>
    <p:extLst>
      <p:ext uri="{BB962C8B-B14F-4D97-AF65-F5344CB8AC3E}">
        <p14:creationId xmlns:p14="http://schemas.microsoft.com/office/powerpoint/2010/main" val="17712923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CF30A-8D4D-DF4B-AC89-60C4AA1C55F1}"/>
              </a:ext>
            </a:extLst>
          </p:cNvPr>
          <p:cNvSpPr>
            <a:spLocks noGrp="1"/>
          </p:cNvSpPr>
          <p:nvPr>
            <p:ph type="title"/>
          </p:nvPr>
        </p:nvSpPr>
        <p:spPr/>
        <p:txBody>
          <a:bodyPr/>
          <a:lstStyle/>
          <a:p>
            <a:r>
              <a:rPr lang="en-GB"/>
              <a:t>Click to edit Master title style</a:t>
            </a:r>
            <a:endParaRPr lang="en-NO"/>
          </a:p>
        </p:txBody>
      </p:sp>
      <p:sp>
        <p:nvSpPr>
          <p:cNvPr id="3" name="Vertical Text Placeholder 2">
            <a:extLst>
              <a:ext uri="{FF2B5EF4-FFF2-40B4-BE49-F238E27FC236}">
                <a16:creationId xmlns:a16="http://schemas.microsoft.com/office/drawing/2014/main" id="{E995DFF8-5551-D044-A4A5-35FF7B48C0F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4" name="Date Placeholder 3">
            <a:extLst>
              <a:ext uri="{FF2B5EF4-FFF2-40B4-BE49-F238E27FC236}">
                <a16:creationId xmlns:a16="http://schemas.microsoft.com/office/drawing/2014/main" id="{E9D31F44-A8A1-1047-8F46-FA4579F66374}"/>
              </a:ext>
            </a:extLst>
          </p:cNvPr>
          <p:cNvSpPr>
            <a:spLocks noGrp="1"/>
          </p:cNvSpPr>
          <p:nvPr>
            <p:ph type="dt" sz="half" idx="10"/>
          </p:nvPr>
        </p:nvSpPr>
        <p:spPr>
          <a:xfrm>
            <a:off x="838200" y="6356350"/>
            <a:ext cx="2743200" cy="365125"/>
          </a:xfrm>
          <a:prstGeom prst="rect">
            <a:avLst/>
          </a:prstGeom>
        </p:spPr>
        <p:txBody>
          <a:bodyPr/>
          <a:lstStyle/>
          <a:p>
            <a:fld id="{3A247BED-3976-A747-95FA-D4EC5703B4A8}" type="datetimeFigureOut">
              <a:rPr lang="en-NO" smtClean="0"/>
              <a:t>04/05/2023</a:t>
            </a:fld>
            <a:endParaRPr lang="en-NO"/>
          </a:p>
        </p:txBody>
      </p:sp>
      <p:sp>
        <p:nvSpPr>
          <p:cNvPr id="5" name="Footer Placeholder 4">
            <a:extLst>
              <a:ext uri="{FF2B5EF4-FFF2-40B4-BE49-F238E27FC236}">
                <a16:creationId xmlns:a16="http://schemas.microsoft.com/office/drawing/2014/main" id="{284C8344-948A-F746-A172-9095B72E1752}"/>
              </a:ext>
            </a:extLst>
          </p:cNvPr>
          <p:cNvSpPr>
            <a:spLocks noGrp="1"/>
          </p:cNvSpPr>
          <p:nvPr>
            <p:ph type="ftr" sz="quarter" idx="11"/>
          </p:nvPr>
        </p:nvSpPr>
        <p:spPr>
          <a:xfrm>
            <a:off x="4038600" y="6356350"/>
            <a:ext cx="4114800" cy="365125"/>
          </a:xfrm>
          <a:prstGeom prst="rect">
            <a:avLst/>
          </a:prstGeom>
        </p:spPr>
        <p:txBody>
          <a:bodyPr/>
          <a:lstStyle/>
          <a:p>
            <a:endParaRPr lang="en-NO"/>
          </a:p>
        </p:txBody>
      </p:sp>
      <p:sp>
        <p:nvSpPr>
          <p:cNvPr id="6" name="Slide Number Placeholder 5">
            <a:extLst>
              <a:ext uri="{FF2B5EF4-FFF2-40B4-BE49-F238E27FC236}">
                <a16:creationId xmlns:a16="http://schemas.microsoft.com/office/drawing/2014/main" id="{BFAEF0D0-6CF5-ED41-998C-866A366C5ACB}"/>
              </a:ext>
            </a:extLst>
          </p:cNvPr>
          <p:cNvSpPr>
            <a:spLocks noGrp="1"/>
          </p:cNvSpPr>
          <p:nvPr>
            <p:ph type="sldNum" sz="quarter" idx="12"/>
          </p:nvPr>
        </p:nvSpPr>
        <p:spPr>
          <a:xfrm>
            <a:off x="8610600" y="6356350"/>
            <a:ext cx="2743200" cy="365125"/>
          </a:xfrm>
          <a:prstGeom prst="rect">
            <a:avLst/>
          </a:prstGeom>
        </p:spPr>
        <p:txBody>
          <a:bodyPr/>
          <a:lstStyle/>
          <a:p>
            <a:fld id="{DDD9B4BF-29D9-DE49-BEA3-4A1138225318}" type="slidenum">
              <a:rPr lang="en-NO" smtClean="0"/>
              <a:t>‹#›</a:t>
            </a:fld>
            <a:endParaRPr lang="en-NO"/>
          </a:p>
        </p:txBody>
      </p:sp>
    </p:spTree>
    <p:extLst>
      <p:ext uri="{BB962C8B-B14F-4D97-AF65-F5344CB8AC3E}">
        <p14:creationId xmlns:p14="http://schemas.microsoft.com/office/powerpoint/2010/main" val="17041282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AC23BA-5617-A141-8823-23BAAD58ACD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O"/>
          </a:p>
        </p:txBody>
      </p:sp>
      <p:sp>
        <p:nvSpPr>
          <p:cNvPr id="3" name="Vertical Text Placeholder 2">
            <a:extLst>
              <a:ext uri="{FF2B5EF4-FFF2-40B4-BE49-F238E27FC236}">
                <a16:creationId xmlns:a16="http://schemas.microsoft.com/office/drawing/2014/main" id="{C8F909CE-3AF4-164A-BDEA-32D7C78739E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4" name="Date Placeholder 3">
            <a:extLst>
              <a:ext uri="{FF2B5EF4-FFF2-40B4-BE49-F238E27FC236}">
                <a16:creationId xmlns:a16="http://schemas.microsoft.com/office/drawing/2014/main" id="{22E72A9A-AE99-1143-8091-A488F7998AC7}"/>
              </a:ext>
            </a:extLst>
          </p:cNvPr>
          <p:cNvSpPr>
            <a:spLocks noGrp="1"/>
          </p:cNvSpPr>
          <p:nvPr>
            <p:ph type="dt" sz="half" idx="10"/>
          </p:nvPr>
        </p:nvSpPr>
        <p:spPr>
          <a:xfrm>
            <a:off x="838200" y="6356350"/>
            <a:ext cx="2743200" cy="365125"/>
          </a:xfrm>
          <a:prstGeom prst="rect">
            <a:avLst/>
          </a:prstGeom>
        </p:spPr>
        <p:txBody>
          <a:bodyPr/>
          <a:lstStyle/>
          <a:p>
            <a:fld id="{3A247BED-3976-A747-95FA-D4EC5703B4A8}" type="datetimeFigureOut">
              <a:rPr lang="en-NO" smtClean="0"/>
              <a:t>04/05/2023</a:t>
            </a:fld>
            <a:endParaRPr lang="en-NO"/>
          </a:p>
        </p:txBody>
      </p:sp>
      <p:sp>
        <p:nvSpPr>
          <p:cNvPr id="5" name="Footer Placeholder 4">
            <a:extLst>
              <a:ext uri="{FF2B5EF4-FFF2-40B4-BE49-F238E27FC236}">
                <a16:creationId xmlns:a16="http://schemas.microsoft.com/office/drawing/2014/main" id="{71DCDF6B-88E3-FF4B-AB80-DF1A14765D63}"/>
              </a:ext>
            </a:extLst>
          </p:cNvPr>
          <p:cNvSpPr>
            <a:spLocks noGrp="1"/>
          </p:cNvSpPr>
          <p:nvPr>
            <p:ph type="ftr" sz="quarter" idx="11"/>
          </p:nvPr>
        </p:nvSpPr>
        <p:spPr>
          <a:xfrm>
            <a:off x="4038600" y="6356350"/>
            <a:ext cx="4114800" cy="365125"/>
          </a:xfrm>
          <a:prstGeom prst="rect">
            <a:avLst/>
          </a:prstGeom>
        </p:spPr>
        <p:txBody>
          <a:bodyPr/>
          <a:lstStyle/>
          <a:p>
            <a:endParaRPr lang="en-NO"/>
          </a:p>
        </p:txBody>
      </p:sp>
      <p:sp>
        <p:nvSpPr>
          <p:cNvPr id="6" name="Slide Number Placeholder 5">
            <a:extLst>
              <a:ext uri="{FF2B5EF4-FFF2-40B4-BE49-F238E27FC236}">
                <a16:creationId xmlns:a16="http://schemas.microsoft.com/office/drawing/2014/main" id="{DABA22D0-4F8E-BD4C-9671-D38957EE0973}"/>
              </a:ext>
            </a:extLst>
          </p:cNvPr>
          <p:cNvSpPr>
            <a:spLocks noGrp="1"/>
          </p:cNvSpPr>
          <p:nvPr>
            <p:ph type="sldNum" sz="quarter" idx="12"/>
          </p:nvPr>
        </p:nvSpPr>
        <p:spPr>
          <a:xfrm>
            <a:off x="8610600" y="6356350"/>
            <a:ext cx="2743200" cy="365125"/>
          </a:xfrm>
          <a:prstGeom prst="rect">
            <a:avLst/>
          </a:prstGeom>
        </p:spPr>
        <p:txBody>
          <a:bodyPr/>
          <a:lstStyle/>
          <a:p>
            <a:fld id="{DDD9B4BF-29D9-DE49-BEA3-4A1138225318}" type="slidenum">
              <a:rPr lang="en-NO" smtClean="0"/>
              <a:t>‹#›</a:t>
            </a:fld>
            <a:endParaRPr lang="en-NO"/>
          </a:p>
        </p:txBody>
      </p:sp>
    </p:spTree>
    <p:extLst>
      <p:ext uri="{BB962C8B-B14F-4D97-AF65-F5344CB8AC3E}">
        <p14:creationId xmlns:p14="http://schemas.microsoft.com/office/powerpoint/2010/main" val="3060393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1"/>
            <a:ext cx="12192000" cy="57751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10"/>
          <p:cNvSpPr/>
          <p:nvPr/>
        </p:nvSpPr>
        <p:spPr>
          <a:xfrm>
            <a:off x="6350" y="1"/>
            <a:ext cx="12185652"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3885224"/>
            <a:ext cx="7772400" cy="1463040"/>
          </a:xfrm>
        </p:spPr>
        <p:txBody>
          <a:bodyPr anchor="ctr">
            <a:normAutofit/>
          </a:bodyPr>
          <a:lstStyle>
            <a:lvl1pPr algn="r">
              <a:defRPr sz="44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3885224"/>
            <a:ext cx="32004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Sep 2019</a:t>
            </a:r>
          </a:p>
        </p:txBody>
      </p:sp>
      <p:sp>
        <p:nvSpPr>
          <p:cNvPr id="5" name="Footer Placeholder 4"/>
          <p:cNvSpPr>
            <a:spLocks noGrp="1"/>
          </p:cNvSpPr>
          <p:nvPr>
            <p:ph type="ftr" sz="quarter" idx="11"/>
          </p:nvPr>
        </p:nvSpPr>
        <p:spPr/>
        <p:txBody>
          <a:bodyPr/>
          <a:lstStyle/>
          <a:p>
            <a:r>
              <a:rPr lang="en-US"/>
              <a:t>Chapter 8. Software testing</a:t>
            </a:r>
          </a:p>
        </p:txBody>
      </p:sp>
      <p:sp>
        <p:nvSpPr>
          <p:cNvPr id="6" name="Slide Number Placeholder 5"/>
          <p:cNvSpPr>
            <a:spLocks noGrp="1"/>
          </p:cNvSpPr>
          <p:nvPr>
            <p:ph type="sldNum" sz="quarter" idx="12"/>
          </p:nvPr>
        </p:nvSpPr>
        <p:spPr/>
        <p:txBody>
          <a:bodyPr/>
          <a:lstStyle/>
          <a:p>
            <a:fld id="{CB105B8D-1C36-1C40-961B-CAAB1DD98B28}" type="slidenum">
              <a:rPr lang="en-US" smtClean="0"/>
              <a:pPr/>
              <a:t>‹#›</a:t>
            </a:fld>
            <a:endParaRPr lang="en-US"/>
          </a:p>
        </p:txBody>
      </p:sp>
      <p:cxnSp>
        <p:nvCxnSpPr>
          <p:cNvPr id="8" name="Straight Connector 7"/>
          <p:cNvCxnSpPr/>
          <p:nvPr/>
        </p:nvCxnSpPr>
        <p:spPr>
          <a:xfrm flipV="1">
            <a:off x="8386843" y="4189193"/>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64800"/>
            <a:ext cx="869947" cy="593200"/>
          </a:xfrm>
          <a:prstGeom prst="rect">
            <a:avLst/>
          </a:prstGeom>
        </p:spPr>
      </p:pic>
    </p:spTree>
    <p:extLst>
      <p:ext uri="{BB962C8B-B14F-4D97-AF65-F5344CB8AC3E}">
        <p14:creationId xmlns:p14="http://schemas.microsoft.com/office/powerpoint/2010/main" val="4060131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96254"/>
            <a:ext cx="10786873" cy="12272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8" y="1524002"/>
            <a:ext cx="4965192" cy="47853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81011" y="1524002"/>
            <a:ext cx="5329988" cy="47853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Sep 2019</a:t>
            </a:r>
          </a:p>
        </p:txBody>
      </p:sp>
      <p:sp>
        <p:nvSpPr>
          <p:cNvPr id="6" name="Footer Placeholder 5"/>
          <p:cNvSpPr>
            <a:spLocks noGrp="1"/>
          </p:cNvSpPr>
          <p:nvPr>
            <p:ph type="ftr" sz="quarter" idx="11"/>
          </p:nvPr>
        </p:nvSpPr>
        <p:spPr/>
        <p:txBody>
          <a:bodyPr/>
          <a:lstStyle/>
          <a:p>
            <a:r>
              <a:rPr lang="en-US"/>
              <a:t>Chapter 8. Software testing</a:t>
            </a:r>
          </a:p>
        </p:txBody>
      </p:sp>
      <p:sp>
        <p:nvSpPr>
          <p:cNvPr id="7" name="Slide Number Placeholder 6"/>
          <p:cNvSpPr>
            <a:spLocks noGrp="1"/>
          </p:cNvSpPr>
          <p:nvPr>
            <p:ph type="sldNum" sz="quarter" idx="12"/>
          </p:nvPr>
        </p:nvSpPr>
        <p:spPr/>
        <p:txBody>
          <a:bodyPr/>
          <a:lstStyle/>
          <a:p>
            <a:fld id="{CB105B8D-1C36-1C40-961B-CAAB1DD98B28}" type="slidenum">
              <a:rPr lang="en-US" smtClean="0"/>
              <a:pPr/>
              <a:t>‹#›</a:t>
            </a:fld>
            <a:endParaRPr lang="en-US"/>
          </a:p>
        </p:txBody>
      </p:sp>
    </p:spTree>
    <p:extLst>
      <p:ext uri="{BB962C8B-B14F-4D97-AF65-F5344CB8AC3E}">
        <p14:creationId xmlns:p14="http://schemas.microsoft.com/office/powerpoint/2010/main" val="2823400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24128" y="84222"/>
            <a:ext cx="10786873" cy="123925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524002"/>
            <a:ext cx="5136040" cy="822960"/>
          </a:xfrm>
        </p:spPr>
        <p:txBody>
          <a:bodyPr lIns="137160" rIns="137160" anchor="ctr">
            <a:normAutofit/>
          </a:bodyPr>
          <a:lstStyle>
            <a:lvl1pPr marL="0" indent="0">
              <a:spcBef>
                <a:spcPts val="0"/>
              </a:spcBef>
              <a:spcAft>
                <a:spcPts val="0"/>
              </a:spcAft>
              <a:buNone/>
              <a:defRPr sz="22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346962"/>
            <a:ext cx="5136040" cy="3962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843" y="1524002"/>
            <a:ext cx="5394157" cy="822960"/>
          </a:xfrm>
        </p:spPr>
        <p:txBody>
          <a:bodyPr lIns="137160" rIns="137160" anchor="ctr">
            <a:normAutofit/>
          </a:bodyPr>
          <a:lstStyle>
            <a:lvl1pPr marL="0" indent="0">
              <a:spcBef>
                <a:spcPts val="0"/>
              </a:spcBef>
              <a:spcAft>
                <a:spcPts val="0"/>
              </a:spcAft>
              <a:buNone/>
              <a:defRPr lang="en-US" sz="22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6416843" y="2346962"/>
            <a:ext cx="5394157" cy="3962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Sep 2019</a:t>
            </a:r>
          </a:p>
        </p:txBody>
      </p:sp>
      <p:sp>
        <p:nvSpPr>
          <p:cNvPr id="8" name="Footer Placeholder 7"/>
          <p:cNvSpPr>
            <a:spLocks noGrp="1"/>
          </p:cNvSpPr>
          <p:nvPr>
            <p:ph type="ftr" sz="quarter" idx="11"/>
          </p:nvPr>
        </p:nvSpPr>
        <p:spPr/>
        <p:txBody>
          <a:bodyPr/>
          <a:lstStyle/>
          <a:p>
            <a:r>
              <a:rPr lang="en-US"/>
              <a:t>Chapter 8. Software testing</a:t>
            </a:r>
          </a:p>
        </p:txBody>
      </p:sp>
      <p:sp>
        <p:nvSpPr>
          <p:cNvPr id="9" name="Slide Number Placeholder 8"/>
          <p:cNvSpPr>
            <a:spLocks noGrp="1"/>
          </p:cNvSpPr>
          <p:nvPr>
            <p:ph type="sldNum" sz="quarter" idx="12"/>
          </p:nvPr>
        </p:nvSpPr>
        <p:spPr/>
        <p:txBody>
          <a:bodyPr/>
          <a:lstStyle/>
          <a:p>
            <a:fld id="{CB105B8D-1C36-1C40-961B-CAAB1DD98B28}" type="slidenum">
              <a:rPr lang="en-US" smtClean="0"/>
              <a:pPr/>
              <a:t>‹#›</a:t>
            </a:fld>
            <a:endParaRPr lang="en-US"/>
          </a:p>
        </p:txBody>
      </p:sp>
    </p:spTree>
    <p:extLst>
      <p:ext uri="{BB962C8B-B14F-4D97-AF65-F5344CB8AC3E}">
        <p14:creationId xmlns:p14="http://schemas.microsoft.com/office/powerpoint/2010/main" val="1298867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Sep 2019</a:t>
            </a:r>
          </a:p>
        </p:txBody>
      </p:sp>
      <p:sp>
        <p:nvSpPr>
          <p:cNvPr id="4" name="Footer Placeholder 3"/>
          <p:cNvSpPr>
            <a:spLocks noGrp="1"/>
          </p:cNvSpPr>
          <p:nvPr>
            <p:ph type="ftr" sz="quarter" idx="11"/>
          </p:nvPr>
        </p:nvSpPr>
        <p:spPr/>
        <p:txBody>
          <a:bodyPr/>
          <a:lstStyle/>
          <a:p>
            <a:r>
              <a:rPr lang="en-US"/>
              <a:t>Chapter 8. Software testing</a:t>
            </a:r>
          </a:p>
        </p:txBody>
      </p:sp>
      <p:sp>
        <p:nvSpPr>
          <p:cNvPr id="5" name="Slide Number Placeholder 4"/>
          <p:cNvSpPr>
            <a:spLocks noGrp="1"/>
          </p:cNvSpPr>
          <p:nvPr>
            <p:ph type="sldNum" sz="quarter" idx="12"/>
          </p:nvPr>
        </p:nvSpPr>
        <p:spPr/>
        <p:txBody>
          <a:bodyPr/>
          <a:lstStyle/>
          <a:p>
            <a:fld id="{CB105B8D-1C36-1C40-961B-CAAB1DD98B28}" type="slidenum">
              <a:rPr lang="en-US" smtClean="0"/>
              <a:pPr/>
              <a:t>‹#›</a:t>
            </a:fld>
            <a:endParaRPr lang="en-US"/>
          </a:p>
        </p:txBody>
      </p:sp>
    </p:spTree>
    <p:extLst>
      <p:ext uri="{BB962C8B-B14F-4D97-AF65-F5344CB8AC3E}">
        <p14:creationId xmlns:p14="http://schemas.microsoft.com/office/powerpoint/2010/main" val="2053912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Sep 2019</a:t>
            </a:r>
          </a:p>
        </p:txBody>
      </p:sp>
      <p:sp>
        <p:nvSpPr>
          <p:cNvPr id="3" name="Footer Placeholder 2"/>
          <p:cNvSpPr>
            <a:spLocks noGrp="1"/>
          </p:cNvSpPr>
          <p:nvPr>
            <p:ph type="ftr" sz="quarter" idx="11"/>
          </p:nvPr>
        </p:nvSpPr>
        <p:spPr/>
        <p:txBody>
          <a:bodyPr/>
          <a:lstStyle/>
          <a:p>
            <a:r>
              <a:rPr lang="en-US"/>
              <a:t>Chapter 8. Software testing</a:t>
            </a:r>
          </a:p>
        </p:txBody>
      </p:sp>
      <p:sp>
        <p:nvSpPr>
          <p:cNvPr id="4" name="Slide Number Placeholder 3"/>
          <p:cNvSpPr>
            <a:spLocks noGrp="1"/>
          </p:cNvSpPr>
          <p:nvPr>
            <p:ph type="sldNum" sz="quarter" idx="12"/>
          </p:nvPr>
        </p:nvSpPr>
        <p:spPr/>
        <p:txBody>
          <a:bodyPr/>
          <a:lstStyle/>
          <a:p>
            <a:fld id="{CB105B8D-1C36-1C40-961B-CAAB1DD98B28}" type="slidenum">
              <a:rPr lang="en-US" smtClean="0"/>
              <a:pPr/>
              <a:t>‹#›</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64800"/>
            <a:ext cx="869947" cy="593200"/>
          </a:xfrm>
          <a:prstGeom prst="rect">
            <a:avLst/>
          </a:prstGeom>
        </p:spPr>
      </p:pic>
    </p:spTree>
    <p:extLst>
      <p:ext uri="{BB962C8B-B14F-4D97-AF65-F5344CB8AC3E}">
        <p14:creationId xmlns:p14="http://schemas.microsoft.com/office/powerpoint/2010/main" val="166898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36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normAutofit/>
          </a:bodyPr>
          <a:lstStyle>
            <a:lvl1pPr>
              <a:defRPr sz="2000"/>
            </a:lvl1pPr>
            <a:lvl2pPr>
              <a:defRPr sz="16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Sep 2019</a:t>
            </a:r>
          </a:p>
        </p:txBody>
      </p:sp>
      <p:sp>
        <p:nvSpPr>
          <p:cNvPr id="6" name="Footer Placeholder 5"/>
          <p:cNvSpPr>
            <a:spLocks noGrp="1"/>
          </p:cNvSpPr>
          <p:nvPr>
            <p:ph type="ftr" sz="quarter" idx="11"/>
          </p:nvPr>
        </p:nvSpPr>
        <p:spPr/>
        <p:txBody>
          <a:bodyPr/>
          <a:lstStyle/>
          <a:p>
            <a:r>
              <a:rPr lang="en-US"/>
              <a:t>Chapter 8. Software testing</a:t>
            </a:r>
          </a:p>
        </p:txBody>
      </p:sp>
      <p:sp>
        <p:nvSpPr>
          <p:cNvPr id="7" name="Slide Number Placeholder 6"/>
          <p:cNvSpPr>
            <a:spLocks noGrp="1"/>
          </p:cNvSpPr>
          <p:nvPr>
            <p:ph type="sldNum" sz="quarter" idx="12"/>
          </p:nvPr>
        </p:nvSpPr>
        <p:spPr/>
        <p:txBody>
          <a:bodyPr/>
          <a:lstStyle/>
          <a:p>
            <a:fld id="{CB105B8D-1C36-1C40-961B-CAAB1DD98B28}" type="slidenum">
              <a:rPr lang="en-US" smtClean="0"/>
              <a:pPr/>
              <a:t>‹#›</a:t>
            </a:fld>
            <a:endParaRPr lang="en-US"/>
          </a:p>
        </p:txBody>
      </p:sp>
    </p:spTree>
    <p:extLst>
      <p:ext uri="{BB962C8B-B14F-4D97-AF65-F5344CB8AC3E}">
        <p14:creationId xmlns:p14="http://schemas.microsoft.com/office/powerpoint/2010/main" val="2824323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44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Sep 2019</a:t>
            </a:r>
          </a:p>
        </p:txBody>
      </p:sp>
      <p:sp>
        <p:nvSpPr>
          <p:cNvPr id="6" name="Footer Placeholder 5"/>
          <p:cNvSpPr>
            <a:spLocks noGrp="1"/>
          </p:cNvSpPr>
          <p:nvPr>
            <p:ph type="ftr" sz="quarter" idx="11"/>
          </p:nvPr>
        </p:nvSpPr>
        <p:spPr/>
        <p:txBody>
          <a:bodyPr/>
          <a:lstStyle/>
          <a:p>
            <a:r>
              <a:rPr lang="en-US"/>
              <a:t>Chapter 8. Software testing</a:t>
            </a:r>
          </a:p>
        </p:txBody>
      </p:sp>
      <p:sp>
        <p:nvSpPr>
          <p:cNvPr id="7" name="Slide Number Placeholder 6"/>
          <p:cNvSpPr>
            <a:spLocks noGrp="1"/>
          </p:cNvSpPr>
          <p:nvPr>
            <p:ph type="sldNum" sz="quarter" idx="12"/>
          </p:nvPr>
        </p:nvSpPr>
        <p:spPr/>
        <p:txBody>
          <a:bodyPr/>
          <a:lstStyle/>
          <a:p>
            <a:fld id="{CB105B8D-1C36-1C40-961B-CAAB1DD98B28}" type="slidenum">
              <a:rPr lang="en-US" smtClean="0"/>
              <a:pPr/>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64800"/>
            <a:ext cx="869947" cy="593200"/>
          </a:xfrm>
          <a:prstGeom prst="rect">
            <a:avLst/>
          </a:prstGeom>
        </p:spPr>
      </p:pic>
    </p:spTree>
    <p:extLst>
      <p:ext uri="{BB962C8B-B14F-4D97-AF65-F5344CB8AC3E}">
        <p14:creationId xmlns:p14="http://schemas.microsoft.com/office/powerpoint/2010/main" val="943820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3.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7" y="96254"/>
            <a:ext cx="10786871" cy="121518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1528012"/>
            <a:ext cx="10786872" cy="4781349"/>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30"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r>
              <a:rPr lang="en-US"/>
              <a:t>Sep 2019</a:t>
            </a:r>
          </a:p>
        </p:txBody>
      </p:sp>
      <p:sp>
        <p:nvSpPr>
          <p:cNvPr id="5" name="Footer Placeholder 4"/>
          <p:cNvSpPr>
            <a:spLocks noGrp="1"/>
          </p:cNvSpPr>
          <p:nvPr>
            <p:ph type="ftr" sz="quarter" idx="3"/>
          </p:nvPr>
        </p:nvSpPr>
        <p:spPr>
          <a:xfrm>
            <a:off x="4842933"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r>
              <a:rPr lang="en-US"/>
              <a:t>Chapter 8. Software testing</a:t>
            </a: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CB105B8D-1C36-1C40-961B-CAAB1DD98B28}" type="slidenum">
              <a:rPr lang="en-US" smtClean="0"/>
              <a:pPr/>
              <a:t>‹#›</a:t>
            </a:fld>
            <a:endParaRPr lang="en-US"/>
          </a:p>
        </p:txBody>
      </p:sp>
      <p:cxnSp>
        <p:nvCxnSpPr>
          <p:cNvPr id="7" name="Straight Connector 6"/>
          <p:cNvCxnSpPr/>
          <p:nvPr/>
        </p:nvCxnSpPr>
        <p:spPr>
          <a:xfrm flipV="1">
            <a:off x="762000" y="224745"/>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6264800"/>
            <a:ext cx="869947" cy="593200"/>
          </a:xfrm>
          <a:prstGeom prst="rect">
            <a:avLst/>
          </a:prstGeom>
        </p:spPr>
      </p:pic>
    </p:spTree>
    <p:extLst>
      <p:ext uri="{BB962C8B-B14F-4D97-AF65-F5344CB8AC3E}">
        <p14:creationId xmlns:p14="http://schemas.microsoft.com/office/powerpoint/2010/main" val="68717640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hf hdr="0"/>
  <p:txStyles>
    <p:titleStyle>
      <a:lvl1pPr algn="l" defTabSz="914400" rtl="0" eaLnBrk="1" latinLnBrk="0" hangingPunct="1">
        <a:lnSpc>
          <a:spcPct val="80000"/>
        </a:lnSpc>
        <a:spcBef>
          <a:spcPct val="0"/>
        </a:spcBef>
        <a:buNone/>
        <a:defRPr sz="3600" kern="1200" cap="all" spc="100" baseline="0">
          <a:solidFill>
            <a:schemeClr val="tx1">
              <a:lumMod val="95000"/>
              <a:lumOff val="5000"/>
            </a:schemeClr>
          </a:solidFill>
          <a:latin typeface="+mj-lt"/>
          <a:ea typeface="+mj-ea"/>
          <a:cs typeface="+mj-cs"/>
        </a:defRPr>
      </a:lvl1pPr>
    </p:titleStyle>
    <p:bodyStyle>
      <a:lvl1pPr marL="400050" indent="-400050" algn="l" defTabSz="914400" rtl="0" eaLnBrk="1" latinLnBrk="0" hangingPunct="1">
        <a:lnSpc>
          <a:spcPct val="90000"/>
        </a:lnSpc>
        <a:spcBef>
          <a:spcPts val="1200"/>
        </a:spcBef>
        <a:spcAft>
          <a:spcPts val="200"/>
        </a:spcAft>
        <a:buClr>
          <a:schemeClr val="accent1"/>
        </a:buClr>
        <a:buSzPct val="100000"/>
        <a:buFont typeface="Wingdings" panose="05000000000000000000" pitchFamily="2" charset="2"/>
        <a:buChar char=""/>
        <a:defRPr sz="3200" kern="1200">
          <a:solidFill>
            <a:schemeClr val="tx1"/>
          </a:solidFill>
          <a:latin typeface="+mn-lt"/>
          <a:ea typeface="+mn-ea"/>
          <a:cs typeface="+mn-cs"/>
        </a:defRPr>
      </a:lvl1pPr>
      <a:lvl2pPr marL="627063" indent="-227013"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801688" indent="-174625"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976313" indent="-174625"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1139825" indent="-163513"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B435C4-EF2D-B149-9279-BE7E84F379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O"/>
          </a:p>
        </p:txBody>
      </p:sp>
      <p:sp>
        <p:nvSpPr>
          <p:cNvPr id="3" name="Text Placeholder 2">
            <a:extLst>
              <a:ext uri="{FF2B5EF4-FFF2-40B4-BE49-F238E27FC236}">
                <a16:creationId xmlns:a16="http://schemas.microsoft.com/office/drawing/2014/main" id="{DB2018FF-E72E-3546-9797-9DC3C85B71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7" name="Date Placeholder 3">
            <a:extLst>
              <a:ext uri="{FF2B5EF4-FFF2-40B4-BE49-F238E27FC236}">
                <a16:creationId xmlns:a16="http://schemas.microsoft.com/office/drawing/2014/main" id="{69CC96E2-FA89-9249-B420-917D4F7091D3}"/>
              </a:ext>
            </a:extLst>
          </p:cNvPr>
          <p:cNvSpPr txBox="1">
            <a:spLocks noGrp="1"/>
          </p:cNvSpPr>
          <p:nvPr userDrawn="1"/>
        </p:nvSpPr>
        <p:spPr bwMode="auto">
          <a:xfrm>
            <a:off x="9265023" y="6561137"/>
            <a:ext cx="2919583"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000" b="1">
                <a:solidFill>
                  <a:srgbClr val="FAFD00"/>
                </a:solidFill>
                <a:latin typeface="Times New Roman" panose="02020603050405020304" pitchFamily="18" charset="0"/>
              </a:defRPr>
            </a:lvl1pPr>
            <a:lvl2pPr marL="742950" indent="-285750">
              <a:defRPr sz="2000" b="1">
                <a:solidFill>
                  <a:srgbClr val="FAFD00"/>
                </a:solidFill>
                <a:latin typeface="Times New Roman" panose="02020603050405020304" pitchFamily="18" charset="0"/>
              </a:defRPr>
            </a:lvl2pPr>
            <a:lvl3pPr marL="1143000" indent="-228600">
              <a:defRPr sz="2000" b="1">
                <a:solidFill>
                  <a:srgbClr val="FAFD00"/>
                </a:solidFill>
                <a:latin typeface="Times New Roman" panose="02020603050405020304" pitchFamily="18" charset="0"/>
              </a:defRPr>
            </a:lvl3pPr>
            <a:lvl4pPr marL="1600200" indent="-228600">
              <a:defRPr sz="2000" b="1">
                <a:solidFill>
                  <a:srgbClr val="FAFD00"/>
                </a:solidFill>
                <a:latin typeface="Times New Roman" panose="02020603050405020304" pitchFamily="18" charset="0"/>
              </a:defRPr>
            </a:lvl4pPr>
            <a:lvl5pPr marL="2057400" indent="-228600">
              <a:defRPr sz="2000" b="1">
                <a:solidFill>
                  <a:srgbClr val="FAFD00"/>
                </a:solidFill>
                <a:latin typeface="Times New Roman" panose="02020603050405020304" pitchFamily="18" charset="0"/>
              </a:defRPr>
            </a:lvl5pPr>
            <a:lvl6pPr marL="2514600" indent="-228600" eaLnBrk="0" fontAlgn="base" hangingPunct="0">
              <a:spcBef>
                <a:spcPct val="0"/>
              </a:spcBef>
              <a:spcAft>
                <a:spcPct val="0"/>
              </a:spcAft>
              <a:defRPr sz="2000" b="1">
                <a:solidFill>
                  <a:srgbClr val="FAFD00"/>
                </a:solidFill>
                <a:latin typeface="Times New Roman" panose="02020603050405020304" pitchFamily="18" charset="0"/>
              </a:defRPr>
            </a:lvl6pPr>
            <a:lvl7pPr marL="2971800" indent="-228600" eaLnBrk="0" fontAlgn="base" hangingPunct="0">
              <a:spcBef>
                <a:spcPct val="0"/>
              </a:spcBef>
              <a:spcAft>
                <a:spcPct val="0"/>
              </a:spcAft>
              <a:defRPr sz="2000" b="1">
                <a:solidFill>
                  <a:srgbClr val="FAFD00"/>
                </a:solidFill>
                <a:latin typeface="Times New Roman" panose="02020603050405020304" pitchFamily="18" charset="0"/>
              </a:defRPr>
            </a:lvl7pPr>
            <a:lvl8pPr marL="3429000" indent="-228600" eaLnBrk="0" fontAlgn="base" hangingPunct="0">
              <a:spcBef>
                <a:spcPct val="0"/>
              </a:spcBef>
              <a:spcAft>
                <a:spcPct val="0"/>
              </a:spcAft>
              <a:defRPr sz="2000" b="1">
                <a:solidFill>
                  <a:srgbClr val="FAFD00"/>
                </a:solidFill>
                <a:latin typeface="Times New Roman" panose="02020603050405020304" pitchFamily="18" charset="0"/>
              </a:defRPr>
            </a:lvl8pPr>
            <a:lvl9pPr marL="3886200" indent="-228600" eaLnBrk="0" fontAlgn="base" hangingPunct="0">
              <a:spcBef>
                <a:spcPct val="0"/>
              </a:spcBef>
              <a:spcAft>
                <a:spcPct val="0"/>
              </a:spcAft>
              <a:defRPr sz="2000" b="1">
                <a:solidFill>
                  <a:srgbClr val="FAFD00"/>
                </a:solidFill>
                <a:latin typeface="Times New Roman" panose="02020603050405020304" pitchFamily="18" charset="0"/>
              </a:defRPr>
            </a:lvl9pPr>
          </a:lstStyle>
          <a:p>
            <a:pPr algn="ctr"/>
            <a:r>
              <a:rPr lang="en-US" altLang="en-NO" sz="900" b="0" dirty="0">
                <a:solidFill>
                  <a:srgbClr val="000000"/>
                </a:solidFill>
                <a:latin typeface="Arial Black" panose="020B0604020202020204" pitchFamily="34" charset="0"/>
              </a:rPr>
              <a:t>Software Testing and QA</a:t>
            </a:r>
            <a:r>
              <a:rPr lang="en-US" altLang="en-NO" sz="900" b="0" dirty="0">
                <a:solidFill>
                  <a:srgbClr val="000000"/>
                </a:solidFill>
              </a:rPr>
              <a:t> </a:t>
            </a:r>
            <a:r>
              <a:rPr lang="en-US" altLang="en-NO" sz="900" b="0" dirty="0">
                <a:solidFill>
                  <a:srgbClr val="000000"/>
                </a:solidFill>
                <a:latin typeface="Comic Sans MS" panose="030F0902030302020204" pitchFamily="66" charset="0"/>
              </a:rPr>
              <a:t>Theory and Practice</a:t>
            </a:r>
            <a:endParaRPr lang="en-US" altLang="en-NO" sz="900" b="0" dirty="0">
              <a:solidFill>
                <a:srgbClr val="000000"/>
              </a:solidFill>
              <a:latin typeface="Arial" panose="020B0604020202020204" pitchFamily="34" charset="0"/>
            </a:endParaRPr>
          </a:p>
        </p:txBody>
      </p:sp>
      <p:pic>
        <p:nvPicPr>
          <p:cNvPr id="8" name="Picture 20">
            <a:extLst>
              <a:ext uri="{FF2B5EF4-FFF2-40B4-BE49-F238E27FC236}">
                <a16:creationId xmlns:a16="http://schemas.microsoft.com/office/drawing/2014/main" id="{114C4320-299F-2E4A-BF6A-EA638C248A52}"/>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1009483" y="6310872"/>
            <a:ext cx="11303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a:extLst>
              <a:ext uri="{FF2B5EF4-FFF2-40B4-BE49-F238E27FC236}">
                <a16:creationId xmlns:a16="http://schemas.microsoft.com/office/drawing/2014/main" id="{23243E6D-E62B-5443-B244-B72A199EABBA}"/>
              </a:ext>
            </a:extLst>
          </p:cNvPr>
          <p:cNvPicPr>
            <a:picLocks noChangeAspect="1" noChangeArrowheads="1"/>
          </p:cNvPicPr>
          <p:nvPr userDrawn="1"/>
        </p:nvPicPr>
        <p:blipFill rotWithShape="1">
          <a:blip r:embed="rId14">
            <a:extLst>
              <a:ext uri="{28A0092B-C50C-407E-A947-70E740481C1C}">
                <a14:useLocalDpi xmlns:a14="http://schemas.microsoft.com/office/drawing/2010/main" val="0"/>
              </a:ext>
            </a:extLst>
          </a:blip>
          <a:srcRect t="18712" b="27323"/>
          <a:stretch/>
        </p:blipFill>
        <p:spPr bwMode="auto">
          <a:xfrm>
            <a:off x="10514183" y="31750"/>
            <a:ext cx="1625600" cy="487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5989158"/>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6.xml"/><Relationship Id="rId4" Type="http://schemas.openxmlformats.org/officeDocument/2006/relationships/image" Target="../media/image20.jpeg"/></Relationships>
</file>

<file path=ppt/slides/_rels/slide2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23.xml"/><Relationship Id="rId1" Type="http://schemas.openxmlformats.org/officeDocument/2006/relationships/slideLayout" Target="../slideLayouts/slideLayout2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31.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24.xml"/><Relationship Id="rId1" Type="http://schemas.openxmlformats.org/officeDocument/2006/relationships/slideLayout" Target="../slideLayouts/slideLayout2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3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5.xml"/><Relationship Id="rId1" Type="http://schemas.openxmlformats.org/officeDocument/2006/relationships/slideLayout" Target="../slideLayouts/slideLayout2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3.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26.xml"/><Relationship Id="rId1" Type="http://schemas.openxmlformats.org/officeDocument/2006/relationships/slideLayout" Target="../slideLayouts/slideLayout22.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s>
</file>

<file path=ppt/slides/_rels/slide34.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8.xml"/><Relationship Id="rId7" Type="http://schemas.microsoft.com/office/2007/relationships/diagramDrawing" Target="../diagrams/drawing8.xml"/><Relationship Id="rId12" Type="http://schemas.microsoft.com/office/2007/relationships/diagramDrawing" Target="../diagrams/drawing9.xml"/><Relationship Id="rId2" Type="http://schemas.openxmlformats.org/officeDocument/2006/relationships/notesSlide" Target="../notesSlides/notesSlide27.xml"/><Relationship Id="rId1" Type="http://schemas.openxmlformats.org/officeDocument/2006/relationships/slideLayout" Target="../slideLayouts/slideLayout22.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s>
</file>

<file path=ppt/slides/_rels/slide35.xml.rels><?xml version="1.0" encoding="UTF-8" standalone="yes"?>
<Relationships xmlns="http://schemas.openxmlformats.org/package/2006/relationships"><Relationship Id="rId8" Type="http://schemas.openxmlformats.org/officeDocument/2006/relationships/diagramData" Target="../diagrams/data11.xml"/><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2" Type="http://schemas.openxmlformats.org/officeDocument/2006/relationships/notesSlide" Target="../notesSlides/notesSlide28.xml"/><Relationship Id="rId1" Type="http://schemas.openxmlformats.org/officeDocument/2006/relationships/slideLayout" Target="../slideLayouts/slideLayout22.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0" Type="http://schemas.openxmlformats.org/officeDocument/2006/relationships/diagramQuickStyle" Target="../diagrams/quickStyle11.xml"/><Relationship Id="rId4" Type="http://schemas.openxmlformats.org/officeDocument/2006/relationships/diagramLayout" Target="../diagrams/layout10.xml"/><Relationship Id="rId9" Type="http://schemas.openxmlformats.org/officeDocument/2006/relationships/diagramLayout" Target="../diagrams/layout11.xml"/></Relationships>
</file>

<file path=ppt/slides/_rels/slide36.xml.rels><?xml version="1.0" encoding="UTF-8" standalone="yes"?>
<Relationships xmlns="http://schemas.openxmlformats.org/package/2006/relationships"><Relationship Id="rId8" Type="http://schemas.openxmlformats.org/officeDocument/2006/relationships/diagramData" Target="../diagrams/data13.xml"/><Relationship Id="rId3" Type="http://schemas.openxmlformats.org/officeDocument/2006/relationships/diagramData" Target="../diagrams/data12.xml"/><Relationship Id="rId7" Type="http://schemas.microsoft.com/office/2007/relationships/diagramDrawing" Target="../diagrams/drawing12.xml"/><Relationship Id="rId12" Type="http://schemas.microsoft.com/office/2007/relationships/diagramDrawing" Target="../diagrams/drawing13.xml"/><Relationship Id="rId2" Type="http://schemas.openxmlformats.org/officeDocument/2006/relationships/notesSlide" Target="../notesSlides/notesSlide29.xml"/><Relationship Id="rId1" Type="http://schemas.openxmlformats.org/officeDocument/2006/relationships/slideLayout" Target="../slideLayouts/slideLayout22.xml"/><Relationship Id="rId6" Type="http://schemas.openxmlformats.org/officeDocument/2006/relationships/diagramColors" Target="../diagrams/colors12.xml"/><Relationship Id="rId11" Type="http://schemas.openxmlformats.org/officeDocument/2006/relationships/diagramColors" Target="../diagrams/colors13.xml"/><Relationship Id="rId5" Type="http://schemas.openxmlformats.org/officeDocument/2006/relationships/diagramQuickStyle" Target="../diagrams/quickStyle12.xml"/><Relationship Id="rId10" Type="http://schemas.openxmlformats.org/officeDocument/2006/relationships/diagramQuickStyle" Target="../diagrams/quickStyle13.xml"/><Relationship Id="rId4" Type="http://schemas.openxmlformats.org/officeDocument/2006/relationships/diagramLayout" Target="../diagrams/layout12.xml"/><Relationship Id="rId9" Type="http://schemas.openxmlformats.org/officeDocument/2006/relationships/diagramLayout" Target="../diagrams/layout13.xml"/></Relationships>
</file>

<file path=ppt/slides/_rels/slide37.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diagramDrawing" Target="../diagrams/drawing15.xml"/><Relationship Id="rId2" Type="http://schemas.openxmlformats.org/officeDocument/2006/relationships/notesSlide" Target="../notesSlides/notesSlide30.xml"/><Relationship Id="rId1" Type="http://schemas.openxmlformats.org/officeDocument/2006/relationships/slideLayout" Target="../slideLayouts/slideLayout22.xml"/><Relationship Id="rId6" Type="http://schemas.openxmlformats.org/officeDocument/2006/relationships/diagramColors" Target="../diagrams/colors14.xml"/><Relationship Id="rId11" Type="http://schemas.openxmlformats.org/officeDocument/2006/relationships/diagramColors" Target="../diagrams/colors15.xml"/><Relationship Id="rId5" Type="http://schemas.openxmlformats.org/officeDocument/2006/relationships/diagramQuickStyle" Target="../diagrams/quickStyle14.xml"/><Relationship Id="rId10" Type="http://schemas.openxmlformats.org/officeDocument/2006/relationships/diagramQuickStyle" Target="../diagrams/quickStyle15.xml"/><Relationship Id="rId4" Type="http://schemas.openxmlformats.org/officeDocument/2006/relationships/diagramLayout" Target="../diagrams/layout14.xml"/><Relationship Id="rId9" Type="http://schemas.openxmlformats.org/officeDocument/2006/relationships/diagramLayout" Target="../diagrams/layout15.xml"/></Relationships>
</file>

<file path=ppt/slides/_rels/slide38.xml.rels><?xml version="1.0" encoding="UTF-8" standalone="yes"?>
<Relationships xmlns="http://schemas.openxmlformats.org/package/2006/relationships"><Relationship Id="rId8" Type="http://schemas.openxmlformats.org/officeDocument/2006/relationships/diagramData" Target="../diagrams/data17.xml"/><Relationship Id="rId3" Type="http://schemas.openxmlformats.org/officeDocument/2006/relationships/diagramData" Target="../diagrams/data16.xml"/><Relationship Id="rId7" Type="http://schemas.microsoft.com/office/2007/relationships/diagramDrawing" Target="../diagrams/drawing16.xml"/><Relationship Id="rId12" Type="http://schemas.microsoft.com/office/2007/relationships/diagramDrawing" Target="../diagrams/drawing17.xml"/><Relationship Id="rId2" Type="http://schemas.openxmlformats.org/officeDocument/2006/relationships/notesSlide" Target="../notesSlides/notesSlide31.xml"/><Relationship Id="rId1" Type="http://schemas.openxmlformats.org/officeDocument/2006/relationships/slideLayout" Target="../slideLayouts/slideLayout22.xml"/><Relationship Id="rId6" Type="http://schemas.openxmlformats.org/officeDocument/2006/relationships/diagramColors" Target="../diagrams/colors16.xml"/><Relationship Id="rId11" Type="http://schemas.openxmlformats.org/officeDocument/2006/relationships/diagramColors" Target="../diagrams/colors17.xml"/><Relationship Id="rId5" Type="http://schemas.openxmlformats.org/officeDocument/2006/relationships/diagramQuickStyle" Target="../diagrams/quickStyle16.xml"/><Relationship Id="rId10" Type="http://schemas.openxmlformats.org/officeDocument/2006/relationships/diagramQuickStyle" Target="../diagrams/quickStyle17.xml"/><Relationship Id="rId4" Type="http://schemas.openxmlformats.org/officeDocument/2006/relationships/diagramLayout" Target="../diagrams/layout16.xml"/><Relationship Id="rId9" Type="http://schemas.openxmlformats.org/officeDocument/2006/relationships/diagramLayout" Target="../diagrams/layout17.xml"/></Relationships>
</file>

<file path=ppt/slides/_rels/slide39.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diagramQuickStyle" Target="../diagrams/quickStyle19.xml"/><Relationship Id="rId3" Type="http://schemas.openxmlformats.org/officeDocument/2006/relationships/diagramData" Target="../diagrams/data18.xml"/><Relationship Id="rId7" Type="http://schemas.microsoft.com/office/2007/relationships/diagramDrawing" Target="../diagrams/drawing18.xml"/><Relationship Id="rId12" Type="http://schemas.openxmlformats.org/officeDocument/2006/relationships/diagramLayout" Target="../diagrams/layout19.xml"/><Relationship Id="rId2" Type="http://schemas.openxmlformats.org/officeDocument/2006/relationships/notesSlide" Target="../notesSlides/notesSlide32.xml"/><Relationship Id="rId1" Type="http://schemas.openxmlformats.org/officeDocument/2006/relationships/slideLayout" Target="../slideLayouts/slideLayout22.xml"/><Relationship Id="rId6" Type="http://schemas.openxmlformats.org/officeDocument/2006/relationships/diagramColors" Target="../diagrams/colors18.xml"/><Relationship Id="rId11" Type="http://schemas.openxmlformats.org/officeDocument/2006/relationships/diagramData" Target="../diagrams/data19.xml"/><Relationship Id="rId5" Type="http://schemas.openxmlformats.org/officeDocument/2006/relationships/diagramQuickStyle" Target="../diagrams/quickStyle18.xml"/><Relationship Id="rId15" Type="http://schemas.microsoft.com/office/2007/relationships/diagramDrawing" Target="../diagrams/drawing19.xml"/><Relationship Id="rId10" Type="http://schemas.openxmlformats.org/officeDocument/2006/relationships/image" Target="../media/image39.png"/><Relationship Id="rId4" Type="http://schemas.openxmlformats.org/officeDocument/2006/relationships/diagramLayout" Target="../diagrams/layout18.xml"/><Relationship Id="rId9" Type="http://schemas.openxmlformats.org/officeDocument/2006/relationships/image" Target="../media/image38.png"/><Relationship Id="rId14" Type="http://schemas.openxmlformats.org/officeDocument/2006/relationships/diagramColors" Target="../diagrams/colors19.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40.xml.rels><?xml version="1.0" encoding="UTF-8" standalone="yes"?>
<Relationships xmlns="http://schemas.openxmlformats.org/package/2006/relationships"><Relationship Id="rId8" Type="http://schemas.openxmlformats.org/officeDocument/2006/relationships/diagramData" Target="../diagrams/data21.xml"/><Relationship Id="rId3" Type="http://schemas.openxmlformats.org/officeDocument/2006/relationships/diagramData" Target="../diagrams/data20.xml"/><Relationship Id="rId7" Type="http://schemas.microsoft.com/office/2007/relationships/diagramDrawing" Target="../diagrams/drawing20.xml"/><Relationship Id="rId12" Type="http://schemas.microsoft.com/office/2007/relationships/diagramDrawing" Target="../diagrams/drawing21.xml"/><Relationship Id="rId2" Type="http://schemas.openxmlformats.org/officeDocument/2006/relationships/notesSlide" Target="../notesSlides/notesSlide33.xml"/><Relationship Id="rId1" Type="http://schemas.openxmlformats.org/officeDocument/2006/relationships/slideLayout" Target="../slideLayouts/slideLayout22.xml"/><Relationship Id="rId6" Type="http://schemas.openxmlformats.org/officeDocument/2006/relationships/diagramColors" Target="../diagrams/colors20.xml"/><Relationship Id="rId11" Type="http://schemas.openxmlformats.org/officeDocument/2006/relationships/diagramColors" Target="../diagrams/colors21.xml"/><Relationship Id="rId5" Type="http://schemas.openxmlformats.org/officeDocument/2006/relationships/diagramQuickStyle" Target="../diagrams/quickStyle20.xml"/><Relationship Id="rId10" Type="http://schemas.openxmlformats.org/officeDocument/2006/relationships/diagramQuickStyle" Target="../diagrams/quickStyle21.xml"/><Relationship Id="rId4" Type="http://schemas.openxmlformats.org/officeDocument/2006/relationships/diagramLayout" Target="../diagrams/layout20.xml"/><Relationship Id="rId9" Type="http://schemas.openxmlformats.org/officeDocument/2006/relationships/diagramLayout" Target="../diagrams/layout21.xml"/></Relationships>
</file>

<file path=ppt/slides/_rels/slide41.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3" Type="http://schemas.openxmlformats.org/officeDocument/2006/relationships/diagramData" Target="../diagrams/data22.xml"/><Relationship Id="rId21" Type="http://schemas.openxmlformats.org/officeDocument/2006/relationships/image" Target="../media/image53.png"/><Relationship Id="rId7" Type="http://schemas.microsoft.com/office/2007/relationships/diagramDrawing" Target="../diagrams/drawing22.xml"/><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34.xml"/><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22.xml"/><Relationship Id="rId6" Type="http://schemas.openxmlformats.org/officeDocument/2006/relationships/diagramColors" Target="../diagrams/colors22.xml"/><Relationship Id="rId11" Type="http://schemas.openxmlformats.org/officeDocument/2006/relationships/image" Target="../media/image43.png"/><Relationship Id="rId5" Type="http://schemas.openxmlformats.org/officeDocument/2006/relationships/diagramQuickStyle" Target="../diagrams/quickStyle22.xml"/><Relationship Id="rId15" Type="http://schemas.openxmlformats.org/officeDocument/2006/relationships/image" Target="../media/image47.png"/><Relationship Id="rId10" Type="http://schemas.openxmlformats.org/officeDocument/2006/relationships/image" Target="../media/image42.png"/><Relationship Id="rId19" Type="http://schemas.openxmlformats.org/officeDocument/2006/relationships/image" Target="../media/image51.png"/><Relationship Id="rId4" Type="http://schemas.openxmlformats.org/officeDocument/2006/relationships/diagramLayout" Target="../diagrams/layout22.xml"/><Relationship Id="rId9" Type="http://schemas.openxmlformats.org/officeDocument/2006/relationships/image" Target="../media/image41.png"/><Relationship Id="rId14" Type="http://schemas.openxmlformats.org/officeDocument/2006/relationships/image" Target="../media/image46.png"/><Relationship Id="rId22"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35.xml"/><Relationship Id="rId1" Type="http://schemas.openxmlformats.org/officeDocument/2006/relationships/slideLayout" Target="../slideLayouts/slideLayout2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43.xml.rels><?xml version="1.0" encoding="UTF-8" standalone="yes"?>
<Relationships xmlns="http://schemas.openxmlformats.org/package/2006/relationships"><Relationship Id="rId8" Type="http://schemas.openxmlformats.org/officeDocument/2006/relationships/diagramData" Target="../diagrams/data25.xml"/><Relationship Id="rId3" Type="http://schemas.openxmlformats.org/officeDocument/2006/relationships/diagramData" Target="../diagrams/data24.xml"/><Relationship Id="rId7" Type="http://schemas.microsoft.com/office/2007/relationships/diagramDrawing" Target="../diagrams/drawing24.xml"/><Relationship Id="rId12" Type="http://schemas.microsoft.com/office/2007/relationships/diagramDrawing" Target="../diagrams/drawing25.xml"/><Relationship Id="rId2" Type="http://schemas.openxmlformats.org/officeDocument/2006/relationships/notesSlide" Target="../notesSlides/notesSlide36.xml"/><Relationship Id="rId1" Type="http://schemas.openxmlformats.org/officeDocument/2006/relationships/slideLayout" Target="../slideLayouts/slideLayout22.xml"/><Relationship Id="rId6" Type="http://schemas.openxmlformats.org/officeDocument/2006/relationships/diagramColors" Target="../diagrams/colors24.xml"/><Relationship Id="rId11" Type="http://schemas.openxmlformats.org/officeDocument/2006/relationships/diagramColors" Target="../diagrams/colors25.xml"/><Relationship Id="rId5" Type="http://schemas.openxmlformats.org/officeDocument/2006/relationships/diagramQuickStyle" Target="../diagrams/quickStyle24.xml"/><Relationship Id="rId10" Type="http://schemas.openxmlformats.org/officeDocument/2006/relationships/diagramQuickStyle" Target="../diagrams/quickStyle25.xml"/><Relationship Id="rId4" Type="http://schemas.openxmlformats.org/officeDocument/2006/relationships/diagramLayout" Target="../diagrams/layout24.xml"/><Relationship Id="rId9" Type="http://schemas.openxmlformats.org/officeDocument/2006/relationships/diagramLayout" Target="../diagrams/layout25.xml"/></Relationships>
</file>

<file path=ppt/slides/_rels/slide4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37.xml"/><Relationship Id="rId1" Type="http://schemas.openxmlformats.org/officeDocument/2006/relationships/slideLayout" Target="../slideLayouts/slideLayout2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45.xml.rels><?xml version="1.0" encoding="UTF-8" standalone="yes"?>
<Relationships xmlns="http://schemas.openxmlformats.org/package/2006/relationships"><Relationship Id="rId8" Type="http://schemas.openxmlformats.org/officeDocument/2006/relationships/image" Target="../media/image56.tiff"/><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38.xml"/><Relationship Id="rId1" Type="http://schemas.openxmlformats.org/officeDocument/2006/relationships/slideLayout" Target="../slideLayouts/slideLayout2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 Id="rId9" Type="http://schemas.openxmlformats.org/officeDocument/2006/relationships/image" Target="../media/image57.png"/></Relationships>
</file>

<file path=ppt/slides/_rels/slide46.xml.rels><?xml version="1.0" encoding="UTF-8" standalone="yes"?>
<Relationships xmlns="http://schemas.openxmlformats.org/package/2006/relationships"><Relationship Id="rId8" Type="http://schemas.openxmlformats.org/officeDocument/2006/relationships/diagramData" Target="../diagrams/data29.xml"/><Relationship Id="rId3" Type="http://schemas.openxmlformats.org/officeDocument/2006/relationships/diagramData" Target="../diagrams/data28.xml"/><Relationship Id="rId7" Type="http://schemas.microsoft.com/office/2007/relationships/diagramDrawing" Target="../diagrams/drawing28.xml"/><Relationship Id="rId12" Type="http://schemas.microsoft.com/office/2007/relationships/diagramDrawing" Target="../diagrams/drawing29.xml"/><Relationship Id="rId2" Type="http://schemas.openxmlformats.org/officeDocument/2006/relationships/notesSlide" Target="../notesSlides/notesSlide39.xml"/><Relationship Id="rId1" Type="http://schemas.openxmlformats.org/officeDocument/2006/relationships/slideLayout" Target="../slideLayouts/slideLayout22.xml"/><Relationship Id="rId6" Type="http://schemas.openxmlformats.org/officeDocument/2006/relationships/diagramColors" Target="../diagrams/colors28.xml"/><Relationship Id="rId11" Type="http://schemas.openxmlformats.org/officeDocument/2006/relationships/diagramColors" Target="../diagrams/colors29.xml"/><Relationship Id="rId5" Type="http://schemas.openxmlformats.org/officeDocument/2006/relationships/diagramQuickStyle" Target="../diagrams/quickStyle28.xml"/><Relationship Id="rId10" Type="http://schemas.openxmlformats.org/officeDocument/2006/relationships/diagramQuickStyle" Target="../diagrams/quickStyle29.xml"/><Relationship Id="rId4" Type="http://schemas.openxmlformats.org/officeDocument/2006/relationships/diagramLayout" Target="../diagrams/layout28.xml"/><Relationship Id="rId9" Type="http://schemas.openxmlformats.org/officeDocument/2006/relationships/diagramLayout" Target="../diagrams/layout29.xml"/></Relationships>
</file>

<file path=ppt/slides/_rels/slide47.xml.rels><?xml version="1.0" encoding="UTF-8" standalone="yes"?>
<Relationships xmlns="http://schemas.openxmlformats.org/package/2006/relationships"><Relationship Id="rId8" Type="http://schemas.openxmlformats.org/officeDocument/2006/relationships/diagramData" Target="../diagrams/data31.xml"/><Relationship Id="rId3" Type="http://schemas.openxmlformats.org/officeDocument/2006/relationships/diagramData" Target="../diagrams/data30.xml"/><Relationship Id="rId7" Type="http://schemas.microsoft.com/office/2007/relationships/diagramDrawing" Target="../diagrams/drawing30.xml"/><Relationship Id="rId12" Type="http://schemas.microsoft.com/office/2007/relationships/diagramDrawing" Target="../diagrams/drawing31.xml"/><Relationship Id="rId2" Type="http://schemas.openxmlformats.org/officeDocument/2006/relationships/notesSlide" Target="../notesSlides/notesSlide40.xml"/><Relationship Id="rId1" Type="http://schemas.openxmlformats.org/officeDocument/2006/relationships/slideLayout" Target="../slideLayouts/slideLayout22.xml"/><Relationship Id="rId6" Type="http://schemas.openxmlformats.org/officeDocument/2006/relationships/diagramColors" Target="../diagrams/colors30.xml"/><Relationship Id="rId11" Type="http://schemas.openxmlformats.org/officeDocument/2006/relationships/diagramColors" Target="../diagrams/colors31.xml"/><Relationship Id="rId5" Type="http://schemas.openxmlformats.org/officeDocument/2006/relationships/diagramQuickStyle" Target="../diagrams/quickStyle30.xml"/><Relationship Id="rId10" Type="http://schemas.openxmlformats.org/officeDocument/2006/relationships/diagramQuickStyle" Target="../diagrams/quickStyle31.xml"/><Relationship Id="rId4" Type="http://schemas.openxmlformats.org/officeDocument/2006/relationships/diagramLayout" Target="../diagrams/layout30.xml"/><Relationship Id="rId9" Type="http://schemas.openxmlformats.org/officeDocument/2006/relationships/diagramLayout" Target="../diagrams/layout31.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41.xml"/><Relationship Id="rId1" Type="http://schemas.openxmlformats.org/officeDocument/2006/relationships/slideLayout" Target="../slideLayouts/slideLayout14.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49.xml.rels><?xml version="1.0" encoding="UTF-8" standalone="yes"?>
<Relationships xmlns="http://schemas.openxmlformats.org/package/2006/relationships"><Relationship Id="rId8" Type="http://schemas.openxmlformats.org/officeDocument/2006/relationships/diagramData" Target="../diagrams/data34.xml"/><Relationship Id="rId3" Type="http://schemas.openxmlformats.org/officeDocument/2006/relationships/diagramData" Target="../diagrams/data33.xml"/><Relationship Id="rId7" Type="http://schemas.microsoft.com/office/2007/relationships/diagramDrawing" Target="../diagrams/drawing33.xml"/><Relationship Id="rId12" Type="http://schemas.microsoft.com/office/2007/relationships/diagramDrawing" Target="../diagrams/drawing34.xml"/><Relationship Id="rId2" Type="http://schemas.openxmlformats.org/officeDocument/2006/relationships/notesSlide" Target="../notesSlides/notesSlide42.xml"/><Relationship Id="rId1" Type="http://schemas.openxmlformats.org/officeDocument/2006/relationships/slideLayout" Target="../slideLayouts/slideLayout14.xml"/><Relationship Id="rId6" Type="http://schemas.openxmlformats.org/officeDocument/2006/relationships/diagramColors" Target="../diagrams/colors33.xml"/><Relationship Id="rId11" Type="http://schemas.openxmlformats.org/officeDocument/2006/relationships/diagramColors" Target="../diagrams/colors34.xml"/><Relationship Id="rId5" Type="http://schemas.openxmlformats.org/officeDocument/2006/relationships/diagramQuickStyle" Target="../diagrams/quickStyle33.xml"/><Relationship Id="rId10" Type="http://schemas.openxmlformats.org/officeDocument/2006/relationships/diagramQuickStyle" Target="../diagrams/quickStyle34.xml"/><Relationship Id="rId4" Type="http://schemas.openxmlformats.org/officeDocument/2006/relationships/diagramLayout" Target="../diagrams/layout33.xml"/><Relationship Id="rId9" Type="http://schemas.openxmlformats.org/officeDocument/2006/relationships/diagramLayout" Target="../diagrams/layout3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diagramData" Target="../diagrams/data36.xml"/><Relationship Id="rId3" Type="http://schemas.openxmlformats.org/officeDocument/2006/relationships/diagramData" Target="../diagrams/data35.xml"/><Relationship Id="rId7" Type="http://schemas.microsoft.com/office/2007/relationships/diagramDrawing" Target="../diagrams/drawing35.xml"/><Relationship Id="rId12" Type="http://schemas.microsoft.com/office/2007/relationships/diagramDrawing" Target="../diagrams/drawing36.xml"/><Relationship Id="rId2" Type="http://schemas.openxmlformats.org/officeDocument/2006/relationships/notesSlide" Target="../notesSlides/notesSlide43.xml"/><Relationship Id="rId1" Type="http://schemas.openxmlformats.org/officeDocument/2006/relationships/slideLayout" Target="../slideLayouts/slideLayout14.xml"/><Relationship Id="rId6" Type="http://schemas.openxmlformats.org/officeDocument/2006/relationships/diagramColors" Target="../diagrams/colors35.xml"/><Relationship Id="rId11" Type="http://schemas.openxmlformats.org/officeDocument/2006/relationships/diagramColors" Target="../diagrams/colors36.xml"/><Relationship Id="rId5" Type="http://schemas.openxmlformats.org/officeDocument/2006/relationships/diagramQuickStyle" Target="../diagrams/quickStyle35.xml"/><Relationship Id="rId10" Type="http://schemas.openxmlformats.org/officeDocument/2006/relationships/diagramQuickStyle" Target="../diagrams/quickStyle36.xml"/><Relationship Id="rId4" Type="http://schemas.openxmlformats.org/officeDocument/2006/relationships/diagramLayout" Target="../diagrams/layout35.xml"/><Relationship Id="rId9" Type="http://schemas.openxmlformats.org/officeDocument/2006/relationships/diagramLayout" Target="../diagrams/layout36.xml"/></Relationships>
</file>

<file path=ppt/slides/_rels/slide51.xml.rels><?xml version="1.0" encoding="UTF-8" standalone="yes"?>
<Relationships xmlns="http://schemas.openxmlformats.org/package/2006/relationships"><Relationship Id="rId8" Type="http://schemas.microsoft.com/office/2007/relationships/diagramDrawing" Target="../diagrams/drawing37.xml"/><Relationship Id="rId3" Type="http://schemas.openxmlformats.org/officeDocument/2006/relationships/image" Target="../media/image58.png"/><Relationship Id="rId7" Type="http://schemas.openxmlformats.org/officeDocument/2006/relationships/diagramColors" Target="../diagrams/colors37.xml"/><Relationship Id="rId2" Type="http://schemas.openxmlformats.org/officeDocument/2006/relationships/notesSlide" Target="../notesSlides/notesSlide44.xml"/><Relationship Id="rId1" Type="http://schemas.openxmlformats.org/officeDocument/2006/relationships/slideLayout" Target="../slideLayouts/slideLayout22.xml"/><Relationship Id="rId6" Type="http://schemas.openxmlformats.org/officeDocument/2006/relationships/diagramQuickStyle" Target="../diagrams/quickStyle37.xml"/><Relationship Id="rId5" Type="http://schemas.openxmlformats.org/officeDocument/2006/relationships/diagramLayout" Target="../diagrams/layout37.xml"/><Relationship Id="rId4" Type="http://schemas.openxmlformats.org/officeDocument/2006/relationships/diagramData" Target="../diagrams/data3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ctrTitle"/>
          </p:nvPr>
        </p:nvSpPr>
        <p:spPr/>
        <p:txBody>
          <a:bodyPr/>
          <a:lstStyle/>
          <a:p>
            <a:r>
              <a:rPr lang="en-US"/>
              <a:t>Chapter 9 </a:t>
            </a:r>
            <a:r>
              <a:rPr lang="en-US" dirty="0"/>
              <a:t>– Software QUALITY &amp;</a:t>
            </a:r>
            <a:br>
              <a:rPr lang="en-US" dirty="0"/>
            </a:br>
            <a:r>
              <a:rPr lang="en-US" dirty="0"/>
              <a:t>QUALITY ASSURANCE</a:t>
            </a:r>
          </a:p>
        </p:txBody>
      </p:sp>
      <p:sp>
        <p:nvSpPr>
          <p:cNvPr id="5" name="Subtitle 4"/>
          <p:cNvSpPr>
            <a:spLocks noGrp="1"/>
          </p:cNvSpPr>
          <p:nvPr>
            <p:ph type="subTitle" idx="1"/>
          </p:nvPr>
        </p:nvSpPr>
        <p:spPr/>
        <p:txBody>
          <a:bodyPr/>
          <a:lstStyle/>
          <a:p>
            <a:r>
              <a:rPr lang="en-US" dirty="0"/>
              <a:t>Anh Nguyen-Duc</a:t>
            </a:r>
          </a:p>
          <a:p>
            <a:r>
              <a:rPr lang="en-US" dirty="0"/>
              <a:t>Quan Thanh Tho</a:t>
            </a:r>
          </a:p>
        </p:txBody>
      </p:sp>
      <p:sp>
        <p:nvSpPr>
          <p:cNvPr id="4" name="TextBox 3"/>
          <p:cNvSpPr txBox="1"/>
          <p:nvPr/>
        </p:nvSpPr>
        <p:spPr>
          <a:xfrm>
            <a:off x="7757651" y="6190307"/>
            <a:ext cx="2736304" cy="369332"/>
          </a:xfrm>
          <a:prstGeom prst="rect">
            <a:avLst/>
          </a:prstGeom>
          <a:noFill/>
        </p:spPr>
        <p:txBody>
          <a:bodyPr wrap="square" rtlCol="0">
            <a:spAutoFit/>
          </a:bodyPr>
          <a:lstStyle/>
          <a:p>
            <a:pPr algn="ctr"/>
            <a:r>
              <a:rPr lang="en-US" b="1" dirty="0">
                <a:solidFill>
                  <a:srgbClr val="0000FF"/>
                </a:solidFill>
              </a:rPr>
              <a:t>WEEK 9</a:t>
            </a:r>
          </a:p>
        </p:txBody>
      </p:sp>
    </p:spTree>
    <p:extLst>
      <p:ext uri="{BB962C8B-B14F-4D97-AF65-F5344CB8AC3E}">
        <p14:creationId xmlns:p14="http://schemas.microsoft.com/office/powerpoint/2010/main" val="482813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quality model</a:t>
            </a:r>
          </a:p>
        </p:txBody>
      </p:sp>
      <p:sp>
        <p:nvSpPr>
          <p:cNvPr id="4" name="Content Placeholder 3"/>
          <p:cNvSpPr>
            <a:spLocks noGrp="1"/>
          </p:cNvSpPr>
          <p:nvPr>
            <p:ph idx="1"/>
          </p:nvPr>
        </p:nvSpPr>
        <p:spPr/>
        <p:txBody>
          <a:bodyPr/>
          <a:lstStyle/>
          <a:p>
            <a:endParaRPr lang="en-US" dirty="0"/>
          </a:p>
        </p:txBody>
      </p:sp>
      <p:pic>
        <p:nvPicPr>
          <p:cNvPr id="1026" name="Picture 2" descr="ISO/IEC 9126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1180" y="703848"/>
            <a:ext cx="6145897" cy="6145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8092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testing</a:t>
            </a:r>
          </a:p>
        </p:txBody>
      </p:sp>
      <p:sp>
        <p:nvSpPr>
          <p:cNvPr id="10" name="Text Placeholder 9"/>
          <p:cNvSpPr>
            <a:spLocks noGrp="1"/>
          </p:cNvSpPr>
          <p:nvPr>
            <p:ph type="body" idx="1"/>
          </p:nvPr>
        </p:nvSpPr>
        <p:spPr/>
        <p:txBody>
          <a:bodyPr/>
          <a:lstStyle/>
          <a:p>
            <a:endParaRPr lang="en-US"/>
          </a:p>
        </p:txBody>
      </p:sp>
      <p:sp>
        <p:nvSpPr>
          <p:cNvPr id="6" name="Date Placeholder 5"/>
          <p:cNvSpPr>
            <a:spLocks noGrp="1"/>
          </p:cNvSpPr>
          <p:nvPr>
            <p:ph type="dt" sz="half" idx="10"/>
          </p:nvPr>
        </p:nvSpPr>
        <p:spPr/>
        <p:txBody>
          <a:bodyPr/>
          <a:lstStyle/>
          <a:p>
            <a:r>
              <a:rPr lang="en-US"/>
              <a:t>Sep 2019</a:t>
            </a:r>
          </a:p>
        </p:txBody>
      </p:sp>
      <p:sp>
        <p:nvSpPr>
          <p:cNvPr id="4" name="Footer Placeholder 3"/>
          <p:cNvSpPr>
            <a:spLocks noGrp="1"/>
          </p:cNvSpPr>
          <p:nvPr>
            <p:ph type="ftr" sz="quarter" idx="11"/>
          </p:nvPr>
        </p:nvSpPr>
        <p:spPr/>
        <p:txBody>
          <a:bodyPr/>
          <a:lstStyle/>
          <a:p>
            <a:r>
              <a:rPr lang="en-US"/>
              <a:t>Chapter 8. Software testing</a:t>
            </a:r>
          </a:p>
        </p:txBody>
      </p:sp>
      <p:sp>
        <p:nvSpPr>
          <p:cNvPr id="5" name="Slide Number Placeholder 4"/>
          <p:cNvSpPr>
            <a:spLocks noGrp="1"/>
          </p:cNvSpPr>
          <p:nvPr>
            <p:ph type="sldNum" sz="quarter" idx="12"/>
          </p:nvPr>
        </p:nvSpPr>
        <p:spPr/>
        <p:txBody>
          <a:bodyPr/>
          <a:lstStyle/>
          <a:p>
            <a:fld id="{CB105B8D-1C36-1C40-961B-CAAB1DD98B28}" type="slidenum">
              <a:rPr lang="en-US" smtClean="0"/>
              <a:pPr/>
              <a:t>11</a:t>
            </a:fld>
            <a:endParaRPr lang="en-US"/>
          </a:p>
        </p:txBody>
      </p:sp>
    </p:spTree>
    <p:extLst>
      <p:ext uri="{BB962C8B-B14F-4D97-AF65-F5344CB8AC3E}">
        <p14:creationId xmlns:p14="http://schemas.microsoft.com/office/powerpoint/2010/main" val="2209347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Program testing</a:t>
            </a:r>
            <a:endParaRPr lang="en-US" dirty="0"/>
          </a:p>
        </p:txBody>
      </p:sp>
      <p:sp>
        <p:nvSpPr>
          <p:cNvPr id="3" name="Content Placeholder 2"/>
          <p:cNvSpPr>
            <a:spLocks noGrp="1"/>
          </p:cNvSpPr>
          <p:nvPr>
            <p:ph idx="1"/>
          </p:nvPr>
        </p:nvSpPr>
        <p:spPr/>
        <p:txBody>
          <a:bodyPr>
            <a:normAutofit/>
          </a:bodyPr>
          <a:lstStyle/>
          <a:p>
            <a:r>
              <a:rPr lang="en-US" dirty="0"/>
              <a:t>Testing is intended to show that a program does what it is intended to do and to discover program defects before it is put into use. </a:t>
            </a:r>
          </a:p>
          <a:p>
            <a:r>
              <a:rPr lang="en-GB" b="1" dirty="0"/>
              <a:t>Can reveal the presence of errors NOT their absence.</a:t>
            </a:r>
          </a:p>
          <a:p>
            <a:r>
              <a:rPr lang="en-GB" dirty="0"/>
              <a:t>Testing is part of a more general verification and validation process, which also includes static validation techniques.</a:t>
            </a:r>
          </a:p>
          <a:p>
            <a:endParaRPr lang="en-US" dirty="0"/>
          </a:p>
        </p:txBody>
      </p:sp>
      <p:sp>
        <p:nvSpPr>
          <p:cNvPr id="6" name="Date Placeholder 5"/>
          <p:cNvSpPr>
            <a:spLocks noGrp="1"/>
          </p:cNvSpPr>
          <p:nvPr>
            <p:ph type="dt" sz="half" idx="10"/>
          </p:nvPr>
        </p:nvSpPr>
        <p:spPr/>
        <p:txBody>
          <a:bodyPr/>
          <a:lstStyle/>
          <a:p>
            <a:r>
              <a:rPr lang="en-US"/>
              <a:t>Sep 2019</a:t>
            </a:r>
          </a:p>
        </p:txBody>
      </p:sp>
      <p:sp>
        <p:nvSpPr>
          <p:cNvPr id="4" name="Footer Placeholder 3"/>
          <p:cNvSpPr>
            <a:spLocks noGrp="1"/>
          </p:cNvSpPr>
          <p:nvPr>
            <p:ph type="ftr" sz="quarter" idx="11"/>
          </p:nvPr>
        </p:nvSpPr>
        <p:spPr/>
        <p:txBody>
          <a:bodyPr/>
          <a:lstStyle/>
          <a:p>
            <a:r>
              <a:rPr lang="en-US"/>
              <a:t>Chapter 8. Software testing</a:t>
            </a:r>
          </a:p>
        </p:txBody>
      </p:sp>
      <p:sp>
        <p:nvSpPr>
          <p:cNvPr id="5" name="Slide Number Placeholder 4"/>
          <p:cNvSpPr>
            <a:spLocks noGrp="1"/>
          </p:cNvSpPr>
          <p:nvPr>
            <p:ph type="sldNum" sz="quarter" idx="12"/>
          </p:nvPr>
        </p:nvSpPr>
        <p:spPr/>
        <p:txBody>
          <a:bodyPr/>
          <a:lstStyle/>
          <a:p>
            <a:fld id="{CB105B8D-1C36-1C40-961B-CAAB1DD98B28}" type="slidenum">
              <a:rPr lang="en-US" smtClean="0"/>
              <a:pPr/>
              <a:t>12</a:t>
            </a:fld>
            <a:endParaRPr lang="en-US"/>
          </a:p>
        </p:txBody>
      </p:sp>
    </p:spTree>
    <p:extLst>
      <p:ext uri="{BB962C8B-B14F-4D97-AF65-F5344CB8AC3E}">
        <p14:creationId xmlns:p14="http://schemas.microsoft.com/office/powerpoint/2010/main" val="1667651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testing goals</a:t>
            </a:r>
          </a:p>
        </p:txBody>
      </p:sp>
      <p:sp>
        <p:nvSpPr>
          <p:cNvPr id="3" name="Content Placeholder 2"/>
          <p:cNvSpPr>
            <a:spLocks noGrp="1"/>
          </p:cNvSpPr>
          <p:nvPr>
            <p:ph idx="1"/>
          </p:nvPr>
        </p:nvSpPr>
        <p:spPr/>
        <p:txBody>
          <a:bodyPr/>
          <a:lstStyle/>
          <a:p>
            <a:r>
              <a:rPr lang="en-US" dirty="0"/>
              <a:t>To demonstrate to the developer and the customer that the software meets its requirements. </a:t>
            </a:r>
          </a:p>
          <a:p>
            <a:pPr lvl="1"/>
            <a:r>
              <a:rPr lang="en-US" dirty="0"/>
              <a:t>validation testing</a:t>
            </a:r>
            <a:endParaRPr lang="en-US" b="1" dirty="0"/>
          </a:p>
          <a:p>
            <a:endParaRPr lang="en-US" dirty="0"/>
          </a:p>
          <a:p>
            <a:r>
              <a:rPr lang="en-US" dirty="0"/>
              <a:t>To discover situations in which the behavior of the software is incorrect, undesirable or does not conform to its specification. </a:t>
            </a:r>
          </a:p>
          <a:p>
            <a:pPr lvl="1"/>
            <a:r>
              <a:rPr lang="en-US" dirty="0"/>
              <a:t>defect testing</a:t>
            </a:r>
          </a:p>
        </p:txBody>
      </p:sp>
      <p:sp>
        <p:nvSpPr>
          <p:cNvPr id="6" name="Date Placeholder 5"/>
          <p:cNvSpPr>
            <a:spLocks noGrp="1"/>
          </p:cNvSpPr>
          <p:nvPr>
            <p:ph type="dt" sz="half" idx="10"/>
          </p:nvPr>
        </p:nvSpPr>
        <p:spPr/>
        <p:txBody>
          <a:bodyPr/>
          <a:lstStyle/>
          <a:p>
            <a:r>
              <a:rPr lang="en-US"/>
              <a:t>Sep 2019</a:t>
            </a:r>
          </a:p>
        </p:txBody>
      </p:sp>
      <p:sp>
        <p:nvSpPr>
          <p:cNvPr id="5" name="Footer Placeholder 4"/>
          <p:cNvSpPr>
            <a:spLocks noGrp="1"/>
          </p:cNvSpPr>
          <p:nvPr>
            <p:ph type="ftr" sz="quarter" idx="11"/>
          </p:nvPr>
        </p:nvSpPr>
        <p:spPr/>
        <p:txBody>
          <a:bodyPr/>
          <a:lstStyle/>
          <a:p>
            <a:r>
              <a:rPr lang="en-US"/>
              <a:t>Chapter 8. Software testing</a:t>
            </a:r>
          </a:p>
        </p:txBody>
      </p:sp>
      <p:sp>
        <p:nvSpPr>
          <p:cNvPr id="4" name="Slide Number Placeholder 3"/>
          <p:cNvSpPr>
            <a:spLocks noGrp="1"/>
          </p:cNvSpPr>
          <p:nvPr>
            <p:ph type="sldNum" sz="quarter" idx="12"/>
          </p:nvPr>
        </p:nvSpPr>
        <p:spPr/>
        <p:txBody>
          <a:bodyPr/>
          <a:lstStyle/>
          <a:p>
            <a:fld id="{CB105B8D-1C36-1C40-961B-CAAB1DD98B28}" type="slidenum">
              <a:rPr lang="en-US" smtClean="0"/>
              <a:pPr/>
              <a:t>13</a:t>
            </a:fld>
            <a:endParaRPr lang="en-US"/>
          </a:p>
        </p:txBody>
      </p:sp>
    </p:spTree>
    <p:extLst>
      <p:ext uri="{BB962C8B-B14F-4D97-AF65-F5344CB8AC3E}">
        <p14:creationId xmlns:p14="http://schemas.microsoft.com/office/powerpoint/2010/main" val="1600657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a:t>QUALITY ASSURANCE</a:t>
            </a:r>
          </a:p>
        </p:txBody>
      </p:sp>
      <p:sp>
        <p:nvSpPr>
          <p:cNvPr id="3" name="Content Placeholder 2"/>
          <p:cNvSpPr>
            <a:spLocks noGrp="1"/>
          </p:cNvSpPr>
          <p:nvPr>
            <p:ph idx="1"/>
          </p:nvPr>
        </p:nvSpPr>
        <p:spPr/>
        <p:txBody>
          <a:bodyPr/>
          <a:lstStyle/>
          <a:p>
            <a:endParaRPr lang="nb-NO" dirty="0"/>
          </a:p>
        </p:txBody>
      </p:sp>
      <p:sp>
        <p:nvSpPr>
          <p:cNvPr id="4" name="Date Placeholder 3"/>
          <p:cNvSpPr>
            <a:spLocks noGrp="1"/>
          </p:cNvSpPr>
          <p:nvPr>
            <p:ph type="dt" sz="half" idx="10"/>
          </p:nvPr>
        </p:nvSpPr>
        <p:spPr/>
        <p:txBody>
          <a:bodyPr/>
          <a:lstStyle/>
          <a:p>
            <a:r>
              <a:rPr lang="en-US"/>
              <a:t>Sep 2019</a:t>
            </a:r>
          </a:p>
        </p:txBody>
      </p:sp>
      <p:sp>
        <p:nvSpPr>
          <p:cNvPr id="5" name="Footer Placeholder 4"/>
          <p:cNvSpPr>
            <a:spLocks noGrp="1"/>
          </p:cNvSpPr>
          <p:nvPr>
            <p:ph type="ftr" sz="quarter" idx="11"/>
          </p:nvPr>
        </p:nvSpPr>
        <p:spPr/>
        <p:txBody>
          <a:bodyPr/>
          <a:lstStyle/>
          <a:p>
            <a:r>
              <a:rPr lang="en-US"/>
              <a:t>Chapter 8. Software testing</a:t>
            </a:r>
          </a:p>
        </p:txBody>
      </p:sp>
      <p:sp>
        <p:nvSpPr>
          <p:cNvPr id="6" name="Slide Number Placeholder 5"/>
          <p:cNvSpPr>
            <a:spLocks noGrp="1"/>
          </p:cNvSpPr>
          <p:nvPr>
            <p:ph type="sldNum" sz="quarter" idx="12"/>
          </p:nvPr>
        </p:nvSpPr>
        <p:spPr/>
        <p:txBody>
          <a:bodyPr/>
          <a:lstStyle/>
          <a:p>
            <a:fld id="{CB105B8D-1C36-1C40-961B-CAAB1DD98B28}" type="slidenum">
              <a:rPr lang="en-US" smtClean="0"/>
              <a:pPr/>
              <a:t>14</a:t>
            </a:fld>
            <a:endParaRPr lang="en-US"/>
          </a:p>
        </p:txBody>
      </p:sp>
      <p:pic>
        <p:nvPicPr>
          <p:cNvPr id="7" name="Picture 6" descr="Screen Shot 2015-05-05 at 20.09.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9334" y="1366669"/>
            <a:ext cx="5936456" cy="4470536"/>
          </a:xfrm>
          <a:prstGeom prst="rect">
            <a:avLst/>
          </a:prstGeom>
        </p:spPr>
      </p:pic>
    </p:spTree>
    <p:extLst>
      <p:ext uri="{BB962C8B-B14F-4D97-AF65-F5344CB8AC3E}">
        <p14:creationId xmlns:p14="http://schemas.microsoft.com/office/powerpoint/2010/main" val="3584775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eaLnBrk="1" hangingPunct="1"/>
            <a:r>
              <a:rPr lang="en-US" altLang="nb-NO"/>
              <a:t>Psychology of Testing (1)</a:t>
            </a:r>
            <a:endParaRPr lang="he-IL" altLang="nb-NO"/>
          </a:p>
        </p:txBody>
      </p:sp>
      <p:sp>
        <p:nvSpPr>
          <p:cNvPr id="23555" name="Content Placeholder 2"/>
          <p:cNvSpPr>
            <a:spLocks noGrp="1"/>
          </p:cNvSpPr>
          <p:nvPr>
            <p:ph sz="quarter" idx="1"/>
          </p:nvPr>
        </p:nvSpPr>
        <p:spPr/>
        <p:txBody>
          <a:bodyPr/>
          <a:lstStyle/>
          <a:p>
            <a:pPr eaLnBrk="1" hangingPunct="1"/>
            <a:r>
              <a:rPr lang="en-US" altLang="nb-NO"/>
              <a:t>A program is its programmer’s baby!</a:t>
            </a:r>
          </a:p>
          <a:p>
            <a:pPr lvl="1" eaLnBrk="1" hangingPunct="1"/>
            <a:r>
              <a:rPr lang="en-US" altLang="nb-NO"/>
              <a:t>Trying to find errors in one’s own program is like trying to find defects in one’s own baby.</a:t>
            </a:r>
          </a:p>
          <a:p>
            <a:pPr lvl="1" eaLnBrk="1" hangingPunct="1"/>
            <a:r>
              <a:rPr lang="en-US" altLang="nb-NO"/>
              <a:t>It is best to have someone other than the programmer doing the testing.</a:t>
            </a:r>
          </a:p>
          <a:p>
            <a:pPr eaLnBrk="1" hangingPunct="1"/>
            <a:r>
              <a:rPr lang="en-US" altLang="nb-NO"/>
              <a:t> Tester must be highly skilled, experienced professional.</a:t>
            </a:r>
          </a:p>
          <a:p>
            <a:pPr eaLnBrk="1" hangingPunct="1"/>
            <a:r>
              <a:rPr lang="en-US" altLang="nb-NO"/>
              <a:t>It helps if he or she possesses a diabolical mind.</a:t>
            </a:r>
            <a:endParaRPr lang="he-IL" altLang="nb-NO"/>
          </a:p>
        </p:txBody>
      </p:sp>
    </p:spTree>
    <p:extLst>
      <p:ext uri="{BB962C8B-B14F-4D97-AF65-F5344CB8AC3E}">
        <p14:creationId xmlns:p14="http://schemas.microsoft.com/office/powerpoint/2010/main" val="32586522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eaLnBrk="1" hangingPunct="1"/>
            <a:r>
              <a:rPr lang="en-US" altLang="nb-NO"/>
              <a:t>Psychology of Testing (2)</a:t>
            </a:r>
            <a:endParaRPr lang="he-IL" altLang="nb-NO"/>
          </a:p>
        </p:txBody>
      </p:sp>
      <p:sp>
        <p:nvSpPr>
          <p:cNvPr id="24579" name="Content Placeholder 2"/>
          <p:cNvSpPr>
            <a:spLocks noGrp="1"/>
          </p:cNvSpPr>
          <p:nvPr>
            <p:ph sz="quarter" idx="1"/>
          </p:nvPr>
        </p:nvSpPr>
        <p:spPr/>
        <p:txBody>
          <a:bodyPr>
            <a:normAutofit lnSpcReduction="10000"/>
          </a:bodyPr>
          <a:lstStyle/>
          <a:p>
            <a:pPr eaLnBrk="1" hangingPunct="1"/>
            <a:r>
              <a:rPr lang="en-US" altLang="nb-NO"/>
              <a:t>Testing achievements depend a lot on what are the goals.</a:t>
            </a:r>
          </a:p>
          <a:p>
            <a:pPr eaLnBrk="1" hangingPunct="1"/>
            <a:r>
              <a:rPr lang="en-US" altLang="nb-NO"/>
              <a:t>Myers says (79):</a:t>
            </a:r>
          </a:p>
          <a:p>
            <a:pPr lvl="1" eaLnBrk="1" hangingPunct="1"/>
            <a:r>
              <a:rPr lang="en-US" altLang="nb-NO"/>
              <a:t> If your goal is to </a:t>
            </a:r>
            <a:r>
              <a:rPr lang="en-US" altLang="nb-NO" b="1"/>
              <a:t>show absence of errors</a:t>
            </a:r>
            <a:r>
              <a:rPr lang="en-US" altLang="nb-NO"/>
              <a:t>, you will not discover many.</a:t>
            </a:r>
          </a:p>
          <a:p>
            <a:pPr lvl="1" eaLnBrk="1" hangingPunct="1"/>
            <a:r>
              <a:rPr lang="en-US" altLang="nb-NO"/>
              <a:t>If you are trying to </a:t>
            </a:r>
            <a:r>
              <a:rPr lang="en-US" altLang="nb-NO" b="1"/>
              <a:t>show the program correct</a:t>
            </a:r>
            <a:r>
              <a:rPr lang="en-US" altLang="nb-NO"/>
              <a:t>, your subconscious will manufacture safe test cases.</a:t>
            </a:r>
          </a:p>
          <a:p>
            <a:pPr lvl="1" eaLnBrk="1" hangingPunct="1"/>
            <a:r>
              <a:rPr lang="en-US" altLang="nb-NO"/>
              <a:t>If your goal is to </a:t>
            </a:r>
            <a:r>
              <a:rPr lang="en-US" altLang="nb-NO" b="1"/>
              <a:t>show presence of errors</a:t>
            </a:r>
            <a:r>
              <a:rPr lang="en-US" altLang="nb-NO"/>
              <a:t>, you will discover large percentage of them.</a:t>
            </a:r>
          </a:p>
          <a:p>
            <a:pPr lvl="1" eaLnBrk="1" hangingPunct="1"/>
            <a:endParaRPr lang="en-US" altLang="nb-NO"/>
          </a:p>
          <a:p>
            <a:pPr algn="ctr" eaLnBrk="1" hangingPunct="1">
              <a:buFont typeface="Wingdings 2" panose="05020102010507070707" pitchFamily="18" charset="2"/>
              <a:buNone/>
            </a:pPr>
            <a:r>
              <a:rPr lang="en-US" altLang="nb-NO" b="1">
                <a:solidFill>
                  <a:srgbClr val="0070C0"/>
                </a:solidFill>
                <a:latin typeface="Tempus Sans ITC" panose="04020404030D07020202" pitchFamily="82" charset="0"/>
              </a:rPr>
              <a:t>Testing is the process of executing a program with the intention of finding errors  </a:t>
            </a:r>
            <a:r>
              <a:rPr lang="en-US" altLang="nb-NO"/>
              <a:t>(G. Myers)</a:t>
            </a:r>
            <a:endParaRPr lang="he-IL" altLang="nb-NO"/>
          </a:p>
          <a:p>
            <a:pPr eaLnBrk="1" hangingPunct="1">
              <a:buFont typeface="Wingdings 2" panose="05020102010507070707" pitchFamily="18" charset="2"/>
              <a:buNone/>
            </a:pPr>
            <a:endParaRPr lang="en-US" altLang="nb-NO"/>
          </a:p>
        </p:txBody>
      </p:sp>
    </p:spTree>
    <p:extLst>
      <p:ext uri="{BB962C8B-B14F-4D97-AF65-F5344CB8AC3E}">
        <p14:creationId xmlns:p14="http://schemas.microsoft.com/office/powerpoint/2010/main" val="2609375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 input-output model of program testing</a:t>
            </a:r>
            <a:r>
              <a:rPr lang="en-GB"/>
              <a:t> </a:t>
            </a:r>
            <a:endParaRPr lang="en-US" dirty="0"/>
          </a:p>
        </p:txBody>
      </p:sp>
      <p:sp>
        <p:nvSpPr>
          <p:cNvPr id="3" name="Date Placeholder 2"/>
          <p:cNvSpPr>
            <a:spLocks noGrp="1"/>
          </p:cNvSpPr>
          <p:nvPr>
            <p:ph type="dt" sz="half" idx="10"/>
          </p:nvPr>
        </p:nvSpPr>
        <p:spPr/>
        <p:txBody>
          <a:bodyPr/>
          <a:lstStyle/>
          <a:p>
            <a:r>
              <a:rPr lang="en-US"/>
              <a:t>Sep 2019</a:t>
            </a:r>
          </a:p>
        </p:txBody>
      </p:sp>
      <p:sp>
        <p:nvSpPr>
          <p:cNvPr id="6" name="Footer Placeholder 5"/>
          <p:cNvSpPr>
            <a:spLocks noGrp="1"/>
          </p:cNvSpPr>
          <p:nvPr>
            <p:ph type="ftr" sz="quarter" idx="11"/>
          </p:nvPr>
        </p:nvSpPr>
        <p:spPr/>
        <p:txBody>
          <a:bodyPr/>
          <a:lstStyle/>
          <a:p>
            <a:r>
              <a:rPr lang="en-US"/>
              <a:t>Chapter 8. Software testing</a:t>
            </a:r>
          </a:p>
        </p:txBody>
      </p:sp>
      <p:sp>
        <p:nvSpPr>
          <p:cNvPr id="5" name="Slide Number Placeholder 4"/>
          <p:cNvSpPr>
            <a:spLocks noGrp="1"/>
          </p:cNvSpPr>
          <p:nvPr>
            <p:ph type="sldNum" sz="quarter" idx="12"/>
          </p:nvPr>
        </p:nvSpPr>
        <p:spPr/>
        <p:txBody>
          <a:bodyPr/>
          <a:lstStyle/>
          <a:p>
            <a:fld id="{CB105B8D-1C36-1C40-961B-CAAB1DD98B28}" type="slidenum">
              <a:rPr lang="en-US" smtClean="0"/>
              <a:pPr/>
              <a:t>17</a:t>
            </a:fld>
            <a:endParaRPr lang="en-US"/>
          </a:p>
        </p:txBody>
      </p:sp>
      <p:pic>
        <p:nvPicPr>
          <p:cNvPr id="8" name="Content Placeholder 3" descr="8.1 IOModelofTesting.eps"/>
          <p:cNvPicPr>
            <a:picLocks noChangeAspect="1"/>
          </p:cNvPicPr>
          <p:nvPr/>
        </p:nvPicPr>
        <p:blipFill>
          <a:blip r:embed="rId3"/>
          <a:srcRect l="-14077" r="-14077"/>
          <a:stretch>
            <a:fillRect/>
          </a:stretch>
        </p:blipFill>
        <p:spPr bwMode="auto">
          <a:xfrm>
            <a:off x="1981200" y="1709738"/>
            <a:ext cx="8288026" cy="4558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model of the software testing process</a:t>
            </a:r>
            <a:r>
              <a:rPr lang="en-GB"/>
              <a:t> </a:t>
            </a:r>
            <a:endParaRPr lang="en-US" dirty="0"/>
          </a:p>
        </p:txBody>
      </p:sp>
      <p:sp>
        <p:nvSpPr>
          <p:cNvPr id="3" name="Date Placeholder 2"/>
          <p:cNvSpPr>
            <a:spLocks noGrp="1"/>
          </p:cNvSpPr>
          <p:nvPr>
            <p:ph type="dt" sz="half" idx="10"/>
          </p:nvPr>
        </p:nvSpPr>
        <p:spPr/>
        <p:txBody>
          <a:bodyPr/>
          <a:lstStyle/>
          <a:p>
            <a:r>
              <a:rPr lang="en-US"/>
              <a:t>Sep 2019</a:t>
            </a:r>
          </a:p>
        </p:txBody>
      </p:sp>
      <p:sp>
        <p:nvSpPr>
          <p:cNvPr id="6" name="Footer Placeholder 5"/>
          <p:cNvSpPr>
            <a:spLocks noGrp="1"/>
          </p:cNvSpPr>
          <p:nvPr>
            <p:ph type="ftr" sz="quarter" idx="11"/>
          </p:nvPr>
        </p:nvSpPr>
        <p:spPr/>
        <p:txBody>
          <a:bodyPr/>
          <a:lstStyle/>
          <a:p>
            <a:r>
              <a:rPr lang="en-US"/>
              <a:t>Chapter 8. Software testing</a:t>
            </a:r>
          </a:p>
        </p:txBody>
      </p:sp>
      <p:sp>
        <p:nvSpPr>
          <p:cNvPr id="5" name="Slide Number Placeholder 4"/>
          <p:cNvSpPr>
            <a:spLocks noGrp="1"/>
          </p:cNvSpPr>
          <p:nvPr>
            <p:ph type="sldNum" sz="quarter" idx="12"/>
          </p:nvPr>
        </p:nvSpPr>
        <p:spPr/>
        <p:txBody>
          <a:bodyPr/>
          <a:lstStyle/>
          <a:p>
            <a:fld id="{CB105B8D-1C36-1C40-961B-CAAB1DD98B28}" type="slidenum">
              <a:rPr lang="en-US" smtClean="0"/>
              <a:pPr/>
              <a:t>18</a:t>
            </a:fld>
            <a:endParaRPr lang="en-US"/>
          </a:p>
        </p:txBody>
      </p:sp>
      <p:pic>
        <p:nvPicPr>
          <p:cNvPr id="13" name="Content Placeholder 7" descr="8.3 Testing Proces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897" y="1886551"/>
            <a:ext cx="11737066" cy="245103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Stages of testing</a:t>
            </a:r>
            <a:endParaRPr lang="en-US" dirty="0"/>
          </a:p>
        </p:txBody>
      </p:sp>
      <p:sp>
        <p:nvSpPr>
          <p:cNvPr id="3" name="Content Placeholder 2"/>
          <p:cNvSpPr>
            <a:spLocks noGrp="1"/>
          </p:cNvSpPr>
          <p:nvPr>
            <p:ph idx="1"/>
          </p:nvPr>
        </p:nvSpPr>
        <p:spPr/>
        <p:txBody>
          <a:bodyPr/>
          <a:lstStyle/>
          <a:p>
            <a:r>
              <a:rPr lang="en-US"/>
              <a:t>Development testing</a:t>
            </a:r>
          </a:p>
          <a:p>
            <a:pPr lvl="1"/>
            <a:r>
              <a:rPr lang="en-US"/>
              <a:t>the system is tested during development to discover bugs and defects. </a:t>
            </a:r>
          </a:p>
          <a:p>
            <a:r>
              <a:rPr lang="en-US"/>
              <a:t>Release testing</a:t>
            </a:r>
          </a:p>
          <a:p>
            <a:pPr lvl="1"/>
            <a:r>
              <a:rPr lang="en-US"/>
              <a:t>a separate testing team test a complete version of the system before it is released to users. </a:t>
            </a:r>
          </a:p>
          <a:p>
            <a:r>
              <a:rPr lang="en-US"/>
              <a:t>User testing</a:t>
            </a:r>
          </a:p>
          <a:p>
            <a:pPr lvl="1"/>
            <a:r>
              <a:rPr lang="en-US"/>
              <a:t>users or potential users of a system test the system in their own environment.</a:t>
            </a:r>
            <a:endParaRPr lang="en-US" dirty="0"/>
          </a:p>
        </p:txBody>
      </p:sp>
      <p:sp>
        <p:nvSpPr>
          <p:cNvPr id="6" name="Date Placeholder 5"/>
          <p:cNvSpPr>
            <a:spLocks noGrp="1"/>
          </p:cNvSpPr>
          <p:nvPr>
            <p:ph type="dt" sz="half" idx="10"/>
          </p:nvPr>
        </p:nvSpPr>
        <p:spPr/>
        <p:txBody>
          <a:bodyPr/>
          <a:lstStyle/>
          <a:p>
            <a:r>
              <a:rPr lang="en-US"/>
              <a:t>Sep 2019</a:t>
            </a:r>
          </a:p>
        </p:txBody>
      </p:sp>
      <p:sp>
        <p:nvSpPr>
          <p:cNvPr id="4" name="Footer Placeholder 3"/>
          <p:cNvSpPr>
            <a:spLocks noGrp="1"/>
          </p:cNvSpPr>
          <p:nvPr>
            <p:ph type="ftr" sz="quarter" idx="11"/>
          </p:nvPr>
        </p:nvSpPr>
        <p:spPr/>
        <p:txBody>
          <a:bodyPr/>
          <a:lstStyle/>
          <a:p>
            <a:r>
              <a:rPr lang="en-US"/>
              <a:t>Chapter 8. Software testing</a:t>
            </a:r>
          </a:p>
        </p:txBody>
      </p:sp>
      <p:sp>
        <p:nvSpPr>
          <p:cNvPr id="5" name="Slide Number Placeholder 4"/>
          <p:cNvSpPr>
            <a:spLocks noGrp="1"/>
          </p:cNvSpPr>
          <p:nvPr>
            <p:ph type="sldNum" sz="quarter" idx="12"/>
          </p:nvPr>
        </p:nvSpPr>
        <p:spPr/>
        <p:txBody>
          <a:bodyPr/>
          <a:lstStyle/>
          <a:p>
            <a:fld id="{CB105B8D-1C36-1C40-961B-CAAB1DD98B28}" type="slidenum">
              <a:rPr lang="en-US" smtClean="0"/>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Topics covered</a:t>
            </a:r>
            <a:endParaRPr lang="en-US" dirty="0"/>
          </a:p>
        </p:txBody>
      </p:sp>
      <p:sp>
        <p:nvSpPr>
          <p:cNvPr id="3" name="Content Placeholder 2"/>
          <p:cNvSpPr>
            <a:spLocks noGrp="1"/>
          </p:cNvSpPr>
          <p:nvPr>
            <p:ph idx="1"/>
          </p:nvPr>
        </p:nvSpPr>
        <p:spPr/>
        <p:txBody>
          <a:bodyPr/>
          <a:lstStyle/>
          <a:p>
            <a:r>
              <a:rPr lang="en-US" dirty="0"/>
              <a:t>Software Quality &amp; its importance</a:t>
            </a:r>
          </a:p>
          <a:p>
            <a:r>
              <a:rPr lang="en-US" dirty="0"/>
              <a:t>Software testing types and techniques</a:t>
            </a:r>
            <a:endParaRPr lang="en-GB" dirty="0"/>
          </a:p>
          <a:p>
            <a:r>
              <a:rPr lang="en-US" dirty="0"/>
              <a:t>Test plan and Test strategies</a:t>
            </a:r>
            <a:endParaRPr lang="en-GB" dirty="0"/>
          </a:p>
        </p:txBody>
      </p:sp>
      <p:sp>
        <p:nvSpPr>
          <p:cNvPr id="6" name="Date Placeholder 5"/>
          <p:cNvSpPr>
            <a:spLocks noGrp="1"/>
          </p:cNvSpPr>
          <p:nvPr>
            <p:ph type="dt" sz="half" idx="10"/>
          </p:nvPr>
        </p:nvSpPr>
        <p:spPr/>
        <p:txBody>
          <a:bodyPr/>
          <a:lstStyle/>
          <a:p>
            <a:r>
              <a:rPr lang="en-US"/>
              <a:t>Sep 2019</a:t>
            </a:r>
          </a:p>
        </p:txBody>
      </p:sp>
      <p:sp>
        <p:nvSpPr>
          <p:cNvPr id="5" name="Footer Placeholder 4"/>
          <p:cNvSpPr>
            <a:spLocks noGrp="1"/>
          </p:cNvSpPr>
          <p:nvPr>
            <p:ph type="ftr" sz="quarter" idx="11"/>
          </p:nvPr>
        </p:nvSpPr>
        <p:spPr/>
        <p:txBody>
          <a:bodyPr/>
          <a:lstStyle/>
          <a:p>
            <a:r>
              <a:rPr lang="en-US"/>
              <a:t>Chapter 8. Software testing</a:t>
            </a:r>
          </a:p>
        </p:txBody>
      </p:sp>
      <p:sp>
        <p:nvSpPr>
          <p:cNvPr id="4" name="Slide Number Placeholder 3"/>
          <p:cNvSpPr>
            <a:spLocks noGrp="1"/>
          </p:cNvSpPr>
          <p:nvPr>
            <p:ph type="sldNum" sz="quarter" idx="12"/>
          </p:nvPr>
        </p:nvSpPr>
        <p:spPr/>
        <p:txBody>
          <a:bodyPr/>
          <a:lstStyle/>
          <a:p>
            <a:fld id="{CB105B8D-1C36-1C40-961B-CAAB1DD98B28}" type="slidenum">
              <a:rPr lang="en-US" smtClean="0"/>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Development testing</a:t>
            </a:r>
            <a:endParaRPr lang="en-US" dirty="0"/>
          </a:p>
        </p:txBody>
      </p:sp>
      <p:sp>
        <p:nvSpPr>
          <p:cNvPr id="3" name="Content Placeholder 2"/>
          <p:cNvSpPr>
            <a:spLocks noGrp="1"/>
          </p:cNvSpPr>
          <p:nvPr>
            <p:ph idx="1"/>
          </p:nvPr>
        </p:nvSpPr>
        <p:spPr/>
        <p:txBody>
          <a:bodyPr>
            <a:normAutofit fontScale="92500" lnSpcReduction="20000"/>
          </a:bodyPr>
          <a:lstStyle/>
          <a:p>
            <a:endParaRPr lang="en-US"/>
          </a:p>
          <a:p>
            <a:r>
              <a:rPr lang="en-US"/>
              <a:t>Unit testing: </a:t>
            </a:r>
          </a:p>
          <a:p>
            <a:pPr lvl="1"/>
            <a:r>
              <a:rPr lang="en-US"/>
              <a:t>for individual program units or object classes</a:t>
            </a:r>
          </a:p>
          <a:p>
            <a:pPr lvl="1"/>
            <a:r>
              <a:rPr lang="en-US"/>
              <a:t>focus on testing the functionality of objects or methods.</a:t>
            </a:r>
            <a:endParaRPr lang="en-GB"/>
          </a:p>
          <a:p>
            <a:r>
              <a:rPr lang="en-US"/>
              <a:t>Component testing: </a:t>
            </a:r>
          </a:p>
          <a:p>
            <a:pPr lvl="1"/>
            <a:r>
              <a:rPr lang="en-US"/>
              <a:t>several individual units are integrated to create composite components</a:t>
            </a:r>
          </a:p>
          <a:p>
            <a:pPr lvl="1"/>
            <a:r>
              <a:rPr lang="en-US"/>
              <a:t>focus on testing component interfaces.</a:t>
            </a:r>
            <a:endParaRPr lang="en-GB"/>
          </a:p>
          <a:p>
            <a:r>
              <a:rPr lang="en-US"/>
              <a:t>System testing: </a:t>
            </a:r>
          </a:p>
          <a:p>
            <a:pPr lvl="1"/>
            <a:r>
              <a:rPr lang="en-US"/>
              <a:t>some or all of the components in a system are integrated and the system is tested as a whole</a:t>
            </a:r>
          </a:p>
          <a:p>
            <a:pPr lvl="1"/>
            <a:r>
              <a:rPr lang="en-US"/>
              <a:t>focus on testing component interactions.</a:t>
            </a:r>
            <a:endParaRPr lang="en-GB"/>
          </a:p>
          <a:p>
            <a:endParaRPr lang="en-US" dirty="0"/>
          </a:p>
        </p:txBody>
      </p:sp>
      <p:sp>
        <p:nvSpPr>
          <p:cNvPr id="6" name="Date Placeholder 5"/>
          <p:cNvSpPr>
            <a:spLocks noGrp="1"/>
          </p:cNvSpPr>
          <p:nvPr>
            <p:ph type="dt" sz="half" idx="10"/>
          </p:nvPr>
        </p:nvSpPr>
        <p:spPr/>
        <p:txBody>
          <a:bodyPr/>
          <a:lstStyle/>
          <a:p>
            <a:r>
              <a:rPr lang="en-US"/>
              <a:t>Sep 2019</a:t>
            </a:r>
          </a:p>
        </p:txBody>
      </p:sp>
      <p:sp>
        <p:nvSpPr>
          <p:cNvPr id="4" name="Footer Placeholder 3"/>
          <p:cNvSpPr>
            <a:spLocks noGrp="1"/>
          </p:cNvSpPr>
          <p:nvPr>
            <p:ph type="ftr" sz="quarter" idx="11"/>
          </p:nvPr>
        </p:nvSpPr>
        <p:spPr/>
        <p:txBody>
          <a:bodyPr/>
          <a:lstStyle/>
          <a:p>
            <a:r>
              <a:rPr lang="en-US"/>
              <a:t>Chapter 8. Software testing</a:t>
            </a:r>
          </a:p>
        </p:txBody>
      </p:sp>
      <p:sp>
        <p:nvSpPr>
          <p:cNvPr id="5" name="Slide Number Placeholder 4"/>
          <p:cNvSpPr>
            <a:spLocks noGrp="1"/>
          </p:cNvSpPr>
          <p:nvPr>
            <p:ph type="sldNum" sz="quarter" idx="12"/>
          </p:nvPr>
        </p:nvSpPr>
        <p:spPr/>
        <p:txBody>
          <a:bodyPr/>
          <a:lstStyle/>
          <a:p>
            <a:fld id="{CB105B8D-1C36-1C40-961B-CAAB1DD98B28}" type="slidenum">
              <a:rPr lang="en-US" smtClean="0"/>
              <a:pPr/>
              <a:t>20</a:t>
            </a:fld>
            <a:endParaRPr lang="en-US"/>
          </a:p>
        </p:txBody>
      </p:sp>
      <p:sp>
        <p:nvSpPr>
          <p:cNvPr id="7" name="Rectangle 6"/>
          <p:cNvSpPr/>
          <p:nvPr/>
        </p:nvSpPr>
        <p:spPr>
          <a:xfrm>
            <a:off x="4026196" y="1524001"/>
            <a:ext cx="6918251" cy="461665"/>
          </a:xfrm>
          <a:prstGeom prst="rect">
            <a:avLst/>
          </a:prstGeom>
        </p:spPr>
        <p:txBody>
          <a:bodyPr wrap="square">
            <a:spAutoFit/>
          </a:bodyPr>
          <a:lstStyle/>
          <a:p>
            <a:r>
              <a:rPr lang="en-US" sz="2400" i="1" dirty="0">
                <a:solidFill>
                  <a:srgbClr val="FF0000"/>
                </a:solidFill>
              </a:rPr>
              <a:t>carried out by the team developing the system.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t>Unit testing</a:t>
            </a:r>
            <a:endParaRPr lang="en-US" dirty="0"/>
          </a:p>
        </p:txBody>
      </p:sp>
      <p:sp>
        <p:nvSpPr>
          <p:cNvPr id="40963" name="Rectangle 3"/>
          <p:cNvSpPr>
            <a:spLocks noGrp="1" noChangeArrowheads="1"/>
          </p:cNvSpPr>
          <p:nvPr>
            <p:ph idx="1"/>
          </p:nvPr>
        </p:nvSpPr>
        <p:spPr/>
        <p:txBody>
          <a:bodyPr/>
          <a:lstStyle/>
          <a:p>
            <a:r>
              <a:rPr lang="en-US"/>
              <a:t>Unit testing is the process of testing individual components in isolation.</a:t>
            </a:r>
          </a:p>
          <a:p>
            <a:r>
              <a:rPr lang="en-US"/>
              <a:t>It is a defect testing process.</a:t>
            </a:r>
          </a:p>
          <a:p>
            <a:r>
              <a:rPr lang="en-US"/>
              <a:t>Units may be:</a:t>
            </a:r>
          </a:p>
          <a:p>
            <a:pPr lvl="1"/>
            <a:r>
              <a:rPr lang="en-US"/>
              <a:t>Individual functions or methods within an object </a:t>
            </a:r>
          </a:p>
          <a:p>
            <a:pPr lvl="1"/>
            <a:r>
              <a:rPr lang="en-US"/>
              <a:t>Object classes with several attributes and methods </a:t>
            </a:r>
          </a:p>
          <a:p>
            <a:pPr lvl="1"/>
            <a:r>
              <a:rPr lang="en-US"/>
              <a:t>Composite components with defined interfaces used to access their functionality.</a:t>
            </a:r>
            <a:endParaRPr lang="en-US" dirty="0"/>
          </a:p>
        </p:txBody>
      </p:sp>
      <p:sp>
        <p:nvSpPr>
          <p:cNvPr id="2" name="Date Placeholder 1"/>
          <p:cNvSpPr>
            <a:spLocks noGrp="1"/>
          </p:cNvSpPr>
          <p:nvPr>
            <p:ph type="dt" sz="half" idx="10"/>
          </p:nvPr>
        </p:nvSpPr>
        <p:spPr/>
        <p:txBody>
          <a:bodyPr/>
          <a:lstStyle/>
          <a:p>
            <a:r>
              <a:rPr lang="en-US"/>
              <a:t>Sep 2019</a:t>
            </a:r>
          </a:p>
        </p:txBody>
      </p:sp>
      <p:sp>
        <p:nvSpPr>
          <p:cNvPr id="5" name="Footer Placeholder 4"/>
          <p:cNvSpPr>
            <a:spLocks noGrp="1"/>
          </p:cNvSpPr>
          <p:nvPr>
            <p:ph type="ftr" sz="quarter" idx="11"/>
          </p:nvPr>
        </p:nvSpPr>
        <p:spPr/>
        <p:txBody>
          <a:bodyPr/>
          <a:lstStyle/>
          <a:p>
            <a:r>
              <a:rPr lang="en-US"/>
              <a:t>Chapter 8. Software testing</a:t>
            </a:r>
          </a:p>
        </p:txBody>
      </p:sp>
      <p:sp>
        <p:nvSpPr>
          <p:cNvPr id="4" name="Slide Number Placeholder 3"/>
          <p:cNvSpPr>
            <a:spLocks noGrp="1"/>
          </p:cNvSpPr>
          <p:nvPr>
            <p:ph type="sldNum" sz="quarter" idx="12"/>
          </p:nvPr>
        </p:nvSpPr>
        <p:spPr/>
        <p:txBody>
          <a:bodyPr/>
          <a:lstStyle/>
          <a:p>
            <a:fld id="{CB105B8D-1C36-1C40-961B-CAAB1DD98B28}" type="slidenum">
              <a:rPr lang="en-US" smtClean="0"/>
              <a:pPr/>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Unit Testing: Black-/White-box Test</a:t>
            </a:r>
            <a:endParaRPr lang="en-US" dirty="0"/>
          </a:p>
        </p:txBody>
      </p:sp>
      <p:sp>
        <p:nvSpPr>
          <p:cNvPr id="4" name="Date Placeholder 3"/>
          <p:cNvSpPr>
            <a:spLocks noGrp="1"/>
          </p:cNvSpPr>
          <p:nvPr>
            <p:ph type="dt" sz="half" idx="10"/>
          </p:nvPr>
        </p:nvSpPr>
        <p:spPr/>
        <p:txBody>
          <a:bodyPr/>
          <a:lstStyle/>
          <a:p>
            <a:r>
              <a:rPr lang="en-US"/>
              <a:t>Sep 2019</a:t>
            </a:r>
          </a:p>
        </p:txBody>
      </p:sp>
      <p:sp>
        <p:nvSpPr>
          <p:cNvPr id="5" name="Footer Placeholder 4"/>
          <p:cNvSpPr>
            <a:spLocks noGrp="1"/>
          </p:cNvSpPr>
          <p:nvPr>
            <p:ph type="ftr" sz="quarter" idx="11"/>
          </p:nvPr>
        </p:nvSpPr>
        <p:spPr/>
        <p:txBody>
          <a:bodyPr/>
          <a:lstStyle/>
          <a:p>
            <a:r>
              <a:rPr lang="en-US"/>
              <a:t>Chapter 8. Software testing</a:t>
            </a:r>
          </a:p>
        </p:txBody>
      </p:sp>
      <p:sp>
        <p:nvSpPr>
          <p:cNvPr id="6" name="Slide Number Placeholder 5"/>
          <p:cNvSpPr>
            <a:spLocks noGrp="1"/>
          </p:cNvSpPr>
          <p:nvPr>
            <p:ph type="sldNum" sz="quarter" idx="12"/>
          </p:nvPr>
        </p:nvSpPr>
        <p:spPr/>
        <p:txBody>
          <a:bodyPr/>
          <a:lstStyle/>
          <a:p>
            <a:fld id="{CB105B8D-1C36-1C40-961B-CAAB1DD98B28}" type="slidenum">
              <a:rPr lang="en-US" smtClean="0"/>
              <a:pPr/>
              <a:t>22</a:t>
            </a:fld>
            <a:endParaRPr lang="en-US"/>
          </a:p>
        </p:txBody>
      </p:sp>
      <p:pic>
        <p:nvPicPr>
          <p:cNvPr id="3" name="Picture 2"/>
          <p:cNvPicPr>
            <a:picLocks noChangeAspect="1"/>
          </p:cNvPicPr>
          <p:nvPr/>
        </p:nvPicPr>
        <p:blipFill rotWithShape="1">
          <a:blip r:embed="rId3"/>
          <a:srcRect t="10285"/>
          <a:stretch/>
        </p:blipFill>
        <p:spPr>
          <a:xfrm>
            <a:off x="2896639" y="1928851"/>
            <a:ext cx="5781602" cy="4203033"/>
          </a:xfrm>
          <a:prstGeom prst="rect">
            <a:avLst/>
          </a:prstGeom>
        </p:spPr>
      </p:pic>
      <p:sp>
        <p:nvSpPr>
          <p:cNvPr id="8" name="TextBox 7"/>
          <p:cNvSpPr txBox="1"/>
          <p:nvPr/>
        </p:nvSpPr>
        <p:spPr>
          <a:xfrm>
            <a:off x="5430003" y="6150365"/>
            <a:ext cx="5201653" cy="369332"/>
          </a:xfrm>
          <a:prstGeom prst="rect">
            <a:avLst/>
          </a:prstGeom>
          <a:noFill/>
        </p:spPr>
        <p:txBody>
          <a:bodyPr wrap="square" rtlCol="0">
            <a:spAutoFit/>
          </a:bodyPr>
          <a:lstStyle/>
          <a:p>
            <a:r>
              <a:rPr lang="en-US" b="1" i="1" dirty="0"/>
              <a:t>Gray-box: mix of black- and white-box testing</a:t>
            </a:r>
          </a:p>
        </p:txBody>
      </p:sp>
      <p:sp>
        <p:nvSpPr>
          <p:cNvPr id="9" name="Line Callout 1 (Accent Bar) 8"/>
          <p:cNvSpPr/>
          <p:nvPr/>
        </p:nvSpPr>
        <p:spPr>
          <a:xfrm>
            <a:off x="1560346" y="1415672"/>
            <a:ext cx="1567866" cy="648452"/>
          </a:xfrm>
          <a:prstGeom prst="accentCallout1">
            <a:avLst>
              <a:gd name="adj1" fmla="val 65754"/>
              <a:gd name="adj2" fmla="val 103178"/>
              <a:gd name="adj3" fmla="val 189191"/>
              <a:gd name="adj4" fmla="val 128205"/>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dirty="0"/>
              <a:t>from requirements</a:t>
            </a:r>
          </a:p>
        </p:txBody>
      </p:sp>
      <p:sp>
        <p:nvSpPr>
          <p:cNvPr id="10" name="Line Callout 1 (Accent Bar) 9"/>
          <p:cNvSpPr/>
          <p:nvPr/>
        </p:nvSpPr>
        <p:spPr>
          <a:xfrm>
            <a:off x="1512470" y="3336758"/>
            <a:ext cx="1615742" cy="1235242"/>
          </a:xfrm>
          <a:prstGeom prst="accentCallout1">
            <a:avLst>
              <a:gd name="adj1" fmla="val 65754"/>
              <a:gd name="adj2" fmla="val 103178"/>
              <a:gd name="adj3" fmla="val 106875"/>
              <a:gd name="adj4" fmla="val 133768"/>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dirty="0"/>
              <a:t>from requirements &amp; key design elements</a:t>
            </a:r>
          </a:p>
        </p:txBody>
      </p:sp>
      <p:sp>
        <p:nvSpPr>
          <p:cNvPr id="11" name="Line Callout 1 (Accent Bar) 10"/>
          <p:cNvSpPr/>
          <p:nvPr/>
        </p:nvSpPr>
        <p:spPr>
          <a:xfrm>
            <a:off x="8076949" y="1668792"/>
            <a:ext cx="2554706" cy="648452"/>
          </a:xfrm>
          <a:prstGeom prst="accentCallout1">
            <a:avLst>
              <a:gd name="adj1" fmla="val 55858"/>
              <a:gd name="adj2" fmla="val -2577"/>
              <a:gd name="adj3" fmla="val 137239"/>
              <a:gd name="adj4" fmla="val -14592"/>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dirty="0"/>
              <a:t>Compare actual output with require output</a:t>
            </a:r>
          </a:p>
        </p:txBody>
      </p:sp>
      <p:sp>
        <p:nvSpPr>
          <p:cNvPr id="12" name="Line Callout 1 (Accent Bar) 11"/>
          <p:cNvSpPr/>
          <p:nvPr/>
        </p:nvSpPr>
        <p:spPr>
          <a:xfrm>
            <a:off x="7866647" y="3758941"/>
            <a:ext cx="2554706" cy="648452"/>
          </a:xfrm>
          <a:prstGeom prst="accentCallout1">
            <a:avLst>
              <a:gd name="adj1" fmla="val 55858"/>
              <a:gd name="adj2" fmla="val -2577"/>
              <a:gd name="adj3" fmla="val 137239"/>
              <a:gd name="adj4" fmla="val -14592"/>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dirty="0"/>
              <a:t>Confirm expected </a:t>
            </a:r>
            <a:r>
              <a:rPr lang="en-US" dirty="0" err="1"/>
              <a:t>behaviour</a:t>
            </a:r>
            <a:endParaRPr lang="en-US" dirty="0"/>
          </a:p>
        </p:txBody>
      </p:sp>
    </p:spTree>
    <p:extLst>
      <p:ext uri="{BB962C8B-B14F-4D97-AF65-F5344CB8AC3E}">
        <p14:creationId xmlns:p14="http://schemas.microsoft.com/office/powerpoint/2010/main" val="29624296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b-NO"/>
          </a:p>
        </p:txBody>
      </p:sp>
      <p:sp>
        <p:nvSpPr>
          <p:cNvPr id="3" name="Date Placeholder 2"/>
          <p:cNvSpPr>
            <a:spLocks noGrp="1"/>
          </p:cNvSpPr>
          <p:nvPr>
            <p:ph type="dt" sz="half" idx="10"/>
          </p:nvPr>
        </p:nvSpPr>
        <p:spPr/>
        <p:txBody>
          <a:bodyPr/>
          <a:lstStyle/>
          <a:p>
            <a:r>
              <a:rPr lang="en-US"/>
              <a:t>Sep 2019</a:t>
            </a:r>
          </a:p>
        </p:txBody>
      </p:sp>
      <p:sp>
        <p:nvSpPr>
          <p:cNvPr id="4" name="Footer Placeholder 3"/>
          <p:cNvSpPr>
            <a:spLocks noGrp="1"/>
          </p:cNvSpPr>
          <p:nvPr>
            <p:ph type="ftr" sz="quarter" idx="11"/>
          </p:nvPr>
        </p:nvSpPr>
        <p:spPr/>
        <p:txBody>
          <a:bodyPr/>
          <a:lstStyle/>
          <a:p>
            <a:r>
              <a:rPr lang="en-US"/>
              <a:t>Chapter 8. Software testing</a:t>
            </a:r>
          </a:p>
        </p:txBody>
      </p:sp>
      <p:sp>
        <p:nvSpPr>
          <p:cNvPr id="5" name="Slide Number Placeholder 4"/>
          <p:cNvSpPr>
            <a:spLocks noGrp="1"/>
          </p:cNvSpPr>
          <p:nvPr>
            <p:ph type="sldNum" sz="quarter" idx="12"/>
          </p:nvPr>
        </p:nvSpPr>
        <p:spPr/>
        <p:txBody>
          <a:bodyPr/>
          <a:lstStyle/>
          <a:p>
            <a:fld id="{CB105B8D-1C36-1C40-961B-CAAB1DD98B28}" type="slidenum">
              <a:rPr lang="en-US" smtClean="0"/>
              <a:pPr/>
              <a:t>23</a:t>
            </a:fld>
            <a:endParaRPr lang="en-US"/>
          </a:p>
        </p:txBody>
      </p:sp>
      <p:sp>
        <p:nvSpPr>
          <p:cNvPr id="8" name="Rectangle 7"/>
          <p:cNvSpPr/>
          <p:nvPr/>
        </p:nvSpPr>
        <p:spPr>
          <a:xfrm>
            <a:off x="798286" y="1588477"/>
            <a:ext cx="5965372" cy="1015663"/>
          </a:xfrm>
          <a:prstGeom prst="rect">
            <a:avLst/>
          </a:prstGeom>
          <a:solidFill>
            <a:schemeClr val="accent1">
              <a:lumMod val="20000"/>
              <a:lumOff val="80000"/>
            </a:schemeClr>
          </a:solidFill>
        </p:spPr>
        <p:txBody>
          <a:bodyPr wrap="square">
            <a:spAutoFit/>
          </a:bodyPr>
          <a:lstStyle/>
          <a:p>
            <a:r>
              <a:rPr lang="nb-NO" sz="2000" dirty="0">
                <a:latin typeface="Courier New" panose="02070309020205020404" pitchFamily="49" charset="0"/>
                <a:cs typeface="Courier New" panose="02070309020205020404" pitchFamily="49" charset="0"/>
              </a:rPr>
              <a:t>for (i=0; i&lt;</a:t>
            </a:r>
            <a:r>
              <a:rPr lang="nb-NO" sz="2000" dirty="0" err="1">
                <a:latin typeface="Courier New" panose="02070309020205020404" pitchFamily="49" charset="0"/>
                <a:cs typeface="Courier New" panose="02070309020205020404" pitchFamily="49" charset="0"/>
              </a:rPr>
              <a:t>numrows</a:t>
            </a:r>
            <a:r>
              <a:rPr lang="nb-NO" sz="2000" dirty="0">
                <a:latin typeface="Courier New" panose="02070309020205020404" pitchFamily="49" charset="0"/>
                <a:cs typeface="Courier New" panose="02070309020205020404" pitchFamily="49" charset="0"/>
              </a:rPr>
              <a:t>; i++)</a:t>
            </a:r>
          </a:p>
          <a:p>
            <a:r>
              <a:rPr lang="nb-NO" sz="2000" dirty="0">
                <a:latin typeface="Courier New" panose="02070309020205020404" pitchFamily="49" charset="0"/>
                <a:cs typeface="Courier New" panose="02070309020205020404" pitchFamily="49" charset="0"/>
              </a:rPr>
              <a:t>  for (j=0; j&lt;</a:t>
            </a:r>
            <a:r>
              <a:rPr lang="nb-NO" sz="2000" dirty="0" err="1">
                <a:latin typeface="Courier New" panose="02070309020205020404" pitchFamily="49" charset="0"/>
                <a:cs typeface="Courier New" panose="02070309020205020404" pitchFamily="49" charset="0"/>
              </a:rPr>
              <a:t>numcols</a:t>
            </a:r>
            <a:r>
              <a:rPr lang="nb-NO" sz="2000" dirty="0">
                <a:latin typeface="Courier New" panose="02070309020205020404" pitchFamily="49" charset="0"/>
                <a:cs typeface="Courier New" panose="02070309020205020404" pitchFamily="49" charset="0"/>
              </a:rPr>
              <a:t>; </a:t>
            </a:r>
            <a:r>
              <a:rPr lang="nb-NO" sz="2000" dirty="0" err="1">
                <a:latin typeface="Courier New" panose="02070309020205020404" pitchFamily="49" charset="0"/>
                <a:cs typeface="Courier New" panose="02070309020205020404" pitchFamily="49" charset="0"/>
              </a:rPr>
              <a:t>j++</a:t>
            </a:r>
            <a:r>
              <a:rPr lang="nb-NO" sz="2000" dirty="0">
                <a:latin typeface="Courier New" panose="02070309020205020404" pitchFamily="49" charset="0"/>
                <a:cs typeface="Courier New" panose="02070309020205020404" pitchFamily="49" charset="0"/>
              </a:rPr>
              <a:t>);</a:t>
            </a:r>
          </a:p>
          <a:p>
            <a:r>
              <a:rPr lang="nb-NO" sz="2000" dirty="0">
                <a:latin typeface="Courier New" panose="02070309020205020404" pitchFamily="49" charset="0"/>
                <a:cs typeface="Courier New" panose="02070309020205020404" pitchFamily="49" charset="0"/>
              </a:rPr>
              <a:t>    </a:t>
            </a:r>
            <a:r>
              <a:rPr lang="nb-NO" sz="2000" dirty="0" err="1">
                <a:latin typeface="Courier New" panose="02070309020205020404" pitchFamily="49" charset="0"/>
                <a:cs typeface="Courier New" panose="02070309020205020404" pitchFamily="49" charset="0"/>
              </a:rPr>
              <a:t>pixels</a:t>
            </a:r>
            <a:r>
              <a:rPr lang="nb-NO" sz="2000" dirty="0">
                <a:latin typeface="Courier New" panose="02070309020205020404" pitchFamily="49" charset="0"/>
                <a:cs typeface="Courier New" panose="02070309020205020404" pitchFamily="49" charset="0"/>
              </a:rPr>
              <a:t>++;</a:t>
            </a:r>
          </a:p>
        </p:txBody>
      </p:sp>
      <p:sp>
        <p:nvSpPr>
          <p:cNvPr id="10" name="Rectangle 9"/>
          <p:cNvSpPr/>
          <p:nvPr/>
        </p:nvSpPr>
        <p:spPr>
          <a:xfrm>
            <a:off x="798286" y="3102152"/>
            <a:ext cx="5965372" cy="2554545"/>
          </a:xfrm>
          <a:prstGeom prst="rect">
            <a:avLst/>
          </a:prstGeom>
          <a:solidFill>
            <a:schemeClr val="accent4">
              <a:lumMod val="20000"/>
              <a:lumOff val="80000"/>
            </a:schemeClr>
          </a:solidFill>
        </p:spPr>
        <p:txBody>
          <a:bodyPr wrap="square">
            <a:spAutoFit/>
          </a:bodyPr>
          <a:lstStyle/>
          <a:p>
            <a:r>
              <a:rPr lang="nb-NO" sz="2000" dirty="0" err="1">
                <a:latin typeface="Courier New" panose="02070309020205020404" pitchFamily="49" charset="0"/>
                <a:cs typeface="Courier New" panose="02070309020205020404" pitchFamily="49" charset="0"/>
              </a:rPr>
              <a:t>int</a:t>
            </a:r>
            <a:r>
              <a:rPr lang="nb-NO" sz="2000" dirty="0">
                <a:latin typeface="Courier New" panose="02070309020205020404" pitchFamily="49" charset="0"/>
                <a:cs typeface="Courier New" panose="02070309020205020404" pitchFamily="49" charset="0"/>
              </a:rPr>
              <a:t> </a:t>
            </a:r>
            <a:r>
              <a:rPr lang="nb-NO" sz="2000" dirty="0" err="1">
                <a:latin typeface="Courier New" panose="02070309020205020404" pitchFamily="49" charset="0"/>
                <a:cs typeface="Courier New" panose="02070309020205020404" pitchFamily="49" charset="0"/>
              </a:rPr>
              <a:t>minval</a:t>
            </a:r>
            <a:r>
              <a:rPr lang="nb-NO" sz="2000" dirty="0">
                <a:latin typeface="Courier New" panose="02070309020205020404" pitchFamily="49" charset="0"/>
                <a:cs typeface="Courier New" panose="02070309020205020404" pitchFamily="49" charset="0"/>
              </a:rPr>
              <a:t>(</a:t>
            </a:r>
            <a:r>
              <a:rPr lang="nb-NO" sz="2000" dirty="0" err="1">
                <a:latin typeface="Courier New" panose="02070309020205020404" pitchFamily="49" charset="0"/>
                <a:cs typeface="Courier New" panose="02070309020205020404" pitchFamily="49" charset="0"/>
              </a:rPr>
              <a:t>int</a:t>
            </a:r>
            <a:r>
              <a:rPr lang="nb-NO" sz="2000" dirty="0">
                <a:latin typeface="Courier New" panose="02070309020205020404" pitchFamily="49" charset="0"/>
                <a:cs typeface="Courier New" panose="02070309020205020404" pitchFamily="49" charset="0"/>
              </a:rPr>
              <a:t> *A, </a:t>
            </a:r>
            <a:r>
              <a:rPr lang="nb-NO" sz="2000" dirty="0" err="1">
                <a:latin typeface="Courier New" panose="02070309020205020404" pitchFamily="49" charset="0"/>
                <a:cs typeface="Courier New" panose="02070309020205020404" pitchFamily="49" charset="0"/>
              </a:rPr>
              <a:t>int</a:t>
            </a:r>
            <a:r>
              <a:rPr lang="nb-NO" sz="2000" dirty="0">
                <a:latin typeface="Courier New" panose="02070309020205020404" pitchFamily="49" charset="0"/>
                <a:cs typeface="Courier New" panose="02070309020205020404" pitchFamily="49" charset="0"/>
              </a:rPr>
              <a:t> n) {</a:t>
            </a:r>
          </a:p>
          <a:p>
            <a:r>
              <a:rPr lang="nb-NO" sz="2000" dirty="0">
                <a:latin typeface="Courier New" panose="02070309020205020404" pitchFamily="49" charset="0"/>
                <a:cs typeface="Courier New" panose="02070309020205020404" pitchFamily="49" charset="0"/>
              </a:rPr>
              <a:t>  </a:t>
            </a:r>
            <a:r>
              <a:rPr lang="nb-NO" sz="2000" dirty="0" err="1">
                <a:latin typeface="Courier New" panose="02070309020205020404" pitchFamily="49" charset="0"/>
                <a:cs typeface="Courier New" panose="02070309020205020404" pitchFamily="49" charset="0"/>
              </a:rPr>
              <a:t>int</a:t>
            </a:r>
            <a:r>
              <a:rPr lang="nb-NO" sz="2000" dirty="0">
                <a:latin typeface="Courier New" panose="02070309020205020404" pitchFamily="49" charset="0"/>
                <a:cs typeface="Courier New" panose="02070309020205020404" pitchFamily="49" charset="0"/>
              </a:rPr>
              <a:t> </a:t>
            </a:r>
            <a:r>
              <a:rPr lang="nb-NO" sz="2000" dirty="0" err="1">
                <a:latin typeface="Courier New" panose="02070309020205020404" pitchFamily="49" charset="0"/>
                <a:cs typeface="Courier New" panose="02070309020205020404" pitchFamily="49" charset="0"/>
              </a:rPr>
              <a:t>currmin</a:t>
            </a:r>
            <a:r>
              <a:rPr lang="nb-NO" sz="2000" dirty="0">
                <a:latin typeface="Courier New" panose="02070309020205020404" pitchFamily="49" charset="0"/>
                <a:cs typeface="Courier New" panose="02070309020205020404" pitchFamily="49" charset="0"/>
              </a:rPr>
              <a:t>;</a:t>
            </a:r>
          </a:p>
          <a:p>
            <a:endParaRPr lang="nb-NO" sz="2000" dirty="0">
              <a:latin typeface="Courier New" panose="02070309020205020404" pitchFamily="49" charset="0"/>
              <a:cs typeface="Courier New" panose="02070309020205020404" pitchFamily="49" charset="0"/>
            </a:endParaRPr>
          </a:p>
          <a:p>
            <a:r>
              <a:rPr lang="nb-NO" sz="2000" dirty="0">
                <a:latin typeface="Courier New" panose="02070309020205020404" pitchFamily="49" charset="0"/>
                <a:cs typeface="Courier New" panose="02070309020205020404" pitchFamily="49" charset="0"/>
              </a:rPr>
              <a:t>  for (</a:t>
            </a:r>
            <a:r>
              <a:rPr lang="nb-NO" sz="2000" dirty="0" err="1">
                <a:latin typeface="Courier New" panose="02070309020205020404" pitchFamily="49" charset="0"/>
                <a:cs typeface="Courier New" panose="02070309020205020404" pitchFamily="49" charset="0"/>
              </a:rPr>
              <a:t>int</a:t>
            </a:r>
            <a:r>
              <a:rPr lang="nb-NO" sz="2000" dirty="0">
                <a:latin typeface="Courier New" panose="02070309020205020404" pitchFamily="49" charset="0"/>
                <a:cs typeface="Courier New" panose="02070309020205020404" pitchFamily="49" charset="0"/>
              </a:rPr>
              <a:t> i=0; i&lt;n; i++)</a:t>
            </a:r>
          </a:p>
          <a:p>
            <a:r>
              <a:rPr lang="nb-NO" sz="2000" dirty="0">
                <a:latin typeface="Courier New" panose="02070309020205020404" pitchFamily="49" charset="0"/>
                <a:cs typeface="Courier New" panose="02070309020205020404" pitchFamily="49" charset="0"/>
              </a:rPr>
              <a:t>    </a:t>
            </a:r>
            <a:r>
              <a:rPr lang="nb-NO" sz="2000" dirty="0" err="1">
                <a:latin typeface="Courier New" panose="02070309020205020404" pitchFamily="49" charset="0"/>
                <a:cs typeface="Courier New" panose="02070309020205020404" pitchFamily="49" charset="0"/>
              </a:rPr>
              <a:t>if</a:t>
            </a:r>
            <a:r>
              <a:rPr lang="nb-NO" sz="2000" dirty="0">
                <a:latin typeface="Courier New" panose="02070309020205020404" pitchFamily="49" charset="0"/>
                <a:cs typeface="Courier New" panose="02070309020205020404" pitchFamily="49" charset="0"/>
              </a:rPr>
              <a:t> (A[i] &lt; </a:t>
            </a:r>
            <a:r>
              <a:rPr lang="nb-NO" sz="2000" dirty="0" err="1">
                <a:latin typeface="Courier New" panose="02070309020205020404" pitchFamily="49" charset="0"/>
                <a:cs typeface="Courier New" panose="02070309020205020404" pitchFamily="49" charset="0"/>
              </a:rPr>
              <a:t>currmin</a:t>
            </a:r>
            <a:r>
              <a:rPr lang="nb-NO" sz="2000" dirty="0">
                <a:latin typeface="Courier New" panose="02070309020205020404" pitchFamily="49" charset="0"/>
                <a:cs typeface="Courier New" panose="02070309020205020404" pitchFamily="49" charset="0"/>
              </a:rPr>
              <a:t>)</a:t>
            </a:r>
          </a:p>
          <a:p>
            <a:r>
              <a:rPr lang="nb-NO" sz="2000" dirty="0">
                <a:latin typeface="Courier New" panose="02070309020205020404" pitchFamily="49" charset="0"/>
                <a:cs typeface="Courier New" panose="02070309020205020404" pitchFamily="49" charset="0"/>
              </a:rPr>
              <a:t>      </a:t>
            </a:r>
            <a:r>
              <a:rPr lang="nb-NO" sz="2000" dirty="0" err="1">
                <a:latin typeface="Courier New" panose="02070309020205020404" pitchFamily="49" charset="0"/>
                <a:cs typeface="Courier New" panose="02070309020205020404" pitchFamily="49" charset="0"/>
              </a:rPr>
              <a:t>currmin</a:t>
            </a:r>
            <a:r>
              <a:rPr lang="nb-NO" sz="2000" dirty="0">
                <a:latin typeface="Courier New" panose="02070309020205020404" pitchFamily="49" charset="0"/>
                <a:cs typeface="Courier New" panose="02070309020205020404" pitchFamily="49" charset="0"/>
              </a:rPr>
              <a:t> = A[i];</a:t>
            </a:r>
          </a:p>
          <a:p>
            <a:r>
              <a:rPr lang="nb-NO" sz="2000" dirty="0">
                <a:latin typeface="Courier New" panose="02070309020205020404" pitchFamily="49" charset="0"/>
                <a:cs typeface="Courier New" panose="02070309020205020404" pitchFamily="49" charset="0"/>
              </a:rPr>
              <a:t>  </a:t>
            </a:r>
            <a:r>
              <a:rPr lang="nb-NO" sz="2000" dirty="0" err="1">
                <a:latin typeface="Courier New" panose="02070309020205020404" pitchFamily="49" charset="0"/>
                <a:cs typeface="Courier New" panose="02070309020205020404" pitchFamily="49" charset="0"/>
              </a:rPr>
              <a:t>return</a:t>
            </a:r>
            <a:r>
              <a:rPr lang="nb-NO" sz="2000" dirty="0">
                <a:latin typeface="Courier New" panose="02070309020205020404" pitchFamily="49" charset="0"/>
                <a:cs typeface="Courier New" panose="02070309020205020404" pitchFamily="49" charset="0"/>
              </a:rPr>
              <a:t> </a:t>
            </a:r>
            <a:r>
              <a:rPr lang="nb-NO" sz="2000" dirty="0" err="1">
                <a:latin typeface="Courier New" panose="02070309020205020404" pitchFamily="49" charset="0"/>
                <a:cs typeface="Courier New" panose="02070309020205020404" pitchFamily="49" charset="0"/>
              </a:rPr>
              <a:t>currmin</a:t>
            </a:r>
            <a:r>
              <a:rPr lang="nb-NO" sz="2000" dirty="0">
                <a:latin typeface="Courier New" panose="02070309020205020404" pitchFamily="49" charset="0"/>
                <a:cs typeface="Courier New" panose="02070309020205020404" pitchFamily="49" charset="0"/>
              </a:rPr>
              <a:t>;</a:t>
            </a:r>
          </a:p>
          <a:p>
            <a:r>
              <a:rPr lang="nb-NO" sz="20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982707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b-NO"/>
          </a:p>
        </p:txBody>
      </p:sp>
      <p:sp>
        <p:nvSpPr>
          <p:cNvPr id="3" name="Date Placeholder 2"/>
          <p:cNvSpPr>
            <a:spLocks noGrp="1"/>
          </p:cNvSpPr>
          <p:nvPr>
            <p:ph type="dt" sz="half" idx="10"/>
          </p:nvPr>
        </p:nvSpPr>
        <p:spPr/>
        <p:txBody>
          <a:bodyPr/>
          <a:lstStyle/>
          <a:p>
            <a:r>
              <a:rPr lang="en-US"/>
              <a:t>Sep 2019</a:t>
            </a:r>
          </a:p>
        </p:txBody>
      </p:sp>
      <p:sp>
        <p:nvSpPr>
          <p:cNvPr id="4" name="Footer Placeholder 3"/>
          <p:cNvSpPr>
            <a:spLocks noGrp="1"/>
          </p:cNvSpPr>
          <p:nvPr>
            <p:ph type="ftr" sz="quarter" idx="11"/>
          </p:nvPr>
        </p:nvSpPr>
        <p:spPr/>
        <p:txBody>
          <a:bodyPr/>
          <a:lstStyle/>
          <a:p>
            <a:r>
              <a:rPr lang="en-US"/>
              <a:t>Chapter 8. Software testing</a:t>
            </a:r>
          </a:p>
        </p:txBody>
      </p:sp>
      <p:sp>
        <p:nvSpPr>
          <p:cNvPr id="5" name="Slide Number Placeholder 4"/>
          <p:cNvSpPr>
            <a:spLocks noGrp="1"/>
          </p:cNvSpPr>
          <p:nvPr>
            <p:ph type="sldNum" sz="quarter" idx="12"/>
          </p:nvPr>
        </p:nvSpPr>
        <p:spPr/>
        <p:txBody>
          <a:bodyPr/>
          <a:lstStyle/>
          <a:p>
            <a:fld id="{CB105B8D-1C36-1C40-961B-CAAB1DD98B28}" type="slidenum">
              <a:rPr lang="en-US" smtClean="0"/>
              <a:pPr/>
              <a:t>24</a:t>
            </a:fld>
            <a:endParaRPr lang="en-US"/>
          </a:p>
        </p:txBody>
      </p:sp>
      <p:sp>
        <p:nvSpPr>
          <p:cNvPr id="7" name="Rectangle 6"/>
          <p:cNvSpPr/>
          <p:nvPr/>
        </p:nvSpPr>
        <p:spPr>
          <a:xfrm>
            <a:off x="1024127" y="1730789"/>
            <a:ext cx="6096000" cy="3785652"/>
          </a:xfrm>
          <a:prstGeom prst="rect">
            <a:avLst/>
          </a:prstGeom>
          <a:solidFill>
            <a:schemeClr val="accent6">
              <a:lumMod val="20000"/>
              <a:lumOff val="80000"/>
            </a:schemeClr>
          </a:solidFill>
        </p:spPr>
        <p:txBody>
          <a:bodyPr>
            <a:spAutoFit/>
          </a:bodyPr>
          <a:lstStyle/>
          <a:p>
            <a:r>
              <a:rPr lang="en-US" sz="2000" dirty="0">
                <a:latin typeface="Courier New" panose="02070309020205020404" pitchFamily="49" charset="0"/>
                <a:cs typeface="Courier New" panose="02070309020205020404" pitchFamily="49" charset="0"/>
              </a:rPr>
              <a:t>switch (i) {</a:t>
            </a:r>
          </a:p>
          <a:p>
            <a:r>
              <a:rPr lang="en-US" sz="2000" dirty="0">
                <a:latin typeface="Courier New" panose="02070309020205020404" pitchFamily="49" charset="0"/>
                <a:cs typeface="Courier New" panose="02070309020205020404" pitchFamily="49" charset="0"/>
              </a:rPr>
              <a:t>  case 1:</a:t>
            </a: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do_something</a:t>
            </a:r>
            <a:r>
              <a:rPr lang="en-US" sz="2000" dirty="0">
                <a:latin typeface="Courier New" panose="02070309020205020404" pitchFamily="49" charset="0"/>
                <a:cs typeface="Courier New" panose="02070309020205020404" pitchFamily="49" charset="0"/>
              </a:rPr>
              <a:t>(1); break;</a:t>
            </a:r>
          </a:p>
          <a:p>
            <a:r>
              <a:rPr lang="en-US" sz="2000" dirty="0">
                <a:latin typeface="Courier New" panose="02070309020205020404" pitchFamily="49" charset="0"/>
                <a:cs typeface="Courier New" panose="02070309020205020404" pitchFamily="49" charset="0"/>
              </a:rPr>
              <a:t>  case 2:</a:t>
            </a: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do_something</a:t>
            </a:r>
            <a:r>
              <a:rPr lang="en-US" sz="2000" dirty="0">
                <a:latin typeface="Courier New" panose="02070309020205020404" pitchFamily="49" charset="0"/>
                <a:cs typeface="Courier New" panose="02070309020205020404" pitchFamily="49" charset="0"/>
              </a:rPr>
              <a:t>(2); break;</a:t>
            </a:r>
          </a:p>
          <a:p>
            <a:r>
              <a:rPr lang="en-US" sz="2000" dirty="0">
                <a:latin typeface="Courier New" panose="02070309020205020404" pitchFamily="49" charset="0"/>
                <a:cs typeface="Courier New" panose="02070309020205020404" pitchFamily="49" charset="0"/>
              </a:rPr>
              <a:t>  case 3:</a:t>
            </a: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do_something</a:t>
            </a:r>
            <a:r>
              <a:rPr lang="en-US" sz="2000" dirty="0">
                <a:latin typeface="Courier New" panose="02070309020205020404" pitchFamily="49" charset="0"/>
                <a:cs typeface="Courier New" panose="02070309020205020404" pitchFamily="49" charset="0"/>
              </a:rPr>
              <a:t>(1); break;</a:t>
            </a:r>
          </a:p>
          <a:p>
            <a:r>
              <a:rPr lang="en-US" sz="2000" dirty="0">
                <a:latin typeface="Courier New" panose="02070309020205020404" pitchFamily="49" charset="0"/>
                <a:cs typeface="Courier New" panose="02070309020205020404" pitchFamily="49" charset="0"/>
              </a:rPr>
              <a:t>  case 4:</a:t>
            </a: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do_something</a:t>
            </a:r>
            <a:r>
              <a:rPr lang="en-US" sz="2000" dirty="0">
                <a:latin typeface="Courier New" panose="02070309020205020404" pitchFamily="49" charset="0"/>
                <a:cs typeface="Courier New" panose="02070309020205020404" pitchFamily="49" charset="0"/>
              </a:rPr>
              <a:t>(4); break;</a:t>
            </a:r>
          </a:p>
          <a:p>
            <a:r>
              <a:rPr lang="en-US" sz="2000" dirty="0">
                <a:latin typeface="Courier New" panose="02070309020205020404" pitchFamily="49" charset="0"/>
                <a:cs typeface="Courier New" panose="02070309020205020404" pitchFamily="49" charset="0"/>
              </a:rPr>
              <a:t>  default:</a:t>
            </a:r>
          </a:p>
          <a:p>
            <a:r>
              <a:rPr lang="en-US" sz="2000" dirty="0">
                <a:latin typeface="Courier New" panose="02070309020205020404" pitchFamily="49" charset="0"/>
                <a:cs typeface="Courier New" panose="02070309020205020404" pitchFamily="49" charset="0"/>
              </a:rPr>
              <a:t>    break;</a:t>
            </a:r>
          </a:p>
          <a:p>
            <a:r>
              <a:rPr lang="en-US" sz="2000" dirty="0">
                <a:latin typeface="Courier New" panose="02070309020205020404" pitchFamily="49" charset="0"/>
                <a:cs typeface="Courier New" panose="02070309020205020404" pitchFamily="49" charset="0"/>
              </a:rPr>
              <a:t>}</a:t>
            </a:r>
            <a:endParaRPr lang="nb-NO"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82452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7" y="96254"/>
            <a:ext cx="10786871" cy="1915426"/>
          </a:xfrm>
        </p:spPr>
        <p:txBody>
          <a:bodyPr/>
          <a:lstStyle/>
          <a:p>
            <a:r>
              <a:rPr lang="en-US" dirty="0"/>
              <a:t>Equivalence partitioning</a:t>
            </a:r>
            <a:br>
              <a:rPr lang="en-US" dirty="0"/>
            </a:br>
            <a:r>
              <a:rPr lang="en-US" dirty="0"/>
              <a:t>&amp; Boundary value analysis</a:t>
            </a:r>
            <a:r>
              <a:rPr lang="en-GB" dirty="0"/>
              <a:t> </a:t>
            </a:r>
            <a:endParaRPr lang="en-US" dirty="0"/>
          </a:p>
        </p:txBody>
      </p:sp>
      <p:sp>
        <p:nvSpPr>
          <p:cNvPr id="3" name="Date Placeholder 2"/>
          <p:cNvSpPr>
            <a:spLocks noGrp="1"/>
          </p:cNvSpPr>
          <p:nvPr>
            <p:ph type="dt" sz="half" idx="10"/>
          </p:nvPr>
        </p:nvSpPr>
        <p:spPr/>
        <p:txBody>
          <a:bodyPr/>
          <a:lstStyle/>
          <a:p>
            <a:r>
              <a:rPr lang="en-US"/>
              <a:t>Sep 2019</a:t>
            </a:r>
          </a:p>
        </p:txBody>
      </p:sp>
      <p:sp>
        <p:nvSpPr>
          <p:cNvPr id="6" name="Footer Placeholder 5"/>
          <p:cNvSpPr>
            <a:spLocks noGrp="1"/>
          </p:cNvSpPr>
          <p:nvPr>
            <p:ph type="ftr" sz="quarter" idx="11"/>
          </p:nvPr>
        </p:nvSpPr>
        <p:spPr/>
        <p:txBody>
          <a:bodyPr/>
          <a:lstStyle/>
          <a:p>
            <a:r>
              <a:rPr lang="en-US"/>
              <a:t>Chapter 8. Software testing</a:t>
            </a:r>
          </a:p>
        </p:txBody>
      </p:sp>
      <p:sp>
        <p:nvSpPr>
          <p:cNvPr id="5" name="Slide Number Placeholder 4"/>
          <p:cNvSpPr>
            <a:spLocks noGrp="1"/>
          </p:cNvSpPr>
          <p:nvPr>
            <p:ph type="sldNum" sz="quarter" idx="12"/>
          </p:nvPr>
        </p:nvSpPr>
        <p:spPr/>
        <p:txBody>
          <a:bodyPr/>
          <a:lstStyle/>
          <a:p>
            <a:fld id="{CB105B8D-1C36-1C40-961B-CAAB1DD98B28}" type="slidenum">
              <a:rPr lang="en-US" smtClean="0"/>
              <a:pPr/>
              <a:t>25</a:t>
            </a:fld>
            <a:endParaRPr lang="en-US"/>
          </a:p>
        </p:txBody>
      </p:sp>
      <p:pic>
        <p:nvPicPr>
          <p:cNvPr id="13" name="Content Placeholder 3" descr="8.5 EquivPartitioning.eps"/>
          <p:cNvPicPr>
            <a:picLocks noChangeAspect="1"/>
          </p:cNvPicPr>
          <p:nvPr/>
        </p:nvPicPr>
        <p:blipFill>
          <a:blip r:embed="rId2"/>
          <a:srcRect l="-13531" r="-13531"/>
          <a:stretch>
            <a:fillRect/>
          </a:stretch>
        </p:blipFill>
        <p:spPr>
          <a:xfrm>
            <a:off x="5309699" y="625678"/>
            <a:ext cx="6501301" cy="3563901"/>
          </a:xfrm>
          <a:prstGeom prst="rect">
            <a:avLst/>
          </a:prstGeom>
        </p:spPr>
      </p:pic>
      <p:pic>
        <p:nvPicPr>
          <p:cNvPr id="7" name="Content Placeholder 3" descr="8.6 Partitions.eps"/>
          <p:cNvPicPr>
            <a:picLocks noChangeAspect="1"/>
          </p:cNvPicPr>
          <p:nvPr/>
        </p:nvPicPr>
        <p:blipFill rotWithShape="1">
          <a:blip r:embed="rId3"/>
          <a:srcRect l="-9407" r="-9407" b="50782"/>
          <a:stretch/>
        </p:blipFill>
        <p:spPr>
          <a:xfrm>
            <a:off x="4436776" y="4470454"/>
            <a:ext cx="8498173" cy="2000250"/>
          </a:xfrm>
          <a:prstGeom prst="rect">
            <a:avLst/>
          </a:prstGeom>
        </p:spPr>
      </p:pic>
      <p:pic>
        <p:nvPicPr>
          <p:cNvPr id="7170" name="Picture 2" descr="simple java calculator program using methods - YouTube"/>
          <p:cNvPicPr>
            <a:picLocks noChangeAspect="1" noChangeArrowheads="1"/>
          </p:cNvPicPr>
          <p:nvPr/>
        </p:nvPicPr>
        <p:blipFill rotWithShape="1">
          <a:blip r:embed="rId4">
            <a:extLst>
              <a:ext uri="{28A0092B-C50C-407E-A947-70E740481C1C}">
                <a14:useLocalDpi xmlns:a14="http://schemas.microsoft.com/office/drawing/2010/main" val="0"/>
              </a:ext>
            </a:extLst>
          </a:blip>
          <a:srcRect t="45716" r="52446" b="31021"/>
          <a:stretch/>
        </p:blipFill>
        <p:spPr bwMode="auto">
          <a:xfrm>
            <a:off x="-383721" y="2672660"/>
            <a:ext cx="5797753" cy="1595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3937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White-box testing</a:t>
            </a:r>
            <a:endParaRPr lang="en-US" dirty="0"/>
          </a:p>
        </p:txBody>
      </p:sp>
      <p:sp>
        <p:nvSpPr>
          <p:cNvPr id="3" name="Content Placeholder 2"/>
          <p:cNvSpPr>
            <a:spLocks noGrp="1"/>
          </p:cNvSpPr>
          <p:nvPr>
            <p:ph idx="1"/>
          </p:nvPr>
        </p:nvSpPr>
        <p:spPr>
          <a:xfrm>
            <a:off x="1024128" y="1528012"/>
            <a:ext cx="4113929" cy="4781349"/>
          </a:xfrm>
        </p:spPr>
        <p:txBody>
          <a:bodyPr/>
          <a:lstStyle/>
          <a:p>
            <a:r>
              <a:rPr lang="en-US" dirty="0"/>
              <a:t>Statement coverage</a:t>
            </a:r>
          </a:p>
          <a:p>
            <a:r>
              <a:rPr lang="en-US" dirty="0"/>
              <a:t>Branch coverage</a:t>
            </a:r>
          </a:p>
          <a:p>
            <a:r>
              <a:rPr lang="en-US" dirty="0"/>
              <a:t>Path coverage</a:t>
            </a:r>
          </a:p>
          <a:p>
            <a:endParaRPr lang="en-US" dirty="0"/>
          </a:p>
        </p:txBody>
      </p:sp>
      <p:sp>
        <p:nvSpPr>
          <p:cNvPr id="4" name="Date Placeholder 3"/>
          <p:cNvSpPr>
            <a:spLocks noGrp="1"/>
          </p:cNvSpPr>
          <p:nvPr>
            <p:ph type="dt" sz="half" idx="10"/>
          </p:nvPr>
        </p:nvSpPr>
        <p:spPr/>
        <p:txBody>
          <a:bodyPr/>
          <a:lstStyle/>
          <a:p>
            <a:r>
              <a:rPr lang="en-US"/>
              <a:t>Sep 2019</a:t>
            </a:r>
          </a:p>
        </p:txBody>
      </p:sp>
      <p:sp>
        <p:nvSpPr>
          <p:cNvPr id="5" name="Footer Placeholder 4"/>
          <p:cNvSpPr>
            <a:spLocks noGrp="1"/>
          </p:cNvSpPr>
          <p:nvPr>
            <p:ph type="ftr" sz="quarter" idx="11"/>
          </p:nvPr>
        </p:nvSpPr>
        <p:spPr/>
        <p:txBody>
          <a:bodyPr/>
          <a:lstStyle/>
          <a:p>
            <a:r>
              <a:rPr lang="en-US"/>
              <a:t>Chapter 8. Software testing</a:t>
            </a:r>
          </a:p>
        </p:txBody>
      </p:sp>
      <p:sp>
        <p:nvSpPr>
          <p:cNvPr id="6" name="Slide Number Placeholder 5"/>
          <p:cNvSpPr>
            <a:spLocks noGrp="1"/>
          </p:cNvSpPr>
          <p:nvPr>
            <p:ph type="sldNum" sz="quarter" idx="12"/>
          </p:nvPr>
        </p:nvSpPr>
        <p:spPr/>
        <p:txBody>
          <a:bodyPr/>
          <a:lstStyle/>
          <a:p>
            <a:fld id="{CB105B8D-1C36-1C40-961B-CAAB1DD98B28}" type="slidenum">
              <a:rPr lang="en-US" smtClean="0"/>
              <a:pPr/>
              <a:t>26</a:t>
            </a:fld>
            <a:endParaRPr lang="en-US"/>
          </a:p>
        </p:txBody>
      </p:sp>
      <p:pic>
        <p:nvPicPr>
          <p:cNvPr id="8" name="Picture 7"/>
          <p:cNvPicPr>
            <a:picLocks noChangeAspect="1"/>
          </p:cNvPicPr>
          <p:nvPr/>
        </p:nvPicPr>
        <p:blipFill>
          <a:blip r:embed="rId3"/>
          <a:stretch>
            <a:fillRect/>
          </a:stretch>
        </p:blipFill>
        <p:spPr>
          <a:xfrm>
            <a:off x="6053456" y="1135743"/>
            <a:ext cx="4614545" cy="3066143"/>
          </a:xfrm>
          <a:prstGeom prst="rect">
            <a:avLst/>
          </a:prstGeom>
        </p:spPr>
      </p:pic>
      <p:pic>
        <p:nvPicPr>
          <p:cNvPr id="2050" name="Picture 2" descr="White Box Testing: A Complete Guide with Techniques, Examples, &amp; Too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2074" y="703848"/>
            <a:ext cx="5262092" cy="560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87803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Regression testing</a:t>
            </a:r>
            <a:endParaRPr lang="en-US" dirty="0"/>
          </a:p>
        </p:txBody>
      </p:sp>
      <p:sp>
        <p:nvSpPr>
          <p:cNvPr id="3" name="Content Placeholder 2"/>
          <p:cNvSpPr>
            <a:spLocks noGrp="1"/>
          </p:cNvSpPr>
          <p:nvPr>
            <p:ph idx="1"/>
          </p:nvPr>
        </p:nvSpPr>
        <p:spPr/>
        <p:txBody>
          <a:bodyPr/>
          <a:lstStyle/>
          <a:p>
            <a:endParaRPr lang="en-US"/>
          </a:p>
          <a:p>
            <a:r>
              <a:rPr lang="en-US"/>
              <a:t>Better with automated testing</a:t>
            </a:r>
          </a:p>
          <a:p>
            <a:r>
              <a:rPr lang="en-US"/>
              <a:t>All tests are re-run every time a change is made to the program.</a:t>
            </a:r>
          </a:p>
          <a:p>
            <a:endParaRPr lang="en-US"/>
          </a:p>
          <a:p>
            <a:r>
              <a:rPr lang="en-US"/>
              <a:t>Tests must run ‘successfully’ before the change is committed.</a:t>
            </a:r>
          </a:p>
          <a:p>
            <a:endParaRPr lang="en-US" dirty="0"/>
          </a:p>
        </p:txBody>
      </p:sp>
      <p:sp>
        <p:nvSpPr>
          <p:cNvPr id="6" name="Date Placeholder 5"/>
          <p:cNvSpPr>
            <a:spLocks noGrp="1"/>
          </p:cNvSpPr>
          <p:nvPr>
            <p:ph type="dt" sz="half" idx="10"/>
          </p:nvPr>
        </p:nvSpPr>
        <p:spPr/>
        <p:txBody>
          <a:bodyPr/>
          <a:lstStyle/>
          <a:p>
            <a:r>
              <a:rPr lang="en-US"/>
              <a:t>Sep 2019</a:t>
            </a:r>
          </a:p>
        </p:txBody>
      </p:sp>
      <p:sp>
        <p:nvSpPr>
          <p:cNvPr id="5" name="Footer Placeholder 4"/>
          <p:cNvSpPr>
            <a:spLocks noGrp="1"/>
          </p:cNvSpPr>
          <p:nvPr>
            <p:ph type="ftr" sz="quarter" idx="11"/>
          </p:nvPr>
        </p:nvSpPr>
        <p:spPr/>
        <p:txBody>
          <a:bodyPr/>
          <a:lstStyle/>
          <a:p>
            <a:r>
              <a:rPr lang="en-US"/>
              <a:t>Chapter 8. Software testing</a:t>
            </a:r>
          </a:p>
        </p:txBody>
      </p:sp>
      <p:sp>
        <p:nvSpPr>
          <p:cNvPr id="4" name="Slide Number Placeholder 3"/>
          <p:cNvSpPr>
            <a:spLocks noGrp="1"/>
          </p:cNvSpPr>
          <p:nvPr>
            <p:ph type="sldNum" sz="quarter" idx="12"/>
          </p:nvPr>
        </p:nvSpPr>
        <p:spPr/>
        <p:txBody>
          <a:bodyPr/>
          <a:lstStyle/>
          <a:p>
            <a:fld id="{CB105B8D-1C36-1C40-961B-CAAB1DD98B28}" type="slidenum">
              <a:rPr lang="en-US" smtClean="0"/>
              <a:pPr/>
              <a:t>27</a:t>
            </a:fld>
            <a:endParaRPr lang="en-US"/>
          </a:p>
        </p:txBody>
      </p:sp>
      <p:sp>
        <p:nvSpPr>
          <p:cNvPr id="7" name="Rectangle 6"/>
          <p:cNvSpPr/>
          <p:nvPr/>
        </p:nvSpPr>
        <p:spPr>
          <a:xfrm>
            <a:off x="4601738" y="1112513"/>
            <a:ext cx="6066263" cy="830997"/>
          </a:xfrm>
          <a:prstGeom prst="rect">
            <a:avLst/>
          </a:prstGeom>
        </p:spPr>
        <p:txBody>
          <a:bodyPr wrap="square">
            <a:spAutoFit/>
          </a:bodyPr>
          <a:lstStyle/>
          <a:p>
            <a:r>
              <a:rPr lang="en-US" sz="2400" i="1" dirty="0"/>
              <a:t>Test the system to check that changes have not ‘broken’ previously working code.</a:t>
            </a:r>
          </a:p>
        </p:txBody>
      </p:sp>
    </p:spTree>
    <p:extLst>
      <p:ext uri="{BB962C8B-B14F-4D97-AF65-F5344CB8AC3E}">
        <p14:creationId xmlns:p14="http://schemas.microsoft.com/office/powerpoint/2010/main" val="200335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Automated testing</a:t>
            </a:r>
            <a:endParaRPr lang="en-US" dirty="0"/>
          </a:p>
        </p:txBody>
      </p:sp>
      <p:sp>
        <p:nvSpPr>
          <p:cNvPr id="3" name="Content Placeholder 2"/>
          <p:cNvSpPr>
            <a:spLocks noGrp="1"/>
          </p:cNvSpPr>
          <p:nvPr>
            <p:ph idx="1"/>
          </p:nvPr>
        </p:nvSpPr>
        <p:spPr/>
        <p:txBody>
          <a:bodyPr/>
          <a:lstStyle/>
          <a:p>
            <a:r>
              <a:rPr lang="en-US"/>
              <a:t>Whenever possible, unit testing should be automated</a:t>
            </a:r>
          </a:p>
          <a:p>
            <a:r>
              <a:rPr lang="en-US"/>
              <a:t>Use of a test automation framework (such as JUnit)</a:t>
            </a:r>
            <a:endParaRPr lang="en-US" dirty="0"/>
          </a:p>
        </p:txBody>
      </p:sp>
      <p:sp>
        <p:nvSpPr>
          <p:cNvPr id="6" name="Date Placeholder 5"/>
          <p:cNvSpPr>
            <a:spLocks noGrp="1"/>
          </p:cNvSpPr>
          <p:nvPr>
            <p:ph type="dt" sz="half" idx="10"/>
          </p:nvPr>
        </p:nvSpPr>
        <p:spPr/>
        <p:txBody>
          <a:bodyPr/>
          <a:lstStyle/>
          <a:p>
            <a:r>
              <a:rPr lang="en-US"/>
              <a:t>Sep 2019</a:t>
            </a:r>
          </a:p>
        </p:txBody>
      </p:sp>
      <p:sp>
        <p:nvSpPr>
          <p:cNvPr id="4" name="Footer Placeholder 3"/>
          <p:cNvSpPr>
            <a:spLocks noGrp="1"/>
          </p:cNvSpPr>
          <p:nvPr>
            <p:ph type="ftr" sz="quarter" idx="11"/>
          </p:nvPr>
        </p:nvSpPr>
        <p:spPr/>
        <p:txBody>
          <a:bodyPr/>
          <a:lstStyle/>
          <a:p>
            <a:r>
              <a:rPr lang="en-US"/>
              <a:t>Chapter 8. Software testing</a:t>
            </a:r>
          </a:p>
        </p:txBody>
      </p:sp>
      <p:sp>
        <p:nvSpPr>
          <p:cNvPr id="5" name="Slide Number Placeholder 4"/>
          <p:cNvSpPr>
            <a:spLocks noGrp="1"/>
          </p:cNvSpPr>
          <p:nvPr>
            <p:ph type="sldNum" sz="quarter" idx="12"/>
          </p:nvPr>
        </p:nvSpPr>
        <p:spPr/>
        <p:txBody>
          <a:bodyPr/>
          <a:lstStyle/>
          <a:p>
            <a:fld id="{CB105B8D-1C36-1C40-961B-CAAB1DD98B28}" type="slidenum">
              <a:rPr lang="en-US" smtClean="0"/>
              <a:pPr/>
              <a:t>28</a:t>
            </a:fld>
            <a:endParaRPr lang="en-US"/>
          </a:p>
        </p:txBody>
      </p:sp>
      <p:pic>
        <p:nvPicPr>
          <p:cNvPr id="1026" name="Picture 2" descr="Continuous Integration Tools - TestingDocs.com">
            <a:extLst>
              <a:ext uri="{FF2B5EF4-FFF2-40B4-BE49-F238E27FC236}">
                <a16:creationId xmlns:a16="http://schemas.microsoft.com/office/drawing/2014/main" id="{67464E1B-1003-DD54-E9AD-4D4CF02732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809" b="5496"/>
          <a:stretch/>
        </p:blipFill>
        <p:spPr bwMode="auto">
          <a:xfrm>
            <a:off x="1993390" y="2507080"/>
            <a:ext cx="9174480" cy="42546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System testing</a:t>
            </a:r>
            <a:endParaRPr lang="en-US" dirty="0"/>
          </a:p>
        </p:txBody>
      </p:sp>
      <p:sp>
        <p:nvSpPr>
          <p:cNvPr id="3" name="Content Placeholder 2"/>
          <p:cNvSpPr>
            <a:spLocks noGrp="1"/>
          </p:cNvSpPr>
          <p:nvPr>
            <p:ph idx="1"/>
          </p:nvPr>
        </p:nvSpPr>
        <p:spPr/>
        <p:txBody>
          <a:bodyPr/>
          <a:lstStyle/>
          <a:p>
            <a:r>
              <a:rPr lang="en-US"/>
              <a:t>Focus on testing the interactions between components. </a:t>
            </a:r>
          </a:p>
          <a:p>
            <a:pPr lvl="1"/>
            <a:r>
              <a:rPr lang="en-US"/>
              <a:t>System testing checks that components are compatible, interact correctly and transfer the right data at the right time across their interfaces. </a:t>
            </a:r>
          </a:p>
          <a:p>
            <a:endParaRPr lang="en-US"/>
          </a:p>
          <a:p>
            <a:r>
              <a:rPr lang="en-US"/>
              <a:t>And tests the emergent behaviour of a system. </a:t>
            </a:r>
            <a:endParaRPr lang="en-US" dirty="0"/>
          </a:p>
        </p:txBody>
      </p:sp>
      <p:sp>
        <p:nvSpPr>
          <p:cNvPr id="6" name="Date Placeholder 5"/>
          <p:cNvSpPr>
            <a:spLocks noGrp="1"/>
          </p:cNvSpPr>
          <p:nvPr>
            <p:ph type="dt" sz="half" idx="10"/>
          </p:nvPr>
        </p:nvSpPr>
        <p:spPr/>
        <p:txBody>
          <a:bodyPr/>
          <a:lstStyle/>
          <a:p>
            <a:r>
              <a:rPr lang="en-US"/>
              <a:t>Sep 2019</a:t>
            </a:r>
          </a:p>
        </p:txBody>
      </p:sp>
      <p:sp>
        <p:nvSpPr>
          <p:cNvPr id="5" name="Footer Placeholder 4"/>
          <p:cNvSpPr>
            <a:spLocks noGrp="1"/>
          </p:cNvSpPr>
          <p:nvPr>
            <p:ph type="ftr" sz="quarter" idx="11"/>
          </p:nvPr>
        </p:nvSpPr>
        <p:spPr/>
        <p:txBody>
          <a:bodyPr/>
          <a:lstStyle/>
          <a:p>
            <a:r>
              <a:rPr lang="en-US"/>
              <a:t>Chapter 8. Software testing</a:t>
            </a:r>
          </a:p>
        </p:txBody>
      </p:sp>
      <p:sp>
        <p:nvSpPr>
          <p:cNvPr id="4" name="Slide Number Placeholder 3"/>
          <p:cNvSpPr>
            <a:spLocks noGrp="1"/>
          </p:cNvSpPr>
          <p:nvPr>
            <p:ph type="sldNum" sz="quarter" idx="12"/>
          </p:nvPr>
        </p:nvSpPr>
        <p:spPr/>
        <p:txBody>
          <a:bodyPr/>
          <a:lstStyle/>
          <a:p>
            <a:fld id="{CB105B8D-1C36-1C40-961B-CAAB1DD98B28}" type="slidenum">
              <a:rPr lang="en-US" smtClean="0"/>
              <a:pPr/>
              <a:t>29</a:t>
            </a:fld>
            <a:endParaRPr lang="en-US"/>
          </a:p>
        </p:txBody>
      </p:sp>
      <p:sp>
        <p:nvSpPr>
          <p:cNvPr id="7" name="Rectangle 6"/>
          <p:cNvSpPr/>
          <p:nvPr/>
        </p:nvSpPr>
        <p:spPr>
          <a:xfrm>
            <a:off x="4953000" y="512348"/>
            <a:ext cx="5715000" cy="707886"/>
          </a:xfrm>
          <a:prstGeom prst="rect">
            <a:avLst/>
          </a:prstGeom>
        </p:spPr>
        <p:txBody>
          <a:bodyPr wrap="square">
            <a:spAutoFit/>
          </a:bodyPr>
          <a:lstStyle/>
          <a:p>
            <a:r>
              <a:rPr lang="en-US" sz="2000" i="1" dirty="0"/>
              <a:t>System testing during development = to create a version of the system and then testing the integrated system.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importance of Software quality</a:t>
            </a:r>
          </a:p>
        </p:txBody>
      </p:sp>
      <p:sp>
        <p:nvSpPr>
          <p:cNvPr id="10" name="Text Placeholder 9"/>
          <p:cNvSpPr>
            <a:spLocks noGrp="1"/>
          </p:cNvSpPr>
          <p:nvPr>
            <p:ph type="body" idx="1"/>
          </p:nvPr>
        </p:nvSpPr>
        <p:spPr/>
        <p:txBody>
          <a:bodyPr/>
          <a:lstStyle/>
          <a:p>
            <a:endParaRPr lang="en-US"/>
          </a:p>
        </p:txBody>
      </p:sp>
      <p:sp>
        <p:nvSpPr>
          <p:cNvPr id="6" name="Date Placeholder 5"/>
          <p:cNvSpPr>
            <a:spLocks noGrp="1"/>
          </p:cNvSpPr>
          <p:nvPr>
            <p:ph type="dt" sz="half" idx="10"/>
          </p:nvPr>
        </p:nvSpPr>
        <p:spPr/>
        <p:txBody>
          <a:bodyPr/>
          <a:lstStyle/>
          <a:p>
            <a:r>
              <a:rPr lang="en-US"/>
              <a:t>Sep 2019</a:t>
            </a:r>
          </a:p>
        </p:txBody>
      </p:sp>
      <p:sp>
        <p:nvSpPr>
          <p:cNvPr id="4" name="Footer Placeholder 3"/>
          <p:cNvSpPr>
            <a:spLocks noGrp="1"/>
          </p:cNvSpPr>
          <p:nvPr>
            <p:ph type="ftr" sz="quarter" idx="11"/>
          </p:nvPr>
        </p:nvSpPr>
        <p:spPr/>
        <p:txBody>
          <a:bodyPr/>
          <a:lstStyle/>
          <a:p>
            <a:r>
              <a:rPr lang="en-US"/>
              <a:t>Chapter 8. Software testing</a:t>
            </a:r>
          </a:p>
        </p:txBody>
      </p:sp>
      <p:sp>
        <p:nvSpPr>
          <p:cNvPr id="5" name="Slide Number Placeholder 4"/>
          <p:cNvSpPr>
            <a:spLocks noGrp="1"/>
          </p:cNvSpPr>
          <p:nvPr>
            <p:ph type="sldNum" sz="quarter" idx="12"/>
          </p:nvPr>
        </p:nvSpPr>
        <p:spPr/>
        <p:txBody>
          <a:bodyPr/>
          <a:lstStyle/>
          <a:p>
            <a:fld id="{CB105B8D-1C36-1C40-961B-CAAB1DD98B28}" type="slidenum">
              <a:rPr lang="en-US" smtClean="0"/>
              <a:pPr/>
              <a:t>3</a:t>
            </a:fld>
            <a:endParaRPr lang="en-US"/>
          </a:p>
        </p:txBody>
      </p:sp>
    </p:spTree>
    <p:extLst>
      <p:ext uri="{BB962C8B-B14F-4D97-AF65-F5344CB8AC3E}">
        <p14:creationId xmlns:p14="http://schemas.microsoft.com/office/powerpoint/2010/main" val="33300315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4968" name="Rectangle 42496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24970" name="Rectangle 42496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4972" name="Rectangle 42497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4974" name="Rectangle 42497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4976" name="Rectangle 42497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4978" name="Freeform: Shape 42497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4980" name="Rectangle 42497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3" name="Diagram 2">
            <a:extLst>
              <a:ext uri="{FF2B5EF4-FFF2-40B4-BE49-F238E27FC236}">
                <a16:creationId xmlns:a16="http://schemas.microsoft.com/office/drawing/2014/main" id="{66C8C423-41BE-BB8F-E1D4-D68DDC9A4EED}"/>
              </a:ext>
            </a:extLst>
          </p:cNvPr>
          <p:cNvGraphicFramePr/>
          <p:nvPr/>
        </p:nvGraphicFramePr>
        <p:xfrm>
          <a:off x="4810259" y="649480"/>
          <a:ext cx="6555347" cy="4594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ight Arrow 10">
            <a:extLst>
              <a:ext uri="{FF2B5EF4-FFF2-40B4-BE49-F238E27FC236}">
                <a16:creationId xmlns:a16="http://schemas.microsoft.com/office/drawing/2014/main" id="{3E2974A2-BFD2-6E17-1D27-34C390F96EBF}"/>
              </a:ext>
            </a:extLst>
          </p:cNvPr>
          <p:cNvSpPr/>
          <p:nvPr/>
        </p:nvSpPr>
        <p:spPr>
          <a:xfrm>
            <a:off x="-3057" y="610544"/>
            <a:ext cx="781469" cy="54225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2" name="Rectangle 3">
            <a:extLst>
              <a:ext uri="{FF2B5EF4-FFF2-40B4-BE49-F238E27FC236}">
                <a16:creationId xmlns:a16="http://schemas.microsoft.com/office/drawing/2014/main" id="{3A3BADAE-B931-1098-DACB-44405090FF15}"/>
              </a:ext>
            </a:extLst>
          </p:cNvPr>
          <p:cNvGraphicFramePr/>
          <p:nvPr/>
        </p:nvGraphicFramePr>
        <p:xfrm>
          <a:off x="846999" y="629205"/>
          <a:ext cx="3076836" cy="558561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9064" name="Rectangle 42906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29066" name="Rectangle 42906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9068" name="Rectangle 42906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9070" name="Rectangle 42906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9072" name="Rectangle 42907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9074" name="Freeform: Shape 42907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9076" name="Rectangle 42907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9" name="Rectangle 3">
            <a:extLst>
              <a:ext uri="{FF2B5EF4-FFF2-40B4-BE49-F238E27FC236}">
                <a16:creationId xmlns:a16="http://schemas.microsoft.com/office/drawing/2014/main" id="{82A2968F-790E-37A0-4302-1C4255BCFA8A}"/>
              </a:ext>
            </a:extLst>
          </p:cNvPr>
          <p:cNvGraphicFramePr/>
          <p:nvPr/>
        </p:nvGraphicFramePr>
        <p:xfrm>
          <a:off x="846999" y="629205"/>
          <a:ext cx="3076836" cy="5585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ight Arrow 9">
            <a:extLst>
              <a:ext uri="{FF2B5EF4-FFF2-40B4-BE49-F238E27FC236}">
                <a16:creationId xmlns:a16="http://schemas.microsoft.com/office/drawing/2014/main" id="{25D00493-FEB1-044F-F22D-4B0D52CC04F1}"/>
              </a:ext>
            </a:extLst>
          </p:cNvPr>
          <p:cNvSpPr/>
          <p:nvPr/>
        </p:nvSpPr>
        <p:spPr>
          <a:xfrm>
            <a:off x="-3057" y="1021090"/>
            <a:ext cx="781469" cy="54225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 name="Rectangle 3">
            <a:extLst>
              <a:ext uri="{FF2B5EF4-FFF2-40B4-BE49-F238E27FC236}">
                <a16:creationId xmlns:a16="http://schemas.microsoft.com/office/drawing/2014/main" id="{D6AEFD4E-758D-57A9-ADF0-0449B58E6EB6}"/>
              </a:ext>
            </a:extLst>
          </p:cNvPr>
          <p:cNvGraphicFramePr>
            <a:graphicFrameLocks/>
          </p:cNvGraphicFramePr>
          <p:nvPr/>
        </p:nvGraphicFramePr>
        <p:xfrm>
          <a:off x="4544290" y="418297"/>
          <a:ext cx="7495309" cy="607948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9064" name="Rectangle 42906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29066" name="Rectangle 42906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9068" name="Rectangle 42906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9070" name="Rectangle 42906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9072" name="Rectangle 42907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9074" name="Freeform: Shape 42907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9076" name="Rectangle 42907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9" name="Rectangle 3">
            <a:extLst>
              <a:ext uri="{FF2B5EF4-FFF2-40B4-BE49-F238E27FC236}">
                <a16:creationId xmlns:a16="http://schemas.microsoft.com/office/drawing/2014/main" id="{82A2968F-790E-37A0-4302-1C4255BCFA8A}"/>
              </a:ext>
            </a:extLst>
          </p:cNvPr>
          <p:cNvGraphicFramePr/>
          <p:nvPr/>
        </p:nvGraphicFramePr>
        <p:xfrm>
          <a:off x="846999" y="629205"/>
          <a:ext cx="3076836" cy="5585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ight Arrow 9">
            <a:extLst>
              <a:ext uri="{FF2B5EF4-FFF2-40B4-BE49-F238E27FC236}">
                <a16:creationId xmlns:a16="http://schemas.microsoft.com/office/drawing/2014/main" id="{25D00493-FEB1-044F-F22D-4B0D52CC04F1}"/>
              </a:ext>
            </a:extLst>
          </p:cNvPr>
          <p:cNvSpPr/>
          <p:nvPr/>
        </p:nvSpPr>
        <p:spPr>
          <a:xfrm>
            <a:off x="-3057" y="1021090"/>
            <a:ext cx="781469" cy="54225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Graphical user interface, text, application, website&#10;&#10;Description automatically generated">
            <a:extLst>
              <a:ext uri="{FF2B5EF4-FFF2-40B4-BE49-F238E27FC236}">
                <a16:creationId xmlns:a16="http://schemas.microsoft.com/office/drawing/2014/main" id="{B474F908-0BDB-D9BB-4F7E-820ADE64FFEE}"/>
              </a:ext>
            </a:extLst>
          </p:cNvPr>
          <p:cNvPicPr>
            <a:picLocks noChangeAspect="1"/>
          </p:cNvPicPr>
          <p:nvPr/>
        </p:nvPicPr>
        <p:blipFill>
          <a:blip r:embed="rId8"/>
          <a:stretch>
            <a:fillRect/>
          </a:stretch>
        </p:blipFill>
        <p:spPr>
          <a:xfrm>
            <a:off x="4227185" y="189186"/>
            <a:ext cx="7772400" cy="5277903"/>
          </a:xfrm>
          <a:prstGeom prst="rect">
            <a:avLst/>
          </a:prstGeom>
        </p:spPr>
      </p:pic>
      <p:sp>
        <p:nvSpPr>
          <p:cNvPr id="6" name="TextBox 5">
            <a:extLst>
              <a:ext uri="{FF2B5EF4-FFF2-40B4-BE49-F238E27FC236}">
                <a16:creationId xmlns:a16="http://schemas.microsoft.com/office/drawing/2014/main" id="{02631C9D-A564-F052-E9DE-7554DCD24EBC}"/>
              </a:ext>
            </a:extLst>
          </p:cNvPr>
          <p:cNvSpPr txBox="1"/>
          <p:nvPr/>
        </p:nvSpPr>
        <p:spPr>
          <a:xfrm>
            <a:off x="7957644" y="6309071"/>
            <a:ext cx="61722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https://www.w3.org/WAI/policies/</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norway</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NO"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18019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6472" name="Rectangle 446471">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46474" name="Rectangle 44647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6476" name="Rectangle 44647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6478" name="Rectangle 44647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6480" name="Rectangle 44647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6482" name="Freeform: Shape 44648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6484" name="Rectangle 44648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9">
            <a:extLst>
              <a:ext uri="{FF2B5EF4-FFF2-40B4-BE49-F238E27FC236}">
                <a16:creationId xmlns:a16="http://schemas.microsoft.com/office/drawing/2014/main" id="{D801121D-DAC5-FF25-4506-D024A1EBE860}"/>
              </a:ext>
            </a:extLst>
          </p:cNvPr>
          <p:cNvSpPr>
            <a:spLocks noGrp="1" noChangeArrowheads="1"/>
          </p:cNvSpPr>
          <p:nvPr>
            <p:ph type="sldNum" sz="quarter" idx="10"/>
          </p:nvPr>
        </p:nvSpPr>
        <p:spPr>
          <a:xfrm>
            <a:off x="11704320" y="6455664"/>
            <a:ext cx="448056"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B65BCB9-AFF3-D448-88E9-876980CF05A5}" type="slidenum">
              <a:rPr kumimoji="0" lang="en-US" altLang="en-NO"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33</a:t>
            </a:fld>
            <a:endParaRPr kumimoji="0" lang="en-US" altLang="en-NO"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graphicFrame>
        <p:nvGraphicFramePr>
          <p:cNvPr id="3" name="Rectangle 3">
            <a:extLst>
              <a:ext uri="{FF2B5EF4-FFF2-40B4-BE49-F238E27FC236}">
                <a16:creationId xmlns:a16="http://schemas.microsoft.com/office/drawing/2014/main" id="{66D0659E-F023-2366-AA55-0EA905CE3AA1}"/>
              </a:ext>
            </a:extLst>
          </p:cNvPr>
          <p:cNvGraphicFramePr/>
          <p:nvPr/>
        </p:nvGraphicFramePr>
        <p:xfrm>
          <a:off x="846999" y="629205"/>
          <a:ext cx="3076836" cy="5585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ight Arrow 3">
            <a:extLst>
              <a:ext uri="{FF2B5EF4-FFF2-40B4-BE49-F238E27FC236}">
                <a16:creationId xmlns:a16="http://schemas.microsoft.com/office/drawing/2014/main" id="{CF11EB4F-ABAB-24DB-0394-AE515CF5BEDB}"/>
              </a:ext>
            </a:extLst>
          </p:cNvPr>
          <p:cNvSpPr/>
          <p:nvPr/>
        </p:nvSpPr>
        <p:spPr>
          <a:xfrm>
            <a:off x="-3057" y="1431636"/>
            <a:ext cx="781469" cy="54225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Rectangle 3">
            <a:extLst>
              <a:ext uri="{FF2B5EF4-FFF2-40B4-BE49-F238E27FC236}">
                <a16:creationId xmlns:a16="http://schemas.microsoft.com/office/drawing/2014/main" id="{EBDCD393-D2D2-CAD3-5A8A-1E8A8104A96E}"/>
              </a:ext>
            </a:extLst>
          </p:cNvPr>
          <p:cNvGraphicFramePr>
            <a:graphicFrameLocks/>
          </p:cNvGraphicFramePr>
          <p:nvPr/>
        </p:nvGraphicFramePr>
        <p:xfrm>
          <a:off x="5099736" y="511388"/>
          <a:ext cx="6245265" cy="558934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2376" name="Rectangle 442375">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42378" name="Rectangle 442377">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2380" name="Rectangle 442379">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2382" name="Rectangle 442381">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2384" name="Rectangle 442383">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2386" name="Freeform: Shape 442385">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2388" name="Rectangle 442387">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9">
            <a:extLst>
              <a:ext uri="{FF2B5EF4-FFF2-40B4-BE49-F238E27FC236}">
                <a16:creationId xmlns:a16="http://schemas.microsoft.com/office/drawing/2014/main" id="{C1D7060A-0ED4-04FD-09C1-3DB73B6443D9}"/>
              </a:ext>
            </a:extLst>
          </p:cNvPr>
          <p:cNvSpPr>
            <a:spLocks noGrp="1" noChangeArrowheads="1"/>
          </p:cNvSpPr>
          <p:nvPr>
            <p:ph type="sldNum" sz="quarter" idx="10"/>
          </p:nvPr>
        </p:nvSpPr>
        <p:spPr>
          <a:xfrm>
            <a:off x="11704320" y="6455664"/>
            <a:ext cx="448056"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64E336A0-5465-AE42-9174-222654CE01FF}" type="slidenum">
              <a:rPr kumimoji="0" lang="en-US" altLang="en-NO"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34</a:t>
            </a:fld>
            <a:endParaRPr kumimoji="0" lang="en-US" altLang="en-NO"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graphicFrame>
        <p:nvGraphicFramePr>
          <p:cNvPr id="5" name="Rectangle 3">
            <a:extLst>
              <a:ext uri="{FF2B5EF4-FFF2-40B4-BE49-F238E27FC236}">
                <a16:creationId xmlns:a16="http://schemas.microsoft.com/office/drawing/2014/main" id="{1EF6E0C9-77DF-2172-4FCC-2606E199134C}"/>
              </a:ext>
            </a:extLst>
          </p:cNvPr>
          <p:cNvGraphicFramePr/>
          <p:nvPr/>
        </p:nvGraphicFramePr>
        <p:xfrm>
          <a:off x="846999" y="629205"/>
          <a:ext cx="3076836" cy="5585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ight Arrow 5">
            <a:extLst>
              <a:ext uri="{FF2B5EF4-FFF2-40B4-BE49-F238E27FC236}">
                <a16:creationId xmlns:a16="http://schemas.microsoft.com/office/drawing/2014/main" id="{964C92A2-56A2-A612-9DF5-F279C57F9FBB}"/>
              </a:ext>
            </a:extLst>
          </p:cNvPr>
          <p:cNvSpPr/>
          <p:nvPr/>
        </p:nvSpPr>
        <p:spPr>
          <a:xfrm>
            <a:off x="-3057" y="1786198"/>
            <a:ext cx="781469" cy="54225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3" name="Rectangle 3">
            <a:extLst>
              <a:ext uri="{FF2B5EF4-FFF2-40B4-BE49-F238E27FC236}">
                <a16:creationId xmlns:a16="http://schemas.microsoft.com/office/drawing/2014/main" id="{F41A0364-643E-B314-1F21-6EA212E0EDAF}"/>
              </a:ext>
            </a:extLst>
          </p:cNvPr>
          <p:cNvGraphicFramePr>
            <a:graphicFrameLocks/>
          </p:cNvGraphicFramePr>
          <p:nvPr/>
        </p:nvGraphicFramePr>
        <p:xfrm>
          <a:off x="5099736" y="511388"/>
          <a:ext cx="6245265" cy="594427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8520" name="Rectangle 44851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48522" name="Rectangle 44852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8524" name="Rectangle 44852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8526" name="Rectangle 44852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8528" name="Rectangle 44852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8530" name="Freeform: Shape 44852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8532" name="Rectangle 44853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9">
            <a:extLst>
              <a:ext uri="{FF2B5EF4-FFF2-40B4-BE49-F238E27FC236}">
                <a16:creationId xmlns:a16="http://schemas.microsoft.com/office/drawing/2014/main" id="{BBDDF178-5060-264C-5EE7-ACF3741E8D48}"/>
              </a:ext>
            </a:extLst>
          </p:cNvPr>
          <p:cNvSpPr>
            <a:spLocks noGrp="1" noChangeArrowheads="1"/>
          </p:cNvSpPr>
          <p:nvPr>
            <p:ph type="sldNum" sz="quarter" idx="10"/>
          </p:nvPr>
        </p:nvSpPr>
        <p:spPr>
          <a:xfrm>
            <a:off x="11704320" y="6455664"/>
            <a:ext cx="448056"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2EECD4D8-17E1-8F43-9AFA-D44E094734DB}" type="slidenum">
              <a:rPr kumimoji="0" lang="en-US" altLang="en-NO"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35</a:t>
            </a:fld>
            <a:endParaRPr kumimoji="0" lang="en-US" altLang="en-NO"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graphicFrame>
        <p:nvGraphicFramePr>
          <p:cNvPr id="3" name="Rectangle 3">
            <a:extLst>
              <a:ext uri="{FF2B5EF4-FFF2-40B4-BE49-F238E27FC236}">
                <a16:creationId xmlns:a16="http://schemas.microsoft.com/office/drawing/2014/main" id="{CD96194E-A672-5095-8734-204FA429AEFA}"/>
              </a:ext>
            </a:extLst>
          </p:cNvPr>
          <p:cNvGraphicFramePr/>
          <p:nvPr/>
        </p:nvGraphicFramePr>
        <p:xfrm>
          <a:off x="846999" y="629205"/>
          <a:ext cx="3076836" cy="5585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ight Arrow 3">
            <a:extLst>
              <a:ext uri="{FF2B5EF4-FFF2-40B4-BE49-F238E27FC236}">
                <a16:creationId xmlns:a16="http://schemas.microsoft.com/office/drawing/2014/main" id="{42904FBC-530D-7679-0DA3-EB6AD3792AE9}"/>
              </a:ext>
            </a:extLst>
          </p:cNvPr>
          <p:cNvSpPr/>
          <p:nvPr/>
        </p:nvSpPr>
        <p:spPr>
          <a:xfrm>
            <a:off x="-3057" y="2290050"/>
            <a:ext cx="781469" cy="54225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Rectangle 3">
            <a:extLst>
              <a:ext uri="{FF2B5EF4-FFF2-40B4-BE49-F238E27FC236}">
                <a16:creationId xmlns:a16="http://schemas.microsoft.com/office/drawing/2014/main" id="{7B4DA513-FB89-05B9-7240-31523F88934B}"/>
              </a:ext>
            </a:extLst>
          </p:cNvPr>
          <p:cNvGraphicFramePr>
            <a:graphicFrameLocks/>
          </p:cNvGraphicFramePr>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0568" name="Rectangle 45056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50570" name="Rectangle 45056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0572" name="Rectangle 45057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0574" name="Rectangle 45057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0576" name="Rectangle 45057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0578" name="Freeform: Shape 45057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0580" name="Rectangle 45057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9">
            <a:extLst>
              <a:ext uri="{FF2B5EF4-FFF2-40B4-BE49-F238E27FC236}">
                <a16:creationId xmlns:a16="http://schemas.microsoft.com/office/drawing/2014/main" id="{5A3347CF-655D-D8A2-166B-C12D0D6A4D95}"/>
              </a:ext>
            </a:extLst>
          </p:cNvPr>
          <p:cNvSpPr>
            <a:spLocks noGrp="1" noChangeArrowheads="1"/>
          </p:cNvSpPr>
          <p:nvPr>
            <p:ph type="sldNum" sz="quarter" idx="10"/>
          </p:nvPr>
        </p:nvSpPr>
        <p:spPr>
          <a:xfrm>
            <a:off x="11704320" y="6455664"/>
            <a:ext cx="448056"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F89E20BA-8F5C-B34B-A427-E401905484A1}" type="slidenum">
              <a:rPr kumimoji="0" lang="en-US" altLang="en-NO"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36</a:t>
            </a:fld>
            <a:endParaRPr kumimoji="0" lang="en-US" altLang="en-NO"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graphicFrame>
        <p:nvGraphicFramePr>
          <p:cNvPr id="3" name="Rectangle 3">
            <a:extLst>
              <a:ext uri="{FF2B5EF4-FFF2-40B4-BE49-F238E27FC236}">
                <a16:creationId xmlns:a16="http://schemas.microsoft.com/office/drawing/2014/main" id="{113B242D-EB6B-FDFB-2CCB-4F7857DCDFA5}"/>
              </a:ext>
            </a:extLst>
          </p:cNvPr>
          <p:cNvGraphicFramePr/>
          <p:nvPr/>
        </p:nvGraphicFramePr>
        <p:xfrm>
          <a:off x="846999" y="629205"/>
          <a:ext cx="3076836" cy="5585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ight Arrow 3">
            <a:extLst>
              <a:ext uri="{FF2B5EF4-FFF2-40B4-BE49-F238E27FC236}">
                <a16:creationId xmlns:a16="http://schemas.microsoft.com/office/drawing/2014/main" id="{CD69AA15-274F-2255-037B-0FC59AB3F069}"/>
              </a:ext>
            </a:extLst>
          </p:cNvPr>
          <p:cNvSpPr/>
          <p:nvPr/>
        </p:nvSpPr>
        <p:spPr>
          <a:xfrm>
            <a:off x="-3057" y="2719258"/>
            <a:ext cx="781469" cy="54225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Rectangle 3">
            <a:extLst>
              <a:ext uri="{FF2B5EF4-FFF2-40B4-BE49-F238E27FC236}">
                <a16:creationId xmlns:a16="http://schemas.microsoft.com/office/drawing/2014/main" id="{82F4FD54-87EB-C226-E42B-BF4AAC1BBA4F}"/>
              </a:ext>
            </a:extLst>
          </p:cNvPr>
          <p:cNvGraphicFramePr>
            <a:graphicFrameLocks/>
          </p:cNvGraphicFramePr>
          <p:nvPr/>
        </p:nvGraphicFramePr>
        <p:xfrm>
          <a:off x="5614416" y="457200"/>
          <a:ext cx="6117336" cy="569671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1592" name="Rectangle 451591">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51594" name="Rectangle 45159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1596" name="Rectangle 45159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1598" name="Rectangle 45159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1600" name="Rectangle 45159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1602" name="Freeform: Shape 45160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1604" name="Rectangle 45160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9">
            <a:extLst>
              <a:ext uri="{FF2B5EF4-FFF2-40B4-BE49-F238E27FC236}">
                <a16:creationId xmlns:a16="http://schemas.microsoft.com/office/drawing/2014/main" id="{020AC9AD-B365-ED4A-900A-5712908690A3}"/>
              </a:ext>
            </a:extLst>
          </p:cNvPr>
          <p:cNvSpPr>
            <a:spLocks noGrp="1" noChangeArrowheads="1"/>
          </p:cNvSpPr>
          <p:nvPr>
            <p:ph type="sldNum" sz="quarter" idx="10"/>
          </p:nvPr>
        </p:nvSpPr>
        <p:spPr>
          <a:xfrm>
            <a:off x="11704320" y="6455664"/>
            <a:ext cx="448056"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297F9F00-EE89-A140-BD8F-2C13FB8808F5}" type="slidenum">
              <a:rPr kumimoji="0" lang="en-US" altLang="en-NO"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37</a:t>
            </a:fld>
            <a:endParaRPr kumimoji="0" lang="en-US" altLang="en-NO"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graphicFrame>
        <p:nvGraphicFramePr>
          <p:cNvPr id="9" name="Rectangle 3">
            <a:extLst>
              <a:ext uri="{FF2B5EF4-FFF2-40B4-BE49-F238E27FC236}">
                <a16:creationId xmlns:a16="http://schemas.microsoft.com/office/drawing/2014/main" id="{0A1560D5-2E1A-DC6D-831B-6384E3980AA4}"/>
              </a:ext>
            </a:extLst>
          </p:cNvPr>
          <p:cNvGraphicFramePr/>
          <p:nvPr/>
        </p:nvGraphicFramePr>
        <p:xfrm>
          <a:off x="846999" y="629205"/>
          <a:ext cx="3076836" cy="5585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ight Arrow 9">
            <a:extLst>
              <a:ext uri="{FF2B5EF4-FFF2-40B4-BE49-F238E27FC236}">
                <a16:creationId xmlns:a16="http://schemas.microsoft.com/office/drawing/2014/main" id="{348F9E29-B9BB-03FB-6FC6-6CB54B21F0FA}"/>
              </a:ext>
            </a:extLst>
          </p:cNvPr>
          <p:cNvSpPr/>
          <p:nvPr/>
        </p:nvSpPr>
        <p:spPr>
          <a:xfrm>
            <a:off x="-3057" y="3111143"/>
            <a:ext cx="781469" cy="54225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2" name="Rectangle 3">
            <a:extLst>
              <a:ext uri="{FF2B5EF4-FFF2-40B4-BE49-F238E27FC236}">
                <a16:creationId xmlns:a16="http://schemas.microsoft.com/office/drawing/2014/main" id="{49084E29-3241-74E4-A5AF-0F55914D64AC}"/>
              </a:ext>
            </a:extLst>
          </p:cNvPr>
          <p:cNvGraphicFramePr>
            <a:graphicFrameLocks/>
          </p:cNvGraphicFramePr>
          <p:nvPr/>
        </p:nvGraphicFramePr>
        <p:xfrm>
          <a:off x="4288220" y="591344"/>
          <a:ext cx="7646277" cy="558561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2616" name="Rectangle 452615">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52618" name="Rectangle 452617">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2620" name="Rectangle 452619">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2622" name="Rectangle 452621">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2624" name="Rectangle 452623">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2626" name="Freeform: Shape 452625">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2628" name="Rectangle 452627">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9">
            <a:extLst>
              <a:ext uri="{FF2B5EF4-FFF2-40B4-BE49-F238E27FC236}">
                <a16:creationId xmlns:a16="http://schemas.microsoft.com/office/drawing/2014/main" id="{073520FD-1147-B9F0-154C-7BA3B2C3C917}"/>
              </a:ext>
            </a:extLst>
          </p:cNvPr>
          <p:cNvSpPr>
            <a:spLocks noGrp="1" noChangeArrowheads="1"/>
          </p:cNvSpPr>
          <p:nvPr>
            <p:ph type="sldNum" sz="quarter" idx="10"/>
          </p:nvPr>
        </p:nvSpPr>
        <p:spPr>
          <a:xfrm>
            <a:off x="11704320" y="6455664"/>
            <a:ext cx="448056"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869A2501-EDDC-BE46-AF74-E28D184D0CBA}" type="slidenum">
              <a:rPr kumimoji="0" lang="en-US" altLang="en-NO"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38</a:t>
            </a:fld>
            <a:endParaRPr kumimoji="0" lang="en-US" altLang="en-NO"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graphicFrame>
        <p:nvGraphicFramePr>
          <p:cNvPr id="3" name="Rectangle 3">
            <a:extLst>
              <a:ext uri="{FF2B5EF4-FFF2-40B4-BE49-F238E27FC236}">
                <a16:creationId xmlns:a16="http://schemas.microsoft.com/office/drawing/2014/main" id="{44BB80BF-5D00-CD57-71EE-C356D4E92F03}"/>
              </a:ext>
            </a:extLst>
          </p:cNvPr>
          <p:cNvGraphicFramePr/>
          <p:nvPr/>
        </p:nvGraphicFramePr>
        <p:xfrm>
          <a:off x="846999" y="629205"/>
          <a:ext cx="3076836" cy="5585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ight Arrow 3">
            <a:extLst>
              <a:ext uri="{FF2B5EF4-FFF2-40B4-BE49-F238E27FC236}">
                <a16:creationId xmlns:a16="http://schemas.microsoft.com/office/drawing/2014/main" id="{5CC6F4D2-8259-21BD-476D-CE7B3780CEEE}"/>
              </a:ext>
            </a:extLst>
          </p:cNvPr>
          <p:cNvSpPr/>
          <p:nvPr/>
        </p:nvSpPr>
        <p:spPr>
          <a:xfrm>
            <a:off x="-3057" y="3540352"/>
            <a:ext cx="781469" cy="54225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Rectangle 3">
            <a:extLst>
              <a:ext uri="{FF2B5EF4-FFF2-40B4-BE49-F238E27FC236}">
                <a16:creationId xmlns:a16="http://schemas.microsoft.com/office/drawing/2014/main" id="{A14E2D07-7A25-BC70-14D2-B65639AB0140}"/>
              </a:ext>
            </a:extLst>
          </p:cNvPr>
          <p:cNvGraphicFramePr>
            <a:graphicFrameLocks/>
          </p:cNvGraphicFramePr>
          <p:nvPr/>
        </p:nvGraphicFramePr>
        <p:xfrm>
          <a:off x="4558152" y="810997"/>
          <a:ext cx="7146168" cy="51168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2616" name="Rectangle 452615">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52618" name="Rectangle 452617">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2620" name="Rectangle 452619">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2622" name="Rectangle 452621">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2624" name="Rectangle 452623">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2626" name="Freeform: Shape 452625">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2628" name="Rectangle 452627">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9">
            <a:extLst>
              <a:ext uri="{FF2B5EF4-FFF2-40B4-BE49-F238E27FC236}">
                <a16:creationId xmlns:a16="http://schemas.microsoft.com/office/drawing/2014/main" id="{073520FD-1147-B9F0-154C-7BA3B2C3C917}"/>
              </a:ext>
            </a:extLst>
          </p:cNvPr>
          <p:cNvSpPr>
            <a:spLocks noGrp="1" noChangeArrowheads="1"/>
          </p:cNvSpPr>
          <p:nvPr>
            <p:ph type="sldNum" sz="quarter" idx="10"/>
          </p:nvPr>
        </p:nvSpPr>
        <p:spPr>
          <a:xfrm>
            <a:off x="11704320" y="6455664"/>
            <a:ext cx="448056"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869A2501-EDDC-BE46-AF74-E28D184D0CBA}" type="slidenum">
              <a:rPr kumimoji="0" lang="en-US" altLang="en-NO"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39</a:t>
            </a:fld>
            <a:endParaRPr kumimoji="0" lang="en-US" altLang="en-NO"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graphicFrame>
        <p:nvGraphicFramePr>
          <p:cNvPr id="3" name="Content Placeholder 2">
            <a:extLst>
              <a:ext uri="{FF2B5EF4-FFF2-40B4-BE49-F238E27FC236}">
                <a16:creationId xmlns:a16="http://schemas.microsoft.com/office/drawing/2014/main" id="{FE4C126B-6957-66F4-5083-778D8D8E4D79}"/>
              </a:ext>
            </a:extLst>
          </p:cNvPr>
          <p:cNvGraphicFramePr>
            <a:graphicFrameLocks/>
          </p:cNvGraphicFramePr>
          <p:nvPr/>
        </p:nvGraphicFramePr>
        <p:xfrm>
          <a:off x="3916503" y="933454"/>
          <a:ext cx="4103547" cy="49584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7FA148C2-36C1-4C79-7925-4BA6FE8102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72356" y="4329997"/>
            <a:ext cx="2633663"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3">
            <a:extLst>
              <a:ext uri="{FF2B5EF4-FFF2-40B4-BE49-F238E27FC236}">
                <a16:creationId xmlns:a16="http://schemas.microsoft.com/office/drawing/2014/main" id="{6D600AF5-D5B0-37CF-7FBF-F3CF821C2AA3}"/>
              </a:ext>
            </a:extLst>
          </p:cNvPr>
          <p:cNvSpPr txBox="1">
            <a:spLocks noChangeArrowheads="1"/>
          </p:cNvSpPr>
          <p:nvPr/>
        </p:nvSpPr>
        <p:spPr bwMode="auto">
          <a:xfrm>
            <a:off x="7503023" y="4836409"/>
            <a:ext cx="369332"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TPS</a:t>
            </a:r>
          </a:p>
        </p:txBody>
      </p:sp>
      <p:sp>
        <p:nvSpPr>
          <p:cNvPr id="6" name="TextBox 5">
            <a:extLst>
              <a:ext uri="{FF2B5EF4-FFF2-40B4-BE49-F238E27FC236}">
                <a16:creationId xmlns:a16="http://schemas.microsoft.com/office/drawing/2014/main" id="{1B91D380-54F9-0E4F-89E6-3C5CE4EFD0BA}"/>
              </a:ext>
            </a:extLst>
          </p:cNvPr>
          <p:cNvSpPr txBox="1">
            <a:spLocks noChangeArrowheads="1"/>
          </p:cNvSpPr>
          <p:nvPr/>
        </p:nvSpPr>
        <p:spPr bwMode="auto">
          <a:xfrm>
            <a:off x="8951856" y="5855584"/>
            <a:ext cx="1152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Time</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7" name="Picture 1">
            <a:extLst>
              <a:ext uri="{FF2B5EF4-FFF2-40B4-BE49-F238E27FC236}">
                <a16:creationId xmlns:a16="http://schemas.microsoft.com/office/drawing/2014/main" id="{7CECCD98-3983-97EF-EF0C-8FAB8D0DED8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18356" y="966083"/>
            <a:ext cx="2422525" cy="183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a:extLst>
              <a:ext uri="{FF2B5EF4-FFF2-40B4-BE49-F238E27FC236}">
                <a16:creationId xmlns:a16="http://schemas.microsoft.com/office/drawing/2014/main" id="{8F3236FD-5F59-1980-EB20-9FE61856051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72355" y="2828222"/>
            <a:ext cx="1881188" cy="154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Rectangle 3">
            <a:extLst>
              <a:ext uri="{FF2B5EF4-FFF2-40B4-BE49-F238E27FC236}">
                <a16:creationId xmlns:a16="http://schemas.microsoft.com/office/drawing/2014/main" id="{E6A4E6D6-1931-14B5-3068-8BA9E6C21094}"/>
              </a:ext>
            </a:extLst>
          </p:cNvPr>
          <p:cNvGraphicFramePr/>
          <p:nvPr/>
        </p:nvGraphicFramePr>
        <p:xfrm>
          <a:off x="846999" y="629205"/>
          <a:ext cx="3076836" cy="5585619"/>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10" name="Right Arrow 9">
            <a:extLst>
              <a:ext uri="{FF2B5EF4-FFF2-40B4-BE49-F238E27FC236}">
                <a16:creationId xmlns:a16="http://schemas.microsoft.com/office/drawing/2014/main" id="{65F1CC0F-71CC-E06C-01A1-8EBD7D79EDD1}"/>
              </a:ext>
            </a:extLst>
          </p:cNvPr>
          <p:cNvSpPr/>
          <p:nvPr/>
        </p:nvSpPr>
        <p:spPr>
          <a:xfrm>
            <a:off x="-3057" y="2796471"/>
            <a:ext cx="781469" cy="1286133"/>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9757CD6C-95E2-5FC3-1B97-0600E3BF6C68}"/>
              </a:ext>
            </a:extLst>
          </p:cNvPr>
          <p:cNvSpPr txBox="1"/>
          <p:nvPr/>
        </p:nvSpPr>
        <p:spPr>
          <a:xfrm>
            <a:off x="7203471" y="215928"/>
            <a:ext cx="61722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5F6368"/>
                </a:solidFill>
                <a:effectLst/>
                <a:uLnTx/>
                <a:uFillTx/>
                <a:latin typeface="arial" panose="020B0604020202020204" pitchFamily="34" charset="0"/>
                <a:ea typeface="+mn-ea"/>
                <a:cs typeface="+mn-cs"/>
              </a:rPr>
              <a:t>TPS</a:t>
            </a:r>
            <a:r>
              <a:rPr kumimoji="0" lang="en-GB" sz="1800" b="0" i="0" u="none" strike="noStrike" kern="1200" cap="none" spc="0" normalizeH="0" baseline="0" noProof="0" dirty="0">
                <a:ln>
                  <a:noFill/>
                </a:ln>
                <a:solidFill>
                  <a:srgbClr val="4D5156"/>
                </a:solidFill>
                <a:effectLst/>
                <a:uLnTx/>
                <a:uFillTx/>
                <a:latin typeface="arial" panose="020B0604020202020204" pitchFamily="34" charset="0"/>
                <a:ea typeface="+mn-ea"/>
                <a:cs typeface="+mn-cs"/>
              </a:rPr>
              <a:t>(Transaction per second)</a:t>
            </a:r>
            <a:endParaRPr kumimoji="0" lang="en-NO"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53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is Software quality important?</a:t>
            </a:r>
          </a:p>
        </p:txBody>
      </p:sp>
      <p:pic>
        <p:nvPicPr>
          <p:cNvPr id="6" name="Picture 5"/>
          <p:cNvPicPr>
            <a:picLocks noChangeAspect="1"/>
          </p:cNvPicPr>
          <p:nvPr/>
        </p:nvPicPr>
        <p:blipFill>
          <a:blip r:embed="rId3"/>
          <a:stretch>
            <a:fillRect/>
          </a:stretch>
        </p:blipFill>
        <p:spPr>
          <a:xfrm>
            <a:off x="3684108" y="1801939"/>
            <a:ext cx="6130601" cy="4923540"/>
          </a:xfrm>
          <a:prstGeom prst="rect">
            <a:avLst/>
          </a:prstGeom>
        </p:spPr>
      </p:pic>
      <p:sp>
        <p:nvSpPr>
          <p:cNvPr id="7" name="Oval 6"/>
          <p:cNvSpPr/>
          <p:nvPr/>
        </p:nvSpPr>
        <p:spPr>
          <a:xfrm>
            <a:off x="5936976" y="3737114"/>
            <a:ext cx="397565" cy="397565"/>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3" name="Picture 2"/>
          <p:cNvPicPr>
            <a:picLocks noChangeAspect="1"/>
          </p:cNvPicPr>
          <p:nvPr/>
        </p:nvPicPr>
        <p:blipFill rotWithShape="1">
          <a:blip r:embed="rId4"/>
          <a:srcRect l="9941" t="11102" r="17331"/>
          <a:stretch/>
        </p:blipFill>
        <p:spPr>
          <a:xfrm>
            <a:off x="980663" y="1470288"/>
            <a:ext cx="2782956" cy="1023787"/>
          </a:xfrm>
          <a:prstGeom prst="rect">
            <a:avLst/>
          </a:prstGeom>
        </p:spPr>
      </p:pic>
    </p:spTree>
    <p:extLst>
      <p:ext uri="{BB962C8B-B14F-4D97-AF65-F5344CB8AC3E}">
        <p14:creationId xmlns:p14="http://schemas.microsoft.com/office/powerpoint/2010/main" val="28133367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2136" name="Rectangle 432135">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2138" name="Rectangle 432137">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2140" name="Rectangle 432139">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2142" name="Rectangle 432141">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2144" name="Rectangle 432143">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2146" name="Freeform: Shape 432145">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2148" name="Rectangle 432147">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9">
            <a:extLst>
              <a:ext uri="{FF2B5EF4-FFF2-40B4-BE49-F238E27FC236}">
                <a16:creationId xmlns:a16="http://schemas.microsoft.com/office/drawing/2014/main" id="{BB579A64-BC4A-B3D4-7D71-8FBFD026C417}"/>
              </a:ext>
            </a:extLst>
          </p:cNvPr>
          <p:cNvSpPr>
            <a:spLocks noGrp="1" noChangeArrowheads="1"/>
          </p:cNvSpPr>
          <p:nvPr>
            <p:ph type="sldNum" sz="quarter" idx="10"/>
          </p:nvPr>
        </p:nvSpPr>
        <p:spPr>
          <a:xfrm>
            <a:off x="11704320" y="6455664"/>
            <a:ext cx="448056"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9044436-BAA5-764A-B30A-F4631755ADE7}" type="slidenum">
              <a:rPr kumimoji="0" lang="en-US" altLang="en-NO"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40</a:t>
            </a:fld>
            <a:endParaRPr kumimoji="0" lang="en-US" altLang="en-NO"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graphicFrame>
        <p:nvGraphicFramePr>
          <p:cNvPr id="432150" name="Rectangle 3">
            <a:extLst>
              <a:ext uri="{FF2B5EF4-FFF2-40B4-BE49-F238E27FC236}">
                <a16:creationId xmlns:a16="http://schemas.microsoft.com/office/drawing/2014/main" id="{7849FABB-133B-F0A2-D619-59E10D5E1955}"/>
              </a:ext>
            </a:extLst>
          </p:cNvPr>
          <p:cNvGraphicFramePr/>
          <p:nvPr/>
        </p:nvGraphicFramePr>
        <p:xfrm>
          <a:off x="4810259" y="649480"/>
          <a:ext cx="6555347" cy="55460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Rectangle 3">
            <a:extLst>
              <a:ext uri="{FF2B5EF4-FFF2-40B4-BE49-F238E27FC236}">
                <a16:creationId xmlns:a16="http://schemas.microsoft.com/office/drawing/2014/main" id="{AB3A0B4A-77E6-4E0A-D787-521FEE8B1D6E}"/>
              </a:ext>
            </a:extLst>
          </p:cNvPr>
          <p:cNvGraphicFramePr/>
          <p:nvPr/>
        </p:nvGraphicFramePr>
        <p:xfrm>
          <a:off x="846999" y="629205"/>
          <a:ext cx="3076836" cy="558561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Right Arrow 3">
            <a:extLst>
              <a:ext uri="{FF2B5EF4-FFF2-40B4-BE49-F238E27FC236}">
                <a16:creationId xmlns:a16="http://schemas.microsoft.com/office/drawing/2014/main" id="{3B4EA689-B36A-C2C5-24BF-4BB5D27B7096}"/>
              </a:ext>
            </a:extLst>
          </p:cNvPr>
          <p:cNvSpPr/>
          <p:nvPr/>
        </p:nvSpPr>
        <p:spPr>
          <a:xfrm>
            <a:off x="-3057" y="3969559"/>
            <a:ext cx="781469" cy="54225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37500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2136" name="Rectangle 432135">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2138" name="Rectangle 432137">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2140" name="Rectangle 432139">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2142" name="Rectangle 432141">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2144" name="Rectangle 432143">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2146" name="Freeform: Shape 432145">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2148" name="Rectangle 432147">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9">
            <a:extLst>
              <a:ext uri="{FF2B5EF4-FFF2-40B4-BE49-F238E27FC236}">
                <a16:creationId xmlns:a16="http://schemas.microsoft.com/office/drawing/2014/main" id="{BB579A64-BC4A-B3D4-7D71-8FBFD026C417}"/>
              </a:ext>
            </a:extLst>
          </p:cNvPr>
          <p:cNvSpPr>
            <a:spLocks noGrp="1" noChangeArrowheads="1"/>
          </p:cNvSpPr>
          <p:nvPr>
            <p:ph type="sldNum" sz="quarter" idx="10"/>
          </p:nvPr>
        </p:nvSpPr>
        <p:spPr>
          <a:xfrm>
            <a:off x="11704320" y="6455664"/>
            <a:ext cx="448056"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9044436-BAA5-764A-B30A-F4631755ADE7}" type="slidenum">
              <a:rPr kumimoji="0" lang="en-US" altLang="en-NO"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41</a:t>
            </a:fld>
            <a:endParaRPr kumimoji="0" lang="en-US" altLang="en-NO"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graphicFrame>
        <p:nvGraphicFramePr>
          <p:cNvPr id="3" name="Rectangle 3">
            <a:extLst>
              <a:ext uri="{FF2B5EF4-FFF2-40B4-BE49-F238E27FC236}">
                <a16:creationId xmlns:a16="http://schemas.microsoft.com/office/drawing/2014/main" id="{AB3A0B4A-77E6-4E0A-D787-521FEE8B1D6E}"/>
              </a:ext>
            </a:extLst>
          </p:cNvPr>
          <p:cNvGraphicFramePr/>
          <p:nvPr/>
        </p:nvGraphicFramePr>
        <p:xfrm>
          <a:off x="846999" y="629205"/>
          <a:ext cx="3076836" cy="5585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ight Arrow 3">
            <a:extLst>
              <a:ext uri="{FF2B5EF4-FFF2-40B4-BE49-F238E27FC236}">
                <a16:creationId xmlns:a16="http://schemas.microsoft.com/office/drawing/2014/main" id="{3B4EA689-B36A-C2C5-24BF-4BB5D27B7096}"/>
              </a:ext>
            </a:extLst>
          </p:cNvPr>
          <p:cNvSpPr/>
          <p:nvPr/>
        </p:nvSpPr>
        <p:spPr>
          <a:xfrm>
            <a:off x="-3057" y="3969559"/>
            <a:ext cx="781469" cy="54225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 name="Group 10">
            <a:extLst>
              <a:ext uri="{FF2B5EF4-FFF2-40B4-BE49-F238E27FC236}">
                <a16:creationId xmlns:a16="http://schemas.microsoft.com/office/drawing/2014/main" id="{D907879A-7321-65D7-D856-3A89C992B150}"/>
              </a:ext>
            </a:extLst>
          </p:cNvPr>
          <p:cNvGrpSpPr>
            <a:grpSpLocks/>
          </p:cNvGrpSpPr>
          <p:nvPr/>
        </p:nvGrpSpPr>
        <p:grpSpPr bwMode="auto">
          <a:xfrm>
            <a:off x="3712727" y="110358"/>
            <a:ext cx="8239126" cy="5541959"/>
            <a:chOff x="154" y="645"/>
            <a:chExt cx="5190" cy="3491"/>
          </a:xfrm>
        </p:grpSpPr>
        <p:sp>
          <p:nvSpPr>
            <p:cNvPr id="6" name="Line 11">
              <a:extLst>
                <a:ext uri="{FF2B5EF4-FFF2-40B4-BE49-F238E27FC236}">
                  <a16:creationId xmlns:a16="http://schemas.microsoft.com/office/drawing/2014/main" id="{949C4B86-2ED5-E3AB-3C40-5967F234572A}"/>
                </a:ext>
              </a:extLst>
            </p:cNvPr>
            <p:cNvSpPr>
              <a:spLocks noChangeShapeType="1"/>
            </p:cNvSpPr>
            <p:nvPr/>
          </p:nvSpPr>
          <p:spPr bwMode="auto">
            <a:xfrm>
              <a:off x="2994" y="2677"/>
              <a:ext cx="494" cy="779"/>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 name="Picture 12" descr="Site01">
              <a:extLst>
                <a:ext uri="{FF2B5EF4-FFF2-40B4-BE49-F238E27FC236}">
                  <a16:creationId xmlns:a16="http://schemas.microsoft.com/office/drawing/2014/main" id="{DD2F0D3E-7605-DA15-9DCB-0887F24FA7F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87" y="1789"/>
              <a:ext cx="2140" cy="990"/>
            </a:xfrm>
            <a:prstGeom prst="rect">
              <a:avLst/>
            </a:prstGeom>
            <a:noFill/>
            <a:extLst>
              <a:ext uri="{909E8E84-426E-40dd-AFC4-6F175D3DCCD1}">
                <a14:hiddenFill xmlns="" xmlns:a14="http://schemas.microsoft.com/office/drawing/2010/main">
                  <a:solidFill>
                    <a:srgbClr val="FFFFFF"/>
                  </a:solidFill>
                </a14:hiddenFill>
              </a:ext>
            </a:extLst>
          </p:spPr>
        </p:pic>
        <p:sp>
          <p:nvSpPr>
            <p:cNvPr id="8" name="Line 13">
              <a:extLst>
                <a:ext uri="{FF2B5EF4-FFF2-40B4-BE49-F238E27FC236}">
                  <a16:creationId xmlns:a16="http://schemas.microsoft.com/office/drawing/2014/main" id="{C9EFB68F-EB0B-7BA8-1E4B-AB0FEE999C81}"/>
                </a:ext>
              </a:extLst>
            </p:cNvPr>
            <p:cNvSpPr>
              <a:spLocks noChangeShapeType="1"/>
            </p:cNvSpPr>
            <p:nvPr/>
          </p:nvSpPr>
          <p:spPr bwMode="auto">
            <a:xfrm flipH="1" flipV="1">
              <a:off x="1947" y="1985"/>
              <a:ext cx="1794" cy="429"/>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Line 14">
              <a:extLst>
                <a:ext uri="{FF2B5EF4-FFF2-40B4-BE49-F238E27FC236}">
                  <a16:creationId xmlns:a16="http://schemas.microsoft.com/office/drawing/2014/main" id="{CEBE2822-601B-A73B-D1FB-E92C6D9E406E}"/>
                </a:ext>
              </a:extLst>
            </p:cNvPr>
            <p:cNvSpPr>
              <a:spLocks noChangeShapeType="1"/>
            </p:cNvSpPr>
            <p:nvPr/>
          </p:nvSpPr>
          <p:spPr bwMode="auto">
            <a:xfrm flipV="1">
              <a:off x="2319" y="1918"/>
              <a:ext cx="241" cy="15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Line 15">
              <a:extLst>
                <a:ext uri="{FF2B5EF4-FFF2-40B4-BE49-F238E27FC236}">
                  <a16:creationId xmlns:a16="http://schemas.microsoft.com/office/drawing/2014/main" id="{99F9BE22-DA0E-402F-AF5A-37ECBB13FF85}"/>
                </a:ext>
              </a:extLst>
            </p:cNvPr>
            <p:cNvSpPr>
              <a:spLocks noChangeShapeType="1"/>
            </p:cNvSpPr>
            <p:nvPr/>
          </p:nvSpPr>
          <p:spPr bwMode="auto">
            <a:xfrm flipV="1">
              <a:off x="2729" y="2014"/>
              <a:ext cx="241" cy="149"/>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Line 16">
              <a:extLst>
                <a:ext uri="{FF2B5EF4-FFF2-40B4-BE49-F238E27FC236}">
                  <a16:creationId xmlns:a16="http://schemas.microsoft.com/office/drawing/2014/main" id="{68B06B25-AC52-C350-8B90-2290E7FF72E3}"/>
                </a:ext>
              </a:extLst>
            </p:cNvPr>
            <p:cNvSpPr>
              <a:spLocks noChangeShapeType="1"/>
            </p:cNvSpPr>
            <p:nvPr/>
          </p:nvSpPr>
          <p:spPr bwMode="auto">
            <a:xfrm flipV="1">
              <a:off x="3154" y="2122"/>
              <a:ext cx="241" cy="149"/>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Line 17">
              <a:extLst>
                <a:ext uri="{FF2B5EF4-FFF2-40B4-BE49-F238E27FC236}">
                  <a16:creationId xmlns:a16="http://schemas.microsoft.com/office/drawing/2014/main" id="{7AB57D2D-BE2B-CCC0-CA65-5E7CA72A3399}"/>
                </a:ext>
              </a:extLst>
            </p:cNvPr>
            <p:cNvSpPr>
              <a:spLocks noChangeShapeType="1"/>
            </p:cNvSpPr>
            <p:nvPr/>
          </p:nvSpPr>
          <p:spPr bwMode="auto">
            <a:xfrm flipV="1">
              <a:off x="3066" y="2307"/>
              <a:ext cx="241" cy="149"/>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Line 18">
              <a:extLst>
                <a:ext uri="{FF2B5EF4-FFF2-40B4-BE49-F238E27FC236}">
                  <a16:creationId xmlns:a16="http://schemas.microsoft.com/office/drawing/2014/main" id="{232BFA7D-F0B1-E293-414C-4E21BF8BF0FB}"/>
                </a:ext>
              </a:extLst>
            </p:cNvPr>
            <p:cNvSpPr>
              <a:spLocks noChangeShapeType="1"/>
            </p:cNvSpPr>
            <p:nvPr/>
          </p:nvSpPr>
          <p:spPr bwMode="auto">
            <a:xfrm flipV="1">
              <a:off x="2600" y="2193"/>
              <a:ext cx="241" cy="149"/>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Line 19">
              <a:extLst>
                <a:ext uri="{FF2B5EF4-FFF2-40B4-BE49-F238E27FC236}">
                  <a16:creationId xmlns:a16="http://schemas.microsoft.com/office/drawing/2014/main" id="{580AFC2E-654A-45E6-46B2-16EADC58F541}"/>
                </a:ext>
              </a:extLst>
            </p:cNvPr>
            <p:cNvSpPr>
              <a:spLocks noChangeShapeType="1"/>
            </p:cNvSpPr>
            <p:nvPr/>
          </p:nvSpPr>
          <p:spPr bwMode="auto">
            <a:xfrm flipV="1">
              <a:off x="2180" y="2094"/>
              <a:ext cx="241" cy="15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5" name="Picture 20" descr="Computer_DesktopComputer01">
              <a:extLst>
                <a:ext uri="{FF2B5EF4-FFF2-40B4-BE49-F238E27FC236}">
                  <a16:creationId xmlns:a16="http://schemas.microsoft.com/office/drawing/2014/main" id="{F8872BD2-E577-441E-87A0-D0613D1C654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56" y="1563"/>
              <a:ext cx="397" cy="413"/>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21" descr="Computer_DesktopComputer01">
              <a:extLst>
                <a:ext uri="{FF2B5EF4-FFF2-40B4-BE49-F238E27FC236}">
                  <a16:creationId xmlns:a16="http://schemas.microsoft.com/office/drawing/2014/main" id="{A846F67A-7DE6-0D38-ED89-04DBF98FBB3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80" y="1668"/>
              <a:ext cx="397" cy="413"/>
            </a:xfrm>
            <a:prstGeom prst="rect">
              <a:avLst/>
            </a:prstGeom>
            <a:noFill/>
            <a:extLst>
              <a:ext uri="{909E8E84-426E-40dd-AFC4-6F175D3DCCD1}">
                <a14:hiddenFill xmlns="" xmlns:a14="http://schemas.microsoft.com/office/drawing/2010/main">
                  <a:solidFill>
                    <a:srgbClr val="FFFFFF"/>
                  </a:solidFill>
                </a14:hiddenFill>
              </a:ext>
            </a:extLst>
          </p:spPr>
        </p:pic>
        <p:pic>
          <p:nvPicPr>
            <p:cNvPr id="17" name="Picture 22" descr="Computer_DesktopComputer01">
              <a:extLst>
                <a:ext uri="{FF2B5EF4-FFF2-40B4-BE49-F238E27FC236}">
                  <a16:creationId xmlns:a16="http://schemas.microsoft.com/office/drawing/2014/main" id="{177992B6-ADF5-BF0B-A402-A9391E385A7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4" y="1793"/>
              <a:ext cx="398" cy="413"/>
            </a:xfrm>
            <a:prstGeom prst="rect">
              <a:avLst/>
            </a:prstGeom>
            <a:noFill/>
            <a:extLst>
              <a:ext uri="{909E8E84-426E-40dd-AFC4-6F175D3DCCD1}">
                <a14:hiddenFill xmlns="" xmlns:a14="http://schemas.microsoft.com/office/drawing/2010/main">
                  <a:solidFill>
                    <a:srgbClr val="FFFFFF"/>
                  </a:solidFill>
                </a14:hiddenFill>
              </a:ext>
            </a:extLst>
          </p:spPr>
        </p:pic>
        <p:pic>
          <p:nvPicPr>
            <p:cNvPr id="18" name="Picture 23" descr="Server01">
              <a:extLst>
                <a:ext uri="{FF2B5EF4-FFF2-40B4-BE49-F238E27FC236}">
                  <a16:creationId xmlns:a16="http://schemas.microsoft.com/office/drawing/2014/main" id="{7CFD68B4-8491-83AA-B728-2F290423054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72" y="2166"/>
              <a:ext cx="388" cy="424"/>
            </a:xfrm>
            <a:prstGeom prst="rect">
              <a:avLst/>
            </a:prstGeom>
            <a:noFill/>
            <a:extLst>
              <a:ext uri="{909E8E84-426E-40dd-AFC4-6F175D3DCCD1}">
                <a14:hiddenFill xmlns="" xmlns:a14="http://schemas.microsoft.com/office/drawing/2010/main">
                  <a:solidFill>
                    <a:srgbClr val="FFFFFF"/>
                  </a:solidFill>
                </a14:hiddenFill>
              </a:ext>
            </a:extLst>
          </p:spPr>
        </p:pic>
        <p:pic>
          <p:nvPicPr>
            <p:cNvPr id="19" name="Picture 24" descr="Server01">
              <a:extLst>
                <a:ext uri="{FF2B5EF4-FFF2-40B4-BE49-F238E27FC236}">
                  <a16:creationId xmlns:a16="http://schemas.microsoft.com/office/drawing/2014/main" id="{B2A4D209-92A0-9E33-144D-E3D7F98D7AC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76" y="2282"/>
              <a:ext cx="388" cy="425"/>
            </a:xfrm>
            <a:prstGeom prst="rect">
              <a:avLst/>
            </a:prstGeom>
            <a:noFill/>
            <a:extLst>
              <a:ext uri="{909E8E84-426E-40dd-AFC4-6F175D3DCCD1}">
                <a14:hiddenFill xmlns="" xmlns:a14="http://schemas.microsoft.com/office/drawing/2010/main">
                  <a:solidFill>
                    <a:srgbClr val="FFFFFF"/>
                  </a:solidFill>
                </a14:hiddenFill>
              </a:ext>
            </a:extLst>
          </p:spPr>
        </p:pic>
        <p:pic>
          <p:nvPicPr>
            <p:cNvPr id="20" name="Picture 25" descr="Server01">
              <a:extLst>
                <a:ext uri="{FF2B5EF4-FFF2-40B4-BE49-F238E27FC236}">
                  <a16:creationId xmlns:a16="http://schemas.microsoft.com/office/drawing/2014/main" id="{6E94B986-6AC2-A3F7-B2C9-9C55AACECD8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07" y="2398"/>
              <a:ext cx="388" cy="425"/>
            </a:xfrm>
            <a:prstGeom prst="rect">
              <a:avLst/>
            </a:prstGeom>
            <a:noFill/>
            <a:extLst>
              <a:ext uri="{909E8E84-426E-40dd-AFC4-6F175D3DCCD1}">
                <a14:hiddenFill xmlns="" xmlns:a14="http://schemas.microsoft.com/office/drawing/2010/main">
                  <a:solidFill>
                    <a:srgbClr val="FFFFFF"/>
                  </a:solidFill>
                </a14:hiddenFill>
              </a:ext>
            </a:extLst>
          </p:spPr>
        </p:pic>
        <p:sp>
          <p:nvSpPr>
            <p:cNvPr id="21" name="Line 26">
              <a:extLst>
                <a:ext uri="{FF2B5EF4-FFF2-40B4-BE49-F238E27FC236}">
                  <a16:creationId xmlns:a16="http://schemas.microsoft.com/office/drawing/2014/main" id="{74677893-F502-F1AA-0848-EE46E2F1E3C2}"/>
                </a:ext>
              </a:extLst>
            </p:cNvPr>
            <p:cNvSpPr>
              <a:spLocks noChangeShapeType="1"/>
            </p:cNvSpPr>
            <p:nvPr/>
          </p:nvSpPr>
          <p:spPr bwMode="auto">
            <a:xfrm>
              <a:off x="4204" y="1363"/>
              <a:ext cx="665" cy="179"/>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2" name="Picture 27" descr="Internet01">
              <a:extLst>
                <a:ext uri="{FF2B5EF4-FFF2-40B4-BE49-F238E27FC236}">
                  <a16:creationId xmlns:a16="http://schemas.microsoft.com/office/drawing/2014/main" id="{6E0FD9A1-CE94-B107-93E1-9C75D78A7D2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90" y="1793"/>
              <a:ext cx="465" cy="465"/>
            </a:xfrm>
            <a:prstGeom prst="rect">
              <a:avLst/>
            </a:prstGeom>
            <a:noFill/>
            <a:extLst>
              <a:ext uri="{909E8E84-426E-40dd-AFC4-6F175D3DCCD1}">
                <a14:hiddenFill xmlns="" xmlns:a14="http://schemas.microsoft.com/office/drawing/2010/main">
                  <a:solidFill>
                    <a:srgbClr val="FFFFFF"/>
                  </a:solidFill>
                </a14:hiddenFill>
              </a:ext>
            </a:extLst>
          </p:spPr>
        </p:pic>
        <p:pic>
          <p:nvPicPr>
            <p:cNvPr id="23" name="Picture 28" descr="Attacker01">
              <a:extLst>
                <a:ext uri="{FF2B5EF4-FFF2-40B4-BE49-F238E27FC236}">
                  <a16:creationId xmlns:a16="http://schemas.microsoft.com/office/drawing/2014/main" id="{4DFFC979-CC61-894A-D671-BC812CE3DFB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19" y="645"/>
              <a:ext cx="819" cy="715"/>
            </a:xfrm>
            <a:prstGeom prst="rect">
              <a:avLst/>
            </a:prstGeom>
            <a:noFill/>
            <a:extLst>
              <a:ext uri="{909E8E84-426E-40dd-AFC4-6F175D3DCCD1}">
                <a14:hiddenFill xmlns="" xmlns:a14="http://schemas.microsoft.com/office/drawing/2010/main">
                  <a:solidFill>
                    <a:srgbClr val="FFFFFF"/>
                  </a:solidFill>
                </a14:hiddenFill>
              </a:ext>
            </a:extLst>
          </p:spPr>
        </p:pic>
        <p:pic>
          <p:nvPicPr>
            <p:cNvPr id="24" name="Picture 29" descr="Modem_Modem01">
              <a:extLst>
                <a:ext uri="{FF2B5EF4-FFF2-40B4-BE49-F238E27FC236}">
                  <a16:creationId xmlns:a16="http://schemas.microsoft.com/office/drawing/2014/main" id="{CB60CB16-9102-DCF6-D2AB-D2D3B856A37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85" y="1207"/>
              <a:ext cx="577" cy="361"/>
            </a:xfrm>
            <a:prstGeom prst="rect">
              <a:avLst/>
            </a:prstGeom>
            <a:noFill/>
            <a:extLst>
              <a:ext uri="{909E8E84-426E-40dd-AFC4-6F175D3DCCD1}">
                <a14:hiddenFill xmlns="" xmlns:a14="http://schemas.microsoft.com/office/drawing/2010/main">
                  <a:solidFill>
                    <a:srgbClr val="FFFFFF"/>
                  </a:solidFill>
                </a14:hiddenFill>
              </a:ext>
            </a:extLst>
          </p:spPr>
        </p:pic>
        <p:pic>
          <p:nvPicPr>
            <p:cNvPr id="25" name="Picture 30" descr="Office_MainOffice01">
              <a:extLst>
                <a:ext uri="{FF2B5EF4-FFF2-40B4-BE49-F238E27FC236}">
                  <a16:creationId xmlns:a16="http://schemas.microsoft.com/office/drawing/2014/main" id="{72046F72-5124-8584-4AE4-ECBABF2B6DC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2" y="1109"/>
              <a:ext cx="674" cy="814"/>
            </a:xfrm>
            <a:prstGeom prst="rect">
              <a:avLst/>
            </a:prstGeom>
            <a:noFill/>
            <a:extLst>
              <a:ext uri="{909E8E84-426E-40dd-AFC4-6F175D3DCCD1}">
                <a14:hiddenFill xmlns="" xmlns:a14="http://schemas.microsoft.com/office/drawing/2010/main">
                  <a:solidFill>
                    <a:srgbClr val="FFFFFF"/>
                  </a:solidFill>
                </a14:hiddenFill>
              </a:ext>
            </a:extLst>
          </p:spPr>
        </p:pic>
        <p:pic>
          <p:nvPicPr>
            <p:cNvPr id="26" name="Picture 31" descr="Computer_DesktopComputer01">
              <a:extLst>
                <a:ext uri="{FF2B5EF4-FFF2-40B4-BE49-F238E27FC236}">
                  <a16:creationId xmlns:a16="http://schemas.microsoft.com/office/drawing/2014/main" id="{CD753653-2737-A704-3128-60DDB359B81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36" y="1293"/>
              <a:ext cx="621" cy="696"/>
            </a:xfrm>
            <a:prstGeom prst="rect">
              <a:avLst/>
            </a:prstGeom>
            <a:noFill/>
            <a:extLst>
              <a:ext uri="{909E8E84-426E-40dd-AFC4-6F175D3DCCD1}">
                <a14:hiddenFill xmlns="" xmlns:a14="http://schemas.microsoft.com/office/drawing/2010/main">
                  <a:solidFill>
                    <a:srgbClr val="FFFFFF"/>
                  </a:solidFill>
                </a14:hiddenFill>
              </a:ext>
            </a:extLst>
          </p:spPr>
        </p:pic>
        <p:pic>
          <p:nvPicPr>
            <p:cNvPr id="27" name="Picture 32" descr="Computer_DesktopComputer01">
              <a:extLst>
                <a:ext uri="{FF2B5EF4-FFF2-40B4-BE49-F238E27FC236}">
                  <a16:creationId xmlns:a16="http://schemas.microsoft.com/office/drawing/2014/main" id="{1B4CE053-371B-D228-45DE-50DA3C408B1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78" y="3357"/>
              <a:ext cx="621" cy="696"/>
            </a:xfrm>
            <a:prstGeom prst="rect">
              <a:avLst/>
            </a:prstGeom>
            <a:noFill/>
            <a:extLst>
              <a:ext uri="{909E8E84-426E-40dd-AFC4-6F175D3DCCD1}">
                <a14:hiddenFill xmlns="" xmlns:a14="http://schemas.microsoft.com/office/drawing/2010/main">
                  <a:solidFill>
                    <a:srgbClr val="FFFFFF"/>
                  </a:solidFill>
                </a14:hiddenFill>
              </a:ext>
            </a:extLst>
          </p:spPr>
        </p:pic>
        <p:grpSp>
          <p:nvGrpSpPr>
            <p:cNvPr id="28" name="Group 33">
              <a:extLst>
                <a:ext uri="{FF2B5EF4-FFF2-40B4-BE49-F238E27FC236}">
                  <a16:creationId xmlns:a16="http://schemas.microsoft.com/office/drawing/2014/main" id="{DADC3A1C-F7E5-E484-588D-624EDB7CDC84}"/>
                </a:ext>
              </a:extLst>
            </p:cNvPr>
            <p:cNvGrpSpPr>
              <a:grpSpLocks/>
            </p:cNvGrpSpPr>
            <p:nvPr/>
          </p:nvGrpSpPr>
          <p:grpSpPr bwMode="auto">
            <a:xfrm rot="-1569703">
              <a:off x="3143" y="3098"/>
              <a:ext cx="259" cy="158"/>
              <a:chOff x="3975" y="3261"/>
              <a:chExt cx="68" cy="149"/>
            </a:xfrm>
          </p:grpSpPr>
          <p:sp>
            <p:nvSpPr>
              <p:cNvPr id="51" name="Freeform 34">
                <a:extLst>
                  <a:ext uri="{FF2B5EF4-FFF2-40B4-BE49-F238E27FC236}">
                    <a16:creationId xmlns:a16="http://schemas.microsoft.com/office/drawing/2014/main" id="{9DE751BF-4217-6734-C7CD-C0566CA01943}"/>
                  </a:ext>
                </a:extLst>
              </p:cNvPr>
              <p:cNvSpPr>
                <a:spLocks/>
              </p:cNvSpPr>
              <p:nvPr/>
            </p:nvSpPr>
            <p:spPr bwMode="auto">
              <a:xfrm>
                <a:off x="3980" y="3261"/>
                <a:ext cx="55" cy="149"/>
              </a:xfrm>
              <a:custGeom>
                <a:avLst/>
                <a:gdLst>
                  <a:gd name="T0" fmla="*/ 0 w 55"/>
                  <a:gd name="T1" fmla="*/ 113 h 149"/>
                  <a:gd name="T2" fmla="*/ 0 w 55"/>
                  <a:gd name="T3" fmla="*/ 14 h 149"/>
                  <a:gd name="T4" fmla="*/ 28 w 55"/>
                  <a:gd name="T5" fmla="*/ 0 h 149"/>
                  <a:gd name="T6" fmla="*/ 28 w 55"/>
                  <a:gd name="T7" fmla="*/ 50 h 149"/>
                  <a:gd name="T8" fmla="*/ 55 w 55"/>
                  <a:gd name="T9" fmla="*/ 35 h 149"/>
                  <a:gd name="T10" fmla="*/ 55 w 55"/>
                  <a:gd name="T11" fmla="*/ 135 h 149"/>
                  <a:gd name="T12" fmla="*/ 27 w 55"/>
                  <a:gd name="T13" fmla="*/ 149 h 149"/>
                  <a:gd name="T14" fmla="*/ 27 w 55"/>
                  <a:gd name="T15" fmla="*/ 101 h 149"/>
                  <a:gd name="T16" fmla="*/ 0 w 55"/>
                  <a:gd name="T17" fmla="*/ 11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149">
                    <a:moveTo>
                      <a:pt x="0" y="113"/>
                    </a:moveTo>
                    <a:lnTo>
                      <a:pt x="0" y="14"/>
                    </a:lnTo>
                    <a:lnTo>
                      <a:pt x="28" y="0"/>
                    </a:lnTo>
                    <a:lnTo>
                      <a:pt x="28" y="50"/>
                    </a:lnTo>
                    <a:lnTo>
                      <a:pt x="55" y="35"/>
                    </a:lnTo>
                    <a:lnTo>
                      <a:pt x="55" y="135"/>
                    </a:lnTo>
                    <a:lnTo>
                      <a:pt x="27" y="149"/>
                    </a:lnTo>
                    <a:lnTo>
                      <a:pt x="27" y="101"/>
                    </a:lnTo>
                    <a:lnTo>
                      <a:pt x="0" y="113"/>
                    </a:lnTo>
                    <a:close/>
                  </a:path>
                </a:pathLst>
              </a:custGeom>
              <a:solidFill>
                <a:srgbClr val="FD3323"/>
              </a:soli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35">
                <a:extLst>
                  <a:ext uri="{FF2B5EF4-FFF2-40B4-BE49-F238E27FC236}">
                    <a16:creationId xmlns:a16="http://schemas.microsoft.com/office/drawing/2014/main" id="{A16BAC22-C721-0792-D837-D927F36548A1}"/>
                  </a:ext>
                </a:extLst>
              </p:cNvPr>
              <p:cNvSpPr>
                <a:spLocks/>
              </p:cNvSpPr>
              <p:nvPr/>
            </p:nvSpPr>
            <p:spPr bwMode="auto">
              <a:xfrm>
                <a:off x="3980" y="3264"/>
                <a:ext cx="57" cy="48"/>
              </a:xfrm>
              <a:custGeom>
                <a:avLst/>
                <a:gdLst>
                  <a:gd name="T0" fmla="*/ 0 w 57"/>
                  <a:gd name="T1" fmla="*/ 14 h 48"/>
                  <a:gd name="T2" fmla="*/ 28 w 57"/>
                  <a:gd name="T3" fmla="*/ 0 h 48"/>
                  <a:gd name="T4" fmla="*/ 28 w 57"/>
                  <a:gd name="T5" fmla="*/ 48 h 48"/>
                  <a:gd name="T6" fmla="*/ 57 w 57"/>
                  <a:gd name="T7" fmla="*/ 35 h 48"/>
                </a:gdLst>
                <a:ahLst/>
                <a:cxnLst>
                  <a:cxn ang="0">
                    <a:pos x="T0" y="T1"/>
                  </a:cxn>
                  <a:cxn ang="0">
                    <a:pos x="T2" y="T3"/>
                  </a:cxn>
                  <a:cxn ang="0">
                    <a:pos x="T4" y="T5"/>
                  </a:cxn>
                  <a:cxn ang="0">
                    <a:pos x="T6" y="T7"/>
                  </a:cxn>
                </a:cxnLst>
                <a:rect l="0" t="0" r="r" b="b"/>
                <a:pathLst>
                  <a:path w="57" h="48">
                    <a:moveTo>
                      <a:pt x="0" y="14"/>
                    </a:moveTo>
                    <a:lnTo>
                      <a:pt x="28" y="0"/>
                    </a:lnTo>
                    <a:lnTo>
                      <a:pt x="28" y="48"/>
                    </a:lnTo>
                    <a:lnTo>
                      <a:pt x="57" y="35"/>
                    </a:ln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36">
                <a:extLst>
                  <a:ext uri="{FF2B5EF4-FFF2-40B4-BE49-F238E27FC236}">
                    <a16:creationId xmlns:a16="http://schemas.microsoft.com/office/drawing/2014/main" id="{36A65F9B-3FB4-3C61-BF3B-6E735C609B1D}"/>
                  </a:ext>
                </a:extLst>
              </p:cNvPr>
              <p:cNvSpPr>
                <a:spLocks/>
              </p:cNvSpPr>
              <p:nvPr/>
            </p:nvSpPr>
            <p:spPr bwMode="auto">
              <a:xfrm>
                <a:off x="3975" y="3360"/>
                <a:ext cx="68" cy="48"/>
              </a:xfrm>
              <a:custGeom>
                <a:avLst/>
                <a:gdLst>
                  <a:gd name="T0" fmla="*/ 0 w 68"/>
                  <a:gd name="T1" fmla="*/ 14 h 48"/>
                  <a:gd name="T2" fmla="*/ 33 w 68"/>
                  <a:gd name="T3" fmla="*/ 0 h 48"/>
                  <a:gd name="T4" fmla="*/ 33 w 68"/>
                  <a:gd name="T5" fmla="*/ 48 h 48"/>
                  <a:gd name="T6" fmla="*/ 68 w 68"/>
                  <a:gd name="T7" fmla="*/ 32 h 48"/>
                </a:gdLst>
                <a:ahLst/>
                <a:cxnLst>
                  <a:cxn ang="0">
                    <a:pos x="T0" y="T1"/>
                  </a:cxn>
                  <a:cxn ang="0">
                    <a:pos x="T2" y="T3"/>
                  </a:cxn>
                  <a:cxn ang="0">
                    <a:pos x="T4" y="T5"/>
                  </a:cxn>
                  <a:cxn ang="0">
                    <a:pos x="T6" y="T7"/>
                  </a:cxn>
                </a:cxnLst>
                <a:rect l="0" t="0" r="r" b="b"/>
                <a:pathLst>
                  <a:path w="68" h="48">
                    <a:moveTo>
                      <a:pt x="0" y="14"/>
                    </a:moveTo>
                    <a:lnTo>
                      <a:pt x="33" y="0"/>
                    </a:lnTo>
                    <a:lnTo>
                      <a:pt x="33" y="48"/>
                    </a:lnTo>
                    <a:lnTo>
                      <a:pt x="68" y="32"/>
                    </a:lnTo>
                  </a:path>
                </a:pathLst>
              </a:cu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9" name="Text Box 37">
              <a:extLst>
                <a:ext uri="{FF2B5EF4-FFF2-40B4-BE49-F238E27FC236}">
                  <a16:creationId xmlns:a16="http://schemas.microsoft.com/office/drawing/2014/main" id="{5E9DAF8E-CF0F-869A-7E2F-4AAB28ABD39F}"/>
                </a:ext>
              </a:extLst>
            </p:cNvPr>
            <p:cNvSpPr txBox="1">
              <a:spLocks noChangeArrowheads="1"/>
            </p:cNvSpPr>
            <p:nvPr/>
          </p:nvSpPr>
          <p:spPr bwMode="auto">
            <a:xfrm>
              <a:off x="3391" y="3038"/>
              <a:ext cx="1068"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Narrow" charset="0"/>
                  <a:ea typeface="+mn-ea"/>
                  <a:cs typeface="+mn-cs"/>
                </a:rPr>
                <a:t>Connection Fails</a:t>
              </a:r>
            </a:p>
          </p:txBody>
        </p:sp>
        <p:pic>
          <p:nvPicPr>
            <p:cNvPr id="30" name="Picture 38" descr="Computer_DesktopComputer01">
              <a:extLst>
                <a:ext uri="{FF2B5EF4-FFF2-40B4-BE49-F238E27FC236}">
                  <a16:creationId xmlns:a16="http://schemas.microsoft.com/office/drawing/2014/main" id="{45D0FBE8-B43A-BF8F-3423-5622A841198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70" y="3372"/>
              <a:ext cx="621" cy="696"/>
            </a:xfrm>
            <a:prstGeom prst="rect">
              <a:avLst/>
            </a:prstGeom>
            <a:noFill/>
            <a:extLst>
              <a:ext uri="{909E8E84-426E-40dd-AFC4-6F175D3DCCD1}">
                <a14:hiddenFill xmlns="" xmlns:a14="http://schemas.microsoft.com/office/drawing/2010/main">
                  <a:solidFill>
                    <a:srgbClr val="FFFFFF"/>
                  </a:solidFill>
                </a14:hiddenFill>
              </a:ext>
            </a:extLst>
          </p:spPr>
        </p:pic>
        <p:pic>
          <p:nvPicPr>
            <p:cNvPr id="31" name="Picture 39" descr="Virus01">
              <a:extLst>
                <a:ext uri="{FF2B5EF4-FFF2-40B4-BE49-F238E27FC236}">
                  <a16:creationId xmlns:a16="http://schemas.microsoft.com/office/drawing/2014/main" id="{1C06755A-2F72-296E-A5B6-9C585EAA5D8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48" y="3212"/>
              <a:ext cx="414" cy="653"/>
            </a:xfrm>
            <a:prstGeom prst="rect">
              <a:avLst/>
            </a:prstGeom>
            <a:noFill/>
            <a:extLst>
              <a:ext uri="{909E8E84-426E-40dd-AFC4-6F175D3DCCD1}">
                <a14:hiddenFill xmlns="" xmlns:a14="http://schemas.microsoft.com/office/drawing/2010/main">
                  <a:solidFill>
                    <a:srgbClr val="FFFFFF"/>
                  </a:solidFill>
                </a14:hiddenFill>
              </a:ext>
            </a:extLst>
          </p:spPr>
        </p:pic>
        <p:pic>
          <p:nvPicPr>
            <p:cNvPr id="32" name="Picture 40" descr="RAS Connection-org">
              <a:extLst>
                <a:ext uri="{FF2B5EF4-FFF2-40B4-BE49-F238E27FC236}">
                  <a16:creationId xmlns:a16="http://schemas.microsoft.com/office/drawing/2014/main" id="{977121F8-4835-0581-6D23-FFCF75FAB7E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925330">
              <a:off x="2116" y="2745"/>
              <a:ext cx="507" cy="749"/>
            </a:xfrm>
            <a:prstGeom prst="rect">
              <a:avLst/>
            </a:prstGeom>
            <a:noFill/>
            <a:extLst>
              <a:ext uri="{909E8E84-426E-40dd-AFC4-6F175D3DCCD1}">
                <a14:hiddenFill xmlns="" xmlns:a14="http://schemas.microsoft.com/office/drawing/2010/main">
                  <a:solidFill>
                    <a:srgbClr val="FFFFFF"/>
                  </a:solidFill>
                </a14:hiddenFill>
              </a:ext>
            </a:extLst>
          </p:spPr>
        </p:pic>
        <p:pic>
          <p:nvPicPr>
            <p:cNvPr id="33" name="Picture 41" descr="RAS Connection-org">
              <a:extLst>
                <a:ext uri="{FF2B5EF4-FFF2-40B4-BE49-F238E27FC236}">
                  <a16:creationId xmlns:a16="http://schemas.microsoft.com/office/drawing/2014/main" id="{1F6263B8-BC1C-4C3E-D2F2-3D6AF2A60A8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638122">
              <a:off x="1272" y="1521"/>
              <a:ext cx="701" cy="475"/>
            </a:xfrm>
            <a:prstGeom prst="rect">
              <a:avLst/>
            </a:prstGeom>
            <a:noFill/>
            <a:extLst>
              <a:ext uri="{909E8E84-426E-40dd-AFC4-6F175D3DCCD1}">
                <a14:hiddenFill xmlns="" xmlns:a14="http://schemas.microsoft.com/office/drawing/2010/main">
                  <a:solidFill>
                    <a:srgbClr val="FFFFFF"/>
                  </a:solidFill>
                </a14:hiddenFill>
              </a:ext>
            </a:extLst>
          </p:spPr>
        </p:pic>
        <p:sp>
          <p:nvSpPr>
            <p:cNvPr id="34" name="Text Box 42">
              <a:extLst>
                <a:ext uri="{FF2B5EF4-FFF2-40B4-BE49-F238E27FC236}">
                  <a16:creationId xmlns:a16="http://schemas.microsoft.com/office/drawing/2014/main" id="{AA1BBCC0-486F-28B9-11BA-8D6111B078C9}"/>
                </a:ext>
              </a:extLst>
            </p:cNvPr>
            <p:cNvSpPr txBox="1">
              <a:spLocks noChangeArrowheads="1"/>
            </p:cNvSpPr>
            <p:nvPr/>
          </p:nvSpPr>
          <p:spPr bwMode="auto">
            <a:xfrm>
              <a:off x="1404" y="1079"/>
              <a:ext cx="1026" cy="4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44546A"/>
                  </a:solidFill>
                  <a:effectLst/>
                  <a:uLnTx/>
                  <a:uFillTx/>
                  <a:latin typeface="Arial Narrow" charset="0"/>
                  <a:ea typeface="+mn-ea"/>
                  <a:cs typeface="+mn-cs"/>
                </a:rPr>
                <a:t>Organizational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44546A"/>
                  </a:solidFill>
                  <a:effectLst/>
                  <a:uLnTx/>
                  <a:uFillTx/>
                  <a:latin typeface="Arial Narrow" charset="0"/>
                  <a:ea typeface="+mn-ea"/>
                  <a:cs typeface="+mn-cs"/>
                </a:rPr>
                <a:t>Attacks</a:t>
              </a:r>
              <a:endParaRPr kumimoji="0" lang="en-US" sz="2000" b="1" i="0" u="none" strike="noStrike" kern="1200" cap="none" spc="0" normalizeH="0" baseline="0" noProof="0">
                <a:ln>
                  <a:noFill/>
                </a:ln>
                <a:solidFill>
                  <a:srgbClr val="44546A"/>
                </a:solidFill>
                <a:effectLst>
                  <a:outerShdw blurRad="38100" dist="38100" dir="2700000" algn="tl">
                    <a:srgbClr val="DDDDDD"/>
                  </a:outerShdw>
                </a:effectLst>
                <a:uLnTx/>
                <a:uFillTx/>
                <a:latin typeface="Arial Narrow" charset="0"/>
                <a:ea typeface="+mn-ea"/>
                <a:cs typeface="+mn-cs"/>
              </a:endParaRPr>
            </a:p>
          </p:txBody>
        </p:sp>
        <p:sp>
          <p:nvSpPr>
            <p:cNvPr id="35" name="Text Box 43">
              <a:extLst>
                <a:ext uri="{FF2B5EF4-FFF2-40B4-BE49-F238E27FC236}">
                  <a16:creationId xmlns:a16="http://schemas.microsoft.com/office/drawing/2014/main" id="{F21BEF22-E465-DC97-ECCE-C381530895A3}"/>
                </a:ext>
              </a:extLst>
            </p:cNvPr>
            <p:cNvSpPr txBox="1">
              <a:spLocks noChangeArrowheads="1"/>
            </p:cNvSpPr>
            <p:nvPr/>
          </p:nvSpPr>
          <p:spPr bwMode="auto">
            <a:xfrm>
              <a:off x="410" y="2266"/>
              <a:ext cx="1233"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Narrow" charset="0"/>
                  <a:ea typeface="+mn-ea"/>
                  <a:cs typeface="+mn-cs"/>
                </a:rPr>
                <a:t>Restricted Data</a:t>
              </a:r>
            </a:p>
          </p:txBody>
        </p:sp>
        <p:sp>
          <p:nvSpPr>
            <p:cNvPr id="36" name="Text Box 44">
              <a:extLst>
                <a:ext uri="{FF2B5EF4-FFF2-40B4-BE49-F238E27FC236}">
                  <a16:creationId xmlns:a16="http://schemas.microsoft.com/office/drawing/2014/main" id="{2CB1B910-021D-7146-8F18-32A368187DD0}"/>
                </a:ext>
              </a:extLst>
            </p:cNvPr>
            <p:cNvSpPr txBox="1">
              <a:spLocks noChangeArrowheads="1"/>
            </p:cNvSpPr>
            <p:nvPr/>
          </p:nvSpPr>
          <p:spPr bwMode="auto">
            <a:xfrm>
              <a:off x="154" y="2936"/>
              <a:ext cx="1410" cy="6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44546A"/>
                  </a:solidFill>
                  <a:effectLst/>
                  <a:uLnTx/>
                  <a:uFillTx/>
                  <a:latin typeface="Arial Narrow" charset="0"/>
                  <a:ea typeface="+mn-ea"/>
                  <a:cs typeface="+mn-cs"/>
                </a:rPr>
                <a:t>Accidental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44546A"/>
                  </a:solidFill>
                  <a:effectLst/>
                  <a:uLnTx/>
                  <a:uFillTx/>
                  <a:latin typeface="Arial Narrow" charset="0"/>
                  <a:ea typeface="+mn-ea"/>
                  <a:cs typeface="+mn-cs"/>
                </a:rPr>
                <a:t>Breaches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44546A"/>
                  </a:solidFill>
                  <a:effectLst/>
                  <a:uLnTx/>
                  <a:uFillTx/>
                  <a:latin typeface="Arial Narrow" charset="0"/>
                  <a:ea typeface="+mn-ea"/>
                  <a:cs typeface="+mn-cs"/>
                </a:rPr>
                <a:t>in Security</a:t>
              </a:r>
            </a:p>
          </p:txBody>
        </p:sp>
        <p:sp>
          <p:nvSpPr>
            <p:cNvPr id="37" name="Text Box 45">
              <a:extLst>
                <a:ext uri="{FF2B5EF4-FFF2-40B4-BE49-F238E27FC236}">
                  <a16:creationId xmlns:a16="http://schemas.microsoft.com/office/drawing/2014/main" id="{C94C8F38-191B-0D47-1582-BFE1A63AE515}"/>
                </a:ext>
              </a:extLst>
            </p:cNvPr>
            <p:cNvSpPr txBox="1">
              <a:spLocks noChangeArrowheads="1"/>
            </p:cNvSpPr>
            <p:nvPr/>
          </p:nvSpPr>
          <p:spPr bwMode="auto">
            <a:xfrm>
              <a:off x="4542" y="2117"/>
              <a:ext cx="802" cy="4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44546A"/>
                  </a:solidFill>
                  <a:effectLst/>
                  <a:uLnTx/>
                  <a:uFillTx/>
                  <a:latin typeface="Arial Narrow" charset="0"/>
                  <a:ea typeface="+mn-ea"/>
                  <a:cs typeface="+mn-cs"/>
                </a:rPr>
                <a:t>Automated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44546A"/>
                  </a:solidFill>
                  <a:effectLst/>
                  <a:uLnTx/>
                  <a:uFillTx/>
                  <a:latin typeface="Arial Narrow" charset="0"/>
                  <a:ea typeface="+mn-ea"/>
                  <a:cs typeface="+mn-cs"/>
                </a:rPr>
                <a:t>Attacks</a:t>
              </a:r>
            </a:p>
          </p:txBody>
        </p:sp>
        <p:sp>
          <p:nvSpPr>
            <p:cNvPr id="38" name="Text Box 46">
              <a:extLst>
                <a:ext uri="{FF2B5EF4-FFF2-40B4-BE49-F238E27FC236}">
                  <a16:creationId xmlns:a16="http://schemas.microsoft.com/office/drawing/2014/main" id="{3A5699F1-8717-5D7E-8435-D144BA49E086}"/>
                </a:ext>
              </a:extLst>
            </p:cNvPr>
            <p:cNvSpPr txBox="1">
              <a:spLocks noChangeArrowheads="1"/>
            </p:cNvSpPr>
            <p:nvPr/>
          </p:nvSpPr>
          <p:spPr bwMode="auto">
            <a:xfrm>
              <a:off x="3112" y="1335"/>
              <a:ext cx="627" cy="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44546A"/>
                  </a:solidFill>
                  <a:effectLst/>
                  <a:uLnTx/>
                  <a:uFillTx/>
                  <a:latin typeface="Arial Narrow" charset="0"/>
                  <a:ea typeface="+mn-ea"/>
                  <a:cs typeface="+mn-cs"/>
                </a:rPr>
                <a:t>Hackers</a:t>
              </a:r>
            </a:p>
          </p:txBody>
        </p:sp>
        <p:pic>
          <p:nvPicPr>
            <p:cNvPr id="39" name="Picture 47" descr="RAS Connection-org">
              <a:extLst>
                <a:ext uri="{FF2B5EF4-FFF2-40B4-BE49-F238E27FC236}">
                  <a16:creationId xmlns:a16="http://schemas.microsoft.com/office/drawing/2014/main" id="{628ABCAB-6D1C-7BF8-1D72-4CDC497F2D5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66" y="1079"/>
              <a:ext cx="500" cy="739"/>
            </a:xfrm>
            <a:prstGeom prst="rect">
              <a:avLst/>
            </a:prstGeom>
            <a:noFill/>
            <a:extLst>
              <a:ext uri="{909E8E84-426E-40dd-AFC4-6F175D3DCCD1}">
                <a14:hiddenFill xmlns="" xmlns:a14="http://schemas.microsoft.com/office/drawing/2010/main">
                  <a:solidFill>
                    <a:srgbClr val="FFFFFF"/>
                  </a:solidFill>
                </a14:hiddenFill>
              </a:ext>
            </a:extLst>
          </p:spPr>
        </p:pic>
        <p:pic>
          <p:nvPicPr>
            <p:cNvPr id="40" name="Picture 48" descr="Database01">
              <a:extLst>
                <a:ext uri="{FF2B5EF4-FFF2-40B4-BE49-F238E27FC236}">
                  <a16:creationId xmlns:a16="http://schemas.microsoft.com/office/drawing/2014/main" id="{E2422459-08F0-35E4-703A-E9CF47C6D1C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97" y="2497"/>
              <a:ext cx="412" cy="332"/>
            </a:xfrm>
            <a:prstGeom prst="rect">
              <a:avLst/>
            </a:prstGeom>
            <a:noFill/>
            <a:extLst>
              <a:ext uri="{909E8E84-426E-40dd-AFC4-6F175D3DCCD1}">
                <a14:hiddenFill xmlns="" xmlns:a14="http://schemas.microsoft.com/office/drawing/2010/main">
                  <a:solidFill>
                    <a:srgbClr val="FFFFFF"/>
                  </a:solidFill>
                </a14:hiddenFill>
              </a:ext>
            </a:extLst>
          </p:spPr>
        </p:pic>
        <p:pic>
          <p:nvPicPr>
            <p:cNvPr id="41" name="Picture 49" descr="Folder_FolderOpenWithDocumentWriting01">
              <a:extLst>
                <a:ext uri="{FF2B5EF4-FFF2-40B4-BE49-F238E27FC236}">
                  <a16:creationId xmlns:a16="http://schemas.microsoft.com/office/drawing/2014/main" id="{15A254A0-BC3C-46E8-8EC0-63A00275044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592" y="2271"/>
              <a:ext cx="347" cy="402"/>
            </a:xfrm>
            <a:prstGeom prst="rect">
              <a:avLst/>
            </a:prstGeom>
            <a:noFill/>
            <a:extLst>
              <a:ext uri="{909E8E84-426E-40dd-AFC4-6F175D3DCCD1}">
                <a14:hiddenFill xmlns="" xmlns:a14="http://schemas.microsoft.com/office/drawing/2010/main">
                  <a:solidFill>
                    <a:srgbClr val="FFFFFF"/>
                  </a:solidFill>
                </a14:hiddenFill>
              </a:ext>
            </a:extLst>
          </p:spPr>
        </p:pic>
        <p:sp>
          <p:nvSpPr>
            <p:cNvPr id="42" name="Text Box 50">
              <a:extLst>
                <a:ext uri="{FF2B5EF4-FFF2-40B4-BE49-F238E27FC236}">
                  <a16:creationId xmlns:a16="http://schemas.microsoft.com/office/drawing/2014/main" id="{3CAA905F-A7DD-F257-289B-44F4A280180F}"/>
                </a:ext>
              </a:extLst>
            </p:cNvPr>
            <p:cNvSpPr txBox="1">
              <a:spLocks noChangeArrowheads="1"/>
            </p:cNvSpPr>
            <p:nvPr/>
          </p:nvSpPr>
          <p:spPr bwMode="auto">
            <a:xfrm>
              <a:off x="886" y="3502"/>
              <a:ext cx="1100" cy="6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44546A"/>
                  </a:solidFill>
                  <a:effectLst/>
                  <a:uLnTx/>
                  <a:uFillTx/>
                  <a:latin typeface="Arial Narrow" charset="0"/>
                  <a:ea typeface="+mn-ea"/>
                  <a:cs typeface="+mn-cs"/>
                </a:rPr>
                <a:t>Viruses, </a:t>
              </a:r>
              <a:br>
                <a:rPr kumimoji="0" lang="en-US" sz="2000" b="1" i="0" u="none" strike="noStrike" kern="1200" cap="none" spc="0" normalizeH="0" baseline="0" noProof="0">
                  <a:ln>
                    <a:noFill/>
                  </a:ln>
                  <a:solidFill>
                    <a:srgbClr val="44546A"/>
                  </a:solidFill>
                  <a:effectLst/>
                  <a:uLnTx/>
                  <a:uFillTx/>
                  <a:latin typeface="Arial Narrow" charset="0"/>
                  <a:ea typeface="+mn-ea"/>
                  <a:cs typeface="+mn-cs"/>
                </a:rPr>
              </a:br>
              <a:r>
                <a:rPr kumimoji="0" lang="en-US" sz="2000" b="1" i="0" u="none" strike="noStrike" kern="1200" cap="none" spc="0" normalizeH="0" baseline="0" noProof="0">
                  <a:ln>
                    <a:noFill/>
                  </a:ln>
                  <a:solidFill>
                    <a:srgbClr val="44546A"/>
                  </a:solidFill>
                  <a:effectLst/>
                  <a:uLnTx/>
                  <a:uFillTx/>
                  <a:latin typeface="Arial Narrow" charset="0"/>
                  <a:ea typeface="+mn-ea"/>
                  <a:cs typeface="+mn-cs"/>
                </a:rPr>
                <a:t>Trojan Horses, </a:t>
              </a:r>
              <a:br>
                <a:rPr kumimoji="0" lang="en-US" sz="2000" b="1" i="0" u="none" strike="noStrike" kern="1200" cap="none" spc="0" normalizeH="0" baseline="0" noProof="0">
                  <a:ln>
                    <a:noFill/>
                  </a:ln>
                  <a:solidFill>
                    <a:srgbClr val="44546A"/>
                  </a:solidFill>
                  <a:effectLst/>
                  <a:uLnTx/>
                  <a:uFillTx/>
                  <a:latin typeface="Arial Narrow" charset="0"/>
                  <a:ea typeface="+mn-ea"/>
                  <a:cs typeface="+mn-cs"/>
                </a:rPr>
              </a:br>
              <a:r>
                <a:rPr kumimoji="0" lang="en-US" sz="2000" b="1" i="0" u="none" strike="noStrike" kern="1200" cap="none" spc="0" normalizeH="0" baseline="0" noProof="0">
                  <a:ln>
                    <a:noFill/>
                  </a:ln>
                  <a:solidFill>
                    <a:srgbClr val="44546A"/>
                  </a:solidFill>
                  <a:effectLst/>
                  <a:uLnTx/>
                  <a:uFillTx/>
                  <a:latin typeface="Arial Narrow" charset="0"/>
                  <a:ea typeface="+mn-ea"/>
                  <a:cs typeface="+mn-cs"/>
                </a:rPr>
                <a:t>and Worms</a:t>
              </a:r>
            </a:p>
          </p:txBody>
        </p:sp>
        <p:sp>
          <p:nvSpPr>
            <p:cNvPr id="43" name="Text Box 51">
              <a:extLst>
                <a:ext uri="{FF2B5EF4-FFF2-40B4-BE49-F238E27FC236}">
                  <a16:creationId xmlns:a16="http://schemas.microsoft.com/office/drawing/2014/main" id="{C66FEA03-ED93-2E43-AD96-2F4677C1179D}"/>
                </a:ext>
              </a:extLst>
            </p:cNvPr>
            <p:cNvSpPr txBox="1">
              <a:spLocks noChangeArrowheads="1"/>
            </p:cNvSpPr>
            <p:nvPr/>
          </p:nvSpPr>
          <p:spPr bwMode="auto">
            <a:xfrm>
              <a:off x="3749" y="3302"/>
              <a:ext cx="1126" cy="4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44546A"/>
                  </a:solidFill>
                  <a:effectLst/>
                  <a:uLnTx/>
                  <a:uFillTx/>
                  <a:latin typeface="Arial Narrow" charset="0"/>
                  <a:ea typeface="+mn-ea"/>
                  <a:cs typeface="+mn-cs"/>
                </a:rPr>
                <a:t>Denial of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44546A"/>
                  </a:solidFill>
                  <a:effectLst/>
                  <a:uLnTx/>
                  <a:uFillTx/>
                  <a:latin typeface="Arial Narrow" charset="0"/>
                  <a:ea typeface="+mn-ea"/>
                  <a:cs typeface="+mn-cs"/>
                </a:rPr>
                <a:t>Service (DoS)</a:t>
              </a:r>
            </a:p>
          </p:txBody>
        </p:sp>
        <p:sp>
          <p:nvSpPr>
            <p:cNvPr id="44" name="Text Box 52">
              <a:extLst>
                <a:ext uri="{FF2B5EF4-FFF2-40B4-BE49-F238E27FC236}">
                  <a16:creationId xmlns:a16="http://schemas.microsoft.com/office/drawing/2014/main" id="{390FD7A9-E75D-B09F-FF84-E7379523542C}"/>
                </a:ext>
              </a:extLst>
            </p:cNvPr>
            <p:cNvSpPr txBox="1">
              <a:spLocks noChangeArrowheads="1"/>
            </p:cNvSpPr>
            <p:nvPr/>
          </p:nvSpPr>
          <p:spPr bwMode="auto">
            <a:xfrm>
              <a:off x="3316" y="2780"/>
              <a:ext cx="352"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Narrow" charset="0"/>
                  <a:ea typeface="+mn-ea"/>
                  <a:cs typeface="+mn-cs"/>
                </a:rPr>
                <a:t>DoS</a:t>
              </a:r>
            </a:p>
          </p:txBody>
        </p:sp>
        <p:pic>
          <p:nvPicPr>
            <p:cNvPr id="45" name="Picture 53" descr="RAS Connection-org">
              <a:extLst>
                <a:ext uri="{FF2B5EF4-FFF2-40B4-BE49-F238E27FC236}">
                  <a16:creationId xmlns:a16="http://schemas.microsoft.com/office/drawing/2014/main" id="{2910BA56-5970-78BC-2E6C-93AEA646B65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448950">
              <a:off x="3188" y="2466"/>
              <a:ext cx="336" cy="496"/>
            </a:xfrm>
            <a:prstGeom prst="rect">
              <a:avLst/>
            </a:prstGeom>
            <a:noFill/>
            <a:extLst>
              <a:ext uri="{909E8E84-426E-40dd-AFC4-6F175D3DCCD1}">
                <a14:hiddenFill xmlns="" xmlns:a14="http://schemas.microsoft.com/office/drawing/2010/main">
                  <a:solidFill>
                    <a:srgbClr val="FFFFFF"/>
                  </a:solidFill>
                </a14:hiddenFill>
              </a:ext>
            </a:extLst>
          </p:spPr>
        </p:pic>
        <p:pic>
          <p:nvPicPr>
            <p:cNvPr id="46" name="Picture 54" descr="Arrow-3">
              <a:extLst>
                <a:ext uri="{FF2B5EF4-FFF2-40B4-BE49-F238E27FC236}">
                  <a16:creationId xmlns:a16="http://schemas.microsoft.com/office/drawing/2014/main" id="{0F6E9657-FE85-87AE-F9B7-233B77626A5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736697">
              <a:off x="1018" y="2526"/>
              <a:ext cx="756" cy="420"/>
            </a:xfrm>
            <a:prstGeom prst="rect">
              <a:avLst/>
            </a:prstGeom>
            <a:noFill/>
            <a:extLst>
              <a:ext uri="{909E8E84-426E-40dd-AFC4-6F175D3DCCD1}">
                <a14:hiddenFill xmlns="" xmlns:a14="http://schemas.microsoft.com/office/drawing/2010/main">
                  <a:solidFill>
                    <a:srgbClr val="FFFFFF"/>
                  </a:solidFill>
                </a14:hiddenFill>
              </a:ext>
            </a:extLst>
          </p:spPr>
        </p:pic>
        <p:pic>
          <p:nvPicPr>
            <p:cNvPr id="47" name="Picture 55" descr="Security_Permissions01">
              <a:extLst>
                <a:ext uri="{FF2B5EF4-FFF2-40B4-BE49-F238E27FC236}">
                  <a16:creationId xmlns:a16="http://schemas.microsoft.com/office/drawing/2014/main" id="{C9E6E80E-4AE7-CF73-444A-FC2881D6FD0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69" y="2566"/>
              <a:ext cx="247" cy="349"/>
            </a:xfrm>
            <a:prstGeom prst="rect">
              <a:avLst/>
            </a:prstGeom>
            <a:noFill/>
            <a:extLst>
              <a:ext uri="{909E8E84-426E-40dd-AFC4-6F175D3DCCD1}">
                <a14:hiddenFill xmlns="" xmlns:a14="http://schemas.microsoft.com/office/drawing/2010/main">
                  <a:solidFill>
                    <a:srgbClr val="FFFFFF"/>
                  </a:solidFill>
                </a14:hiddenFill>
              </a:ext>
            </a:extLst>
          </p:spPr>
        </p:pic>
        <p:pic>
          <p:nvPicPr>
            <p:cNvPr id="48" name="Picture 56" descr="RAS Connection-org">
              <a:extLst>
                <a:ext uri="{FF2B5EF4-FFF2-40B4-BE49-F238E27FC236}">
                  <a16:creationId xmlns:a16="http://schemas.microsoft.com/office/drawing/2014/main" id="{A79878F3-6C6B-7F42-3276-C26B7045980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25" y="1388"/>
              <a:ext cx="463" cy="684"/>
            </a:xfrm>
            <a:prstGeom prst="rect">
              <a:avLst/>
            </a:prstGeom>
            <a:noFill/>
            <a:extLst>
              <a:ext uri="{909E8E84-426E-40dd-AFC4-6F175D3DCCD1}">
                <a14:hiddenFill xmlns="" xmlns:a14="http://schemas.microsoft.com/office/drawing/2010/main">
                  <a:solidFill>
                    <a:srgbClr val="FFFFFF"/>
                  </a:solidFill>
                </a14:hiddenFill>
              </a:ext>
            </a:extLst>
          </p:spPr>
        </p:pic>
        <p:pic>
          <p:nvPicPr>
            <p:cNvPr id="49" name="Picture 57" descr="RAS Connection-org">
              <a:extLst>
                <a:ext uri="{FF2B5EF4-FFF2-40B4-BE49-F238E27FC236}">
                  <a16:creationId xmlns:a16="http://schemas.microsoft.com/office/drawing/2014/main" id="{80C05AA4-CAEE-CA67-F91D-B93937B79D7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1915359">
              <a:off x="3984" y="1705"/>
              <a:ext cx="528" cy="780"/>
            </a:xfrm>
            <a:prstGeom prst="rect">
              <a:avLst/>
            </a:prstGeom>
            <a:noFill/>
            <a:extLst>
              <a:ext uri="{909E8E84-426E-40dd-AFC4-6F175D3DCCD1}">
                <a14:hiddenFill xmlns="" xmlns:a14="http://schemas.microsoft.com/office/drawing/2010/main">
                  <a:solidFill>
                    <a:srgbClr val="FFFFFF"/>
                  </a:solidFill>
                </a14:hiddenFill>
              </a:ext>
            </a:extLst>
          </p:spPr>
        </p:pic>
        <p:pic>
          <p:nvPicPr>
            <p:cNvPr id="50" name="Picture 58" descr="RAS Connection-org">
              <a:extLst>
                <a:ext uri="{FF2B5EF4-FFF2-40B4-BE49-F238E27FC236}">
                  <a16:creationId xmlns:a16="http://schemas.microsoft.com/office/drawing/2014/main" id="{65009F2F-4AE5-E470-1471-FFE3E96F600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549384">
              <a:off x="3016" y="2563"/>
              <a:ext cx="336" cy="496"/>
            </a:xfrm>
            <a:prstGeom prst="rect">
              <a:avLst/>
            </a:prstGeom>
            <a:noFill/>
            <a:extLst>
              <a:ext uri="{909E8E84-426E-40dd-AFC4-6F175D3DCCD1}">
                <a14:hiddenFill xmlns="" xmlns:a14="http://schemas.microsoft.com/office/drawing/2010/main">
                  <a:solidFill>
                    <a:srgbClr val="FFFFFF"/>
                  </a:solidFill>
                </a14:hiddenFill>
              </a:ext>
            </a:extLst>
          </p:spPr>
        </p:pic>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2136" name="Rectangle 432135">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2138" name="Rectangle 432137">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2140" name="Rectangle 432139">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2142" name="Rectangle 432141">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2144" name="Rectangle 432143">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2146" name="Freeform: Shape 432145">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2148" name="Rectangle 432147">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9">
            <a:extLst>
              <a:ext uri="{FF2B5EF4-FFF2-40B4-BE49-F238E27FC236}">
                <a16:creationId xmlns:a16="http://schemas.microsoft.com/office/drawing/2014/main" id="{BB579A64-BC4A-B3D4-7D71-8FBFD026C417}"/>
              </a:ext>
            </a:extLst>
          </p:cNvPr>
          <p:cNvSpPr>
            <a:spLocks noGrp="1" noChangeArrowheads="1"/>
          </p:cNvSpPr>
          <p:nvPr>
            <p:ph type="sldNum" sz="quarter" idx="10"/>
          </p:nvPr>
        </p:nvSpPr>
        <p:spPr>
          <a:xfrm>
            <a:off x="11704320" y="6455664"/>
            <a:ext cx="448056"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9044436-BAA5-764A-B30A-F4631755ADE7}" type="slidenum">
              <a:rPr kumimoji="0" lang="en-US" altLang="en-NO" sz="105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42</a:t>
            </a:fld>
            <a:endParaRPr kumimoji="0" lang="en-US" altLang="en-NO" sz="105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graphicFrame>
        <p:nvGraphicFramePr>
          <p:cNvPr id="3" name="Rectangle 3">
            <a:extLst>
              <a:ext uri="{FF2B5EF4-FFF2-40B4-BE49-F238E27FC236}">
                <a16:creationId xmlns:a16="http://schemas.microsoft.com/office/drawing/2014/main" id="{AB3A0B4A-77E6-4E0A-D787-521FEE8B1D6E}"/>
              </a:ext>
            </a:extLst>
          </p:cNvPr>
          <p:cNvGraphicFramePr/>
          <p:nvPr/>
        </p:nvGraphicFramePr>
        <p:xfrm>
          <a:off x="846999" y="629205"/>
          <a:ext cx="3076836" cy="5585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ight Arrow 3">
            <a:extLst>
              <a:ext uri="{FF2B5EF4-FFF2-40B4-BE49-F238E27FC236}">
                <a16:creationId xmlns:a16="http://schemas.microsoft.com/office/drawing/2014/main" id="{3B4EA689-B36A-C2C5-24BF-4BB5D27B7096}"/>
              </a:ext>
            </a:extLst>
          </p:cNvPr>
          <p:cNvSpPr/>
          <p:nvPr/>
        </p:nvSpPr>
        <p:spPr>
          <a:xfrm>
            <a:off x="-3057" y="3969559"/>
            <a:ext cx="781469" cy="54225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Rectangle 5">
            <a:extLst>
              <a:ext uri="{FF2B5EF4-FFF2-40B4-BE49-F238E27FC236}">
                <a16:creationId xmlns:a16="http://schemas.microsoft.com/office/drawing/2014/main" id="{6FA5EF7B-97E1-ECC3-D62C-3462D8B3F26F}"/>
              </a:ext>
            </a:extLst>
          </p:cNvPr>
          <p:cNvSpPr>
            <a:spLocks noChangeArrowheads="1"/>
          </p:cNvSpPr>
          <p:nvPr/>
        </p:nvSpPr>
        <p:spPr bwMode="auto">
          <a:xfrm>
            <a:off x="7439682" y="1179786"/>
            <a:ext cx="924338" cy="4800600"/>
          </a:xfrm>
          <a:prstGeom prst="rect">
            <a:avLst/>
          </a:prstGeom>
          <a:gradFill rotWithShape="1">
            <a:gsLst>
              <a:gs pos="0">
                <a:schemeClr val="hlink">
                  <a:gamma/>
                  <a:shade val="46275"/>
                  <a:invGamma/>
                </a:schemeClr>
              </a:gs>
              <a:gs pos="100000">
                <a:schemeClr val="hlink"/>
              </a:gs>
            </a:gsLst>
            <a:lin ang="5400000" scaled="1"/>
          </a:gradFill>
          <a:ln>
            <a:noFill/>
          </a:ln>
          <a:effectLst>
            <a:outerShdw blurRad="63500" dist="107763" dir="2700000" algn="ctr" rotWithShape="0">
              <a:schemeClr val="bg2">
                <a:alpha val="50000"/>
              </a:schemeClr>
            </a:outerShdw>
          </a:effectLst>
          <a:extLst>
            <a:ext uri="{91240B29-F687-4f45-9708-019B960494DF}">
              <a14:hiddenLine xmlns="" xmlns:a14="http://schemas.microsoft.com/office/drawing/2010/main" w="12700">
                <a:solidFill>
                  <a:schemeClr val="tx1"/>
                </a:solidFill>
                <a:miter lim="800000"/>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Rectangle 6">
            <a:extLst>
              <a:ext uri="{FF2B5EF4-FFF2-40B4-BE49-F238E27FC236}">
                <a16:creationId xmlns:a16="http://schemas.microsoft.com/office/drawing/2014/main" id="{CCE36700-403F-BA06-B1A4-746EE7810D73}"/>
              </a:ext>
            </a:extLst>
          </p:cNvPr>
          <p:cNvSpPr>
            <a:spLocks noChangeArrowheads="1"/>
          </p:cNvSpPr>
          <p:nvPr/>
        </p:nvSpPr>
        <p:spPr bwMode="auto">
          <a:xfrm>
            <a:off x="9252716" y="1179786"/>
            <a:ext cx="940104" cy="4800600"/>
          </a:xfrm>
          <a:prstGeom prst="rect">
            <a:avLst/>
          </a:prstGeom>
          <a:gradFill rotWithShape="1">
            <a:gsLst>
              <a:gs pos="0">
                <a:schemeClr val="hlink">
                  <a:gamma/>
                  <a:shade val="46275"/>
                  <a:invGamma/>
                </a:schemeClr>
              </a:gs>
              <a:gs pos="100000">
                <a:schemeClr val="hlink"/>
              </a:gs>
            </a:gsLst>
            <a:lin ang="5400000" scaled="1"/>
          </a:gradFill>
          <a:ln>
            <a:noFill/>
          </a:ln>
          <a:effectLst>
            <a:outerShdw blurRad="63500" dist="107763" dir="2700000" algn="ctr" rotWithShape="0">
              <a:schemeClr val="bg2">
                <a:alpha val="50000"/>
              </a:schemeClr>
            </a:outerShdw>
          </a:effectLst>
          <a:extLst>
            <a:ext uri="{91240B29-F687-4f45-9708-019B960494DF}">
              <a14:hiddenLine xmlns="" xmlns:a14="http://schemas.microsoft.com/office/drawing/2010/main" w="12700">
                <a:solidFill>
                  <a:schemeClr val="tx1"/>
                </a:solidFill>
                <a:miter lim="800000"/>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Rectangle 7">
            <a:extLst>
              <a:ext uri="{FF2B5EF4-FFF2-40B4-BE49-F238E27FC236}">
                <a16:creationId xmlns:a16="http://schemas.microsoft.com/office/drawing/2014/main" id="{B6BFA5C0-4A1C-EAD6-95B2-AAFF1F44EC8D}"/>
              </a:ext>
            </a:extLst>
          </p:cNvPr>
          <p:cNvSpPr>
            <a:spLocks noChangeArrowheads="1"/>
          </p:cNvSpPr>
          <p:nvPr/>
        </p:nvSpPr>
        <p:spPr bwMode="auto">
          <a:xfrm>
            <a:off x="11081516" y="1179786"/>
            <a:ext cx="940104" cy="4800600"/>
          </a:xfrm>
          <a:prstGeom prst="rect">
            <a:avLst/>
          </a:prstGeom>
          <a:gradFill rotWithShape="1">
            <a:gsLst>
              <a:gs pos="0">
                <a:schemeClr val="hlink">
                  <a:gamma/>
                  <a:shade val="46275"/>
                  <a:invGamma/>
                </a:schemeClr>
              </a:gs>
              <a:gs pos="100000">
                <a:schemeClr val="hlink"/>
              </a:gs>
            </a:gsLst>
            <a:lin ang="5400000" scaled="1"/>
          </a:gradFill>
          <a:ln>
            <a:noFill/>
          </a:ln>
          <a:effectLst>
            <a:outerShdw blurRad="63500" dist="107763" dir="2700000" algn="ctr" rotWithShape="0">
              <a:schemeClr val="bg2">
                <a:alpha val="50000"/>
              </a:schemeClr>
            </a:outerShdw>
          </a:effectLst>
          <a:extLst>
            <a:ext uri="{91240B29-F687-4f45-9708-019B960494DF}">
              <a14:hiddenLine xmlns="" xmlns:a14="http://schemas.microsoft.com/office/drawing/2010/main" w="12700">
                <a:solidFill>
                  <a:schemeClr val="tx1"/>
                </a:solidFill>
                <a:miter lim="800000"/>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AutoShape 8">
            <a:extLst>
              <a:ext uri="{FF2B5EF4-FFF2-40B4-BE49-F238E27FC236}">
                <a16:creationId xmlns:a16="http://schemas.microsoft.com/office/drawing/2014/main" id="{595347DD-558B-3298-C90E-2A1FC5702CA7}"/>
              </a:ext>
            </a:extLst>
          </p:cNvPr>
          <p:cNvSpPr>
            <a:spLocks noChangeArrowheads="1"/>
          </p:cNvSpPr>
          <p:nvPr/>
        </p:nvSpPr>
        <p:spPr bwMode="auto">
          <a:xfrm>
            <a:off x="4299716" y="1636986"/>
            <a:ext cx="3124200" cy="1219200"/>
          </a:xfrm>
          <a:prstGeom prst="rightArrow">
            <a:avLst>
              <a:gd name="adj1" fmla="val 50000"/>
              <a:gd name="adj2" fmla="val 52519"/>
            </a:avLst>
          </a:prstGeom>
          <a:gradFill rotWithShape="1">
            <a:gsLst>
              <a:gs pos="0">
                <a:schemeClr val="accent1">
                  <a:gamma/>
                  <a:shade val="46275"/>
                  <a:invGamma/>
                </a:schemeClr>
              </a:gs>
              <a:gs pos="100000">
                <a:schemeClr val="accent1">
                  <a:alpha val="80000"/>
                </a:schemeClr>
              </a:gs>
            </a:gsLst>
            <a:lin ang="0" scaled="1"/>
          </a:gra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a:ln>
                  <a:noFill/>
                </a:ln>
                <a:solidFill>
                  <a:prstClr val="white"/>
                </a:solidFill>
                <a:effectLst/>
                <a:uLnTx/>
                <a:uFillTx/>
                <a:latin typeface="Franklin Gothic Medium" charset="0"/>
                <a:ea typeface="+mn-ea"/>
                <a:cs typeface="+mn-cs"/>
              </a:rPr>
              <a:t>Spoofed packets, etc.</a:t>
            </a:r>
          </a:p>
        </p:txBody>
      </p:sp>
      <p:sp>
        <p:nvSpPr>
          <p:cNvPr id="58" name="AutoShape 9">
            <a:extLst>
              <a:ext uri="{FF2B5EF4-FFF2-40B4-BE49-F238E27FC236}">
                <a16:creationId xmlns:a16="http://schemas.microsoft.com/office/drawing/2014/main" id="{DED54E94-3773-D732-2D1E-69B256C50E7B}"/>
              </a:ext>
            </a:extLst>
          </p:cNvPr>
          <p:cNvSpPr>
            <a:spLocks noChangeArrowheads="1"/>
          </p:cNvSpPr>
          <p:nvPr/>
        </p:nvSpPr>
        <p:spPr bwMode="auto">
          <a:xfrm>
            <a:off x="4299716" y="2856186"/>
            <a:ext cx="4953000" cy="1371600"/>
          </a:xfrm>
          <a:prstGeom prst="rightArrow">
            <a:avLst>
              <a:gd name="adj1" fmla="val 42861"/>
              <a:gd name="adj2" fmla="val 47112"/>
            </a:avLst>
          </a:prstGeom>
          <a:gradFill rotWithShape="1">
            <a:gsLst>
              <a:gs pos="0">
                <a:schemeClr val="accent1">
                  <a:gamma/>
                  <a:shade val="46275"/>
                  <a:invGamma/>
                </a:schemeClr>
              </a:gs>
              <a:gs pos="100000">
                <a:schemeClr val="accent1">
                  <a:alpha val="80000"/>
                </a:schemeClr>
              </a:gs>
            </a:gsLst>
            <a:lin ang="0" scaled="1"/>
          </a:gra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a:ln>
                  <a:noFill/>
                </a:ln>
                <a:solidFill>
                  <a:prstClr val="white"/>
                </a:solidFill>
                <a:effectLst/>
                <a:uLnTx/>
                <a:uFillTx/>
                <a:latin typeface="Franklin Gothic Medium" charset="0"/>
                <a:ea typeface="+mn-ea"/>
                <a:cs typeface="+mn-cs"/>
              </a:rPr>
              <a:t>Buffer overflows, illicit paths, etc.  </a:t>
            </a:r>
          </a:p>
        </p:txBody>
      </p:sp>
      <p:sp>
        <p:nvSpPr>
          <p:cNvPr id="59" name="AutoShape 10">
            <a:extLst>
              <a:ext uri="{FF2B5EF4-FFF2-40B4-BE49-F238E27FC236}">
                <a16:creationId xmlns:a16="http://schemas.microsoft.com/office/drawing/2014/main" id="{8D9AFDFF-E607-E012-769E-181F69B48686}"/>
              </a:ext>
            </a:extLst>
          </p:cNvPr>
          <p:cNvSpPr>
            <a:spLocks noChangeArrowheads="1"/>
          </p:cNvSpPr>
          <p:nvPr/>
        </p:nvSpPr>
        <p:spPr bwMode="auto">
          <a:xfrm>
            <a:off x="4285429" y="4151586"/>
            <a:ext cx="6796087" cy="1371600"/>
          </a:xfrm>
          <a:prstGeom prst="rightArrow">
            <a:avLst>
              <a:gd name="adj1" fmla="val 40472"/>
              <a:gd name="adj2" fmla="val 46154"/>
            </a:avLst>
          </a:prstGeom>
          <a:gradFill rotWithShape="1">
            <a:gsLst>
              <a:gs pos="0">
                <a:schemeClr val="accent1">
                  <a:gamma/>
                  <a:shade val="46275"/>
                  <a:invGamma/>
                </a:schemeClr>
              </a:gs>
              <a:gs pos="100000">
                <a:schemeClr val="accent1">
                  <a:alpha val="80000"/>
                </a:schemeClr>
              </a:gs>
            </a:gsLst>
            <a:lin ang="0" scaled="1"/>
          </a:gra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a:ln>
                  <a:noFill/>
                </a:ln>
                <a:solidFill>
                  <a:prstClr val="white"/>
                </a:solidFill>
                <a:effectLst/>
                <a:uLnTx/>
                <a:uFillTx/>
                <a:latin typeface="Franklin Gothic Medium" charset="0"/>
                <a:ea typeface="+mn-ea"/>
                <a:cs typeface="+mn-cs"/>
              </a:rPr>
              <a:t>SQL injection, XSS, input tampering, etc.</a:t>
            </a:r>
          </a:p>
        </p:txBody>
      </p:sp>
      <p:sp>
        <p:nvSpPr>
          <p:cNvPr id="60" name="Text Box 11">
            <a:extLst>
              <a:ext uri="{FF2B5EF4-FFF2-40B4-BE49-F238E27FC236}">
                <a16:creationId xmlns:a16="http://schemas.microsoft.com/office/drawing/2014/main" id="{DC567445-B0F9-3F36-53BE-50CF3912762F}"/>
              </a:ext>
            </a:extLst>
          </p:cNvPr>
          <p:cNvSpPr txBox="1">
            <a:spLocks noChangeArrowheads="1"/>
          </p:cNvSpPr>
          <p:nvPr/>
        </p:nvSpPr>
        <p:spPr bwMode="auto">
          <a:xfrm>
            <a:off x="7395014" y="798786"/>
            <a:ext cx="1016304" cy="369332"/>
          </a:xfrm>
          <a:prstGeom prst="rect">
            <a:avLst/>
          </a:prstGeom>
          <a:noFill/>
          <a:ln>
            <a:noFill/>
          </a:ln>
          <a:effectLst/>
          <a:extLst>
            <a:ext uri="{909E8E84-426E-40dd-AFC4-6F175D3DCCD1}">
              <a14:hiddenFill xmlns="" xmlns:a14="http://schemas.microsoft.com/office/drawing/2010/main">
                <a:gradFill rotWithShape="0">
                  <a:gsLst>
                    <a:gs pos="0">
                      <a:schemeClr val="bg1"/>
                    </a:gs>
                    <a:gs pos="50000">
                      <a:schemeClr val="accent1"/>
                    </a:gs>
                    <a:gs pos="100000">
                      <a:schemeClr val="bg1"/>
                    </a:gs>
                  </a:gsLst>
                  <a:lin ang="2700000" scaled="1"/>
                </a:gra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Network</a:t>
            </a:r>
          </a:p>
        </p:txBody>
      </p:sp>
      <p:sp>
        <p:nvSpPr>
          <p:cNvPr id="61" name="Text Box 12">
            <a:extLst>
              <a:ext uri="{FF2B5EF4-FFF2-40B4-BE49-F238E27FC236}">
                <a16:creationId xmlns:a16="http://schemas.microsoft.com/office/drawing/2014/main" id="{37A6110B-A45B-D6D3-5BA5-A27BCE4D13F8}"/>
              </a:ext>
            </a:extLst>
          </p:cNvPr>
          <p:cNvSpPr txBox="1">
            <a:spLocks noChangeArrowheads="1"/>
          </p:cNvSpPr>
          <p:nvPr/>
        </p:nvSpPr>
        <p:spPr bwMode="auto">
          <a:xfrm>
            <a:off x="9365707" y="798786"/>
            <a:ext cx="622927" cy="369332"/>
          </a:xfrm>
          <a:prstGeom prst="rect">
            <a:avLst/>
          </a:prstGeom>
          <a:noFill/>
          <a:ln>
            <a:noFill/>
          </a:ln>
          <a:effectLst/>
          <a:extLst>
            <a:ext uri="{909E8E84-426E-40dd-AFC4-6F175D3DCCD1}">
              <a14:hiddenFill xmlns="" xmlns:a14="http://schemas.microsoft.com/office/drawing/2010/main">
                <a:gradFill rotWithShape="0">
                  <a:gsLst>
                    <a:gs pos="0">
                      <a:schemeClr val="bg1"/>
                    </a:gs>
                    <a:gs pos="50000">
                      <a:schemeClr val="accent1"/>
                    </a:gs>
                    <a:gs pos="100000">
                      <a:schemeClr val="bg1"/>
                    </a:gs>
                  </a:gsLst>
                  <a:lin ang="2700000" scaled="1"/>
                </a:gra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Host</a:t>
            </a:r>
          </a:p>
        </p:txBody>
      </p:sp>
      <p:sp>
        <p:nvSpPr>
          <p:cNvPr id="62" name="Text Box 13">
            <a:extLst>
              <a:ext uri="{FF2B5EF4-FFF2-40B4-BE49-F238E27FC236}">
                <a16:creationId xmlns:a16="http://schemas.microsoft.com/office/drawing/2014/main" id="{CF17ECC3-6751-AAF3-5E95-B26A379C3E76}"/>
              </a:ext>
            </a:extLst>
          </p:cNvPr>
          <p:cNvSpPr txBox="1">
            <a:spLocks noChangeArrowheads="1"/>
          </p:cNvSpPr>
          <p:nvPr/>
        </p:nvSpPr>
        <p:spPr bwMode="auto">
          <a:xfrm>
            <a:off x="10863423" y="798786"/>
            <a:ext cx="1272849" cy="369332"/>
          </a:xfrm>
          <a:prstGeom prst="rect">
            <a:avLst/>
          </a:prstGeom>
          <a:noFill/>
          <a:ln>
            <a:noFill/>
          </a:ln>
          <a:effectLst/>
          <a:extLst>
            <a:ext uri="{909E8E84-426E-40dd-AFC4-6F175D3DCCD1}">
              <a14:hiddenFill xmlns="" xmlns:a14="http://schemas.microsoft.com/office/drawing/2010/main">
                <a:gradFill rotWithShape="0">
                  <a:gsLst>
                    <a:gs pos="0">
                      <a:schemeClr val="bg1"/>
                    </a:gs>
                    <a:gs pos="50000">
                      <a:schemeClr val="accent1"/>
                    </a:gs>
                    <a:gs pos="100000">
                      <a:schemeClr val="bg1"/>
                    </a:gs>
                  </a:gsLst>
                  <a:lin ang="2700000" scaled="1"/>
                </a:gra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Application</a:t>
            </a:r>
          </a:p>
        </p:txBody>
      </p:sp>
      <p:sp>
        <p:nvSpPr>
          <p:cNvPr id="63" name="Text Box 14">
            <a:extLst>
              <a:ext uri="{FF2B5EF4-FFF2-40B4-BE49-F238E27FC236}">
                <a16:creationId xmlns:a16="http://schemas.microsoft.com/office/drawing/2014/main" id="{7EF3D51F-BF16-6D00-A11A-FF85C8D0D023}"/>
              </a:ext>
            </a:extLst>
          </p:cNvPr>
          <p:cNvSpPr txBox="1">
            <a:spLocks noChangeArrowheads="1"/>
          </p:cNvSpPr>
          <p:nvPr/>
        </p:nvSpPr>
        <p:spPr bwMode="auto">
          <a:xfrm>
            <a:off x="4223516" y="1255986"/>
            <a:ext cx="1633781" cy="646331"/>
          </a:xfrm>
          <a:prstGeom prst="rect">
            <a:avLst/>
          </a:prstGeom>
          <a:noFill/>
          <a:ln>
            <a:noFill/>
          </a:ln>
          <a:effectLst/>
          <a:extLst>
            <a:ext uri="{909E8E84-426E-40dd-AFC4-6F175D3DCCD1}">
              <a14:hiddenFill xmlns="" xmlns:a14="http://schemas.microsoft.com/office/drawing/2010/main">
                <a:gradFill rotWithShape="0">
                  <a:gsLst>
                    <a:gs pos="0">
                      <a:schemeClr val="bg1"/>
                    </a:gs>
                    <a:gs pos="50000">
                      <a:schemeClr val="accent1"/>
                    </a:gs>
                    <a:gs pos="100000">
                      <a:schemeClr val="bg1"/>
                    </a:gs>
                  </a:gsLst>
                  <a:lin ang="2700000" scaled="1"/>
                </a:gra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Threats against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the network</a:t>
            </a:r>
          </a:p>
        </p:txBody>
      </p:sp>
      <p:sp>
        <p:nvSpPr>
          <p:cNvPr id="432128" name="Text Box 15">
            <a:extLst>
              <a:ext uri="{FF2B5EF4-FFF2-40B4-BE49-F238E27FC236}">
                <a16:creationId xmlns:a16="http://schemas.microsoft.com/office/drawing/2014/main" id="{B3DA97D5-8AC8-6B56-9800-332A6A2A2E17}"/>
              </a:ext>
            </a:extLst>
          </p:cNvPr>
          <p:cNvSpPr txBox="1">
            <a:spLocks noChangeArrowheads="1"/>
          </p:cNvSpPr>
          <p:nvPr/>
        </p:nvSpPr>
        <p:spPr bwMode="auto">
          <a:xfrm>
            <a:off x="4223516" y="2883174"/>
            <a:ext cx="2474395" cy="369332"/>
          </a:xfrm>
          <a:prstGeom prst="rect">
            <a:avLst/>
          </a:prstGeom>
          <a:noFill/>
          <a:ln>
            <a:noFill/>
          </a:ln>
          <a:effectLst/>
          <a:extLst>
            <a:ext uri="{909E8E84-426E-40dd-AFC4-6F175D3DCCD1}">
              <a14:hiddenFill xmlns="" xmlns:a14="http://schemas.microsoft.com/office/drawing/2010/main">
                <a:gradFill rotWithShape="0">
                  <a:gsLst>
                    <a:gs pos="0">
                      <a:schemeClr val="bg1"/>
                    </a:gs>
                    <a:gs pos="50000">
                      <a:schemeClr val="accent1"/>
                    </a:gs>
                    <a:gs pos="100000">
                      <a:schemeClr val="bg1"/>
                    </a:gs>
                  </a:gsLst>
                  <a:lin ang="2700000" scaled="1"/>
                </a:gra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Threats against the host</a:t>
            </a:r>
          </a:p>
        </p:txBody>
      </p:sp>
      <p:sp>
        <p:nvSpPr>
          <p:cNvPr id="432129" name="Text Box 16">
            <a:extLst>
              <a:ext uri="{FF2B5EF4-FFF2-40B4-BE49-F238E27FC236}">
                <a16:creationId xmlns:a16="http://schemas.microsoft.com/office/drawing/2014/main" id="{2C3B285F-BBB3-A494-D6D9-3902F4749DF6}"/>
              </a:ext>
            </a:extLst>
          </p:cNvPr>
          <p:cNvSpPr txBox="1">
            <a:spLocks noChangeArrowheads="1"/>
          </p:cNvSpPr>
          <p:nvPr/>
        </p:nvSpPr>
        <p:spPr bwMode="auto">
          <a:xfrm>
            <a:off x="4223516" y="4178574"/>
            <a:ext cx="3121111" cy="369332"/>
          </a:xfrm>
          <a:prstGeom prst="rect">
            <a:avLst/>
          </a:prstGeom>
          <a:noFill/>
          <a:ln>
            <a:noFill/>
          </a:ln>
          <a:effectLst/>
          <a:extLst>
            <a:ext uri="{909E8E84-426E-40dd-AFC4-6F175D3DCCD1}">
              <a14:hiddenFill xmlns="" xmlns:a14="http://schemas.microsoft.com/office/drawing/2010/main">
                <a:gradFill rotWithShape="0">
                  <a:gsLst>
                    <a:gs pos="0">
                      <a:schemeClr val="bg1"/>
                    </a:gs>
                    <a:gs pos="50000">
                      <a:schemeClr val="accent1"/>
                    </a:gs>
                    <a:gs pos="100000">
                      <a:schemeClr val="bg1"/>
                    </a:gs>
                  </a:gsLst>
                  <a:lin ang="2700000" scaled="1"/>
                </a:gra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Threats against the application</a:t>
            </a:r>
          </a:p>
        </p:txBody>
      </p:sp>
    </p:spTree>
    <p:extLst>
      <p:ext uri="{BB962C8B-B14F-4D97-AF65-F5344CB8AC3E}">
        <p14:creationId xmlns:p14="http://schemas.microsoft.com/office/powerpoint/2010/main" val="2705487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2136" name="Rectangle 432135">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2138" name="Rectangle 432137">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2140" name="Rectangle 432139">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2142" name="Rectangle 432141">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2144" name="Rectangle 432143">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2146" name="Freeform: Shape 432145">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2148" name="Rectangle 432147">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3" name="Rectangle 3">
            <a:extLst>
              <a:ext uri="{FF2B5EF4-FFF2-40B4-BE49-F238E27FC236}">
                <a16:creationId xmlns:a16="http://schemas.microsoft.com/office/drawing/2014/main" id="{AB3A0B4A-77E6-4E0A-D787-521FEE8B1D6E}"/>
              </a:ext>
            </a:extLst>
          </p:cNvPr>
          <p:cNvGraphicFramePr/>
          <p:nvPr/>
        </p:nvGraphicFramePr>
        <p:xfrm>
          <a:off x="846999" y="629205"/>
          <a:ext cx="3076836" cy="5585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ight Arrow 3">
            <a:extLst>
              <a:ext uri="{FF2B5EF4-FFF2-40B4-BE49-F238E27FC236}">
                <a16:creationId xmlns:a16="http://schemas.microsoft.com/office/drawing/2014/main" id="{3B4EA689-B36A-C2C5-24BF-4BB5D27B7096}"/>
              </a:ext>
            </a:extLst>
          </p:cNvPr>
          <p:cNvSpPr/>
          <p:nvPr/>
        </p:nvSpPr>
        <p:spPr>
          <a:xfrm>
            <a:off x="-3057" y="3969559"/>
            <a:ext cx="781469" cy="54225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 name="Diagram 1">
            <a:extLst>
              <a:ext uri="{FF2B5EF4-FFF2-40B4-BE49-F238E27FC236}">
                <a16:creationId xmlns:a16="http://schemas.microsoft.com/office/drawing/2014/main" id="{3F89F228-615F-9C52-0493-3D10EF695622}"/>
              </a:ext>
            </a:extLst>
          </p:cNvPr>
          <p:cNvGraphicFramePr/>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9069597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2136" name="Rectangle 432135">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2138" name="Rectangle 432137">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2140" name="Rectangle 432139">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2142" name="Rectangle 432141">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2144" name="Rectangle 432143">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2146" name="Freeform: Shape 432145">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2148" name="Rectangle 432147">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3" name="Rectangle 3">
            <a:extLst>
              <a:ext uri="{FF2B5EF4-FFF2-40B4-BE49-F238E27FC236}">
                <a16:creationId xmlns:a16="http://schemas.microsoft.com/office/drawing/2014/main" id="{AB3A0B4A-77E6-4E0A-D787-521FEE8B1D6E}"/>
              </a:ext>
            </a:extLst>
          </p:cNvPr>
          <p:cNvGraphicFramePr/>
          <p:nvPr/>
        </p:nvGraphicFramePr>
        <p:xfrm>
          <a:off x="846999" y="629205"/>
          <a:ext cx="3076836" cy="5585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ight Arrow 3">
            <a:extLst>
              <a:ext uri="{FF2B5EF4-FFF2-40B4-BE49-F238E27FC236}">
                <a16:creationId xmlns:a16="http://schemas.microsoft.com/office/drawing/2014/main" id="{3B4EA689-B36A-C2C5-24BF-4BB5D27B7096}"/>
              </a:ext>
            </a:extLst>
          </p:cNvPr>
          <p:cNvSpPr/>
          <p:nvPr/>
        </p:nvSpPr>
        <p:spPr>
          <a:xfrm>
            <a:off x="-3057" y="3969559"/>
            <a:ext cx="781469" cy="54225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descr="A picture containing diagram&#10;&#10;Description automatically generated">
            <a:extLst>
              <a:ext uri="{FF2B5EF4-FFF2-40B4-BE49-F238E27FC236}">
                <a16:creationId xmlns:a16="http://schemas.microsoft.com/office/drawing/2014/main" id="{0C668EA6-C110-1964-C3A5-A6F63B148829}"/>
              </a:ext>
            </a:extLst>
          </p:cNvPr>
          <p:cNvPicPr>
            <a:picLocks noChangeAspect="1"/>
          </p:cNvPicPr>
          <p:nvPr/>
        </p:nvPicPr>
        <p:blipFill>
          <a:blip r:embed="rId8"/>
          <a:stretch>
            <a:fillRect/>
          </a:stretch>
        </p:blipFill>
        <p:spPr>
          <a:xfrm>
            <a:off x="4884825" y="942218"/>
            <a:ext cx="6896100" cy="5346700"/>
          </a:xfrm>
          <a:prstGeom prst="rect">
            <a:avLst/>
          </a:prstGeom>
        </p:spPr>
      </p:pic>
      <p:sp>
        <p:nvSpPr>
          <p:cNvPr id="10" name="TextBox 9">
            <a:extLst>
              <a:ext uri="{FF2B5EF4-FFF2-40B4-BE49-F238E27FC236}">
                <a16:creationId xmlns:a16="http://schemas.microsoft.com/office/drawing/2014/main" id="{CEF65879-1384-01E4-F48B-8768E36BA969}"/>
              </a:ext>
            </a:extLst>
          </p:cNvPr>
          <p:cNvSpPr txBox="1"/>
          <p:nvPr/>
        </p:nvSpPr>
        <p:spPr>
          <a:xfrm>
            <a:off x="6479627" y="86389"/>
            <a:ext cx="4236801"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O" sz="4400" b="0" i="0" u="none" strike="noStrike" kern="1200" cap="none" spc="0" normalizeH="0" baseline="0" noProof="0" dirty="0">
                <a:ln>
                  <a:noFill/>
                </a:ln>
                <a:solidFill>
                  <a:prstClr val="black"/>
                </a:solidFill>
                <a:effectLst/>
                <a:uLnTx/>
                <a:uFillTx/>
                <a:latin typeface="Calibri" panose="020F0502020204030204"/>
                <a:ea typeface="+mn-ea"/>
                <a:cs typeface="+mn-cs"/>
              </a:rPr>
              <a:t>Privacy and GDPR</a:t>
            </a:r>
          </a:p>
        </p:txBody>
      </p:sp>
    </p:spTree>
    <p:extLst>
      <p:ext uri="{BB962C8B-B14F-4D97-AF65-F5344CB8AC3E}">
        <p14:creationId xmlns:p14="http://schemas.microsoft.com/office/powerpoint/2010/main" val="20593082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2136" name="Rectangle 432135">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2138" name="Rectangle 432137">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2140" name="Rectangle 432139">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2142" name="Rectangle 432141">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2144" name="Rectangle 432143">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2146" name="Freeform: Shape 432145">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2148" name="Rectangle 432147">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3" name="Rectangle 3">
            <a:extLst>
              <a:ext uri="{FF2B5EF4-FFF2-40B4-BE49-F238E27FC236}">
                <a16:creationId xmlns:a16="http://schemas.microsoft.com/office/drawing/2014/main" id="{AB3A0B4A-77E6-4E0A-D787-521FEE8B1D6E}"/>
              </a:ext>
            </a:extLst>
          </p:cNvPr>
          <p:cNvGraphicFramePr/>
          <p:nvPr/>
        </p:nvGraphicFramePr>
        <p:xfrm>
          <a:off x="846999" y="629205"/>
          <a:ext cx="3076836" cy="5585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ight Arrow 3">
            <a:extLst>
              <a:ext uri="{FF2B5EF4-FFF2-40B4-BE49-F238E27FC236}">
                <a16:creationId xmlns:a16="http://schemas.microsoft.com/office/drawing/2014/main" id="{3B4EA689-B36A-C2C5-24BF-4BB5D27B7096}"/>
              </a:ext>
            </a:extLst>
          </p:cNvPr>
          <p:cNvSpPr/>
          <p:nvPr/>
        </p:nvSpPr>
        <p:spPr>
          <a:xfrm>
            <a:off x="-3057" y="3969559"/>
            <a:ext cx="781469" cy="54225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72A2396-56AB-4158-BF36-56DB2C9F1017}"/>
              </a:ext>
            </a:extLst>
          </p:cNvPr>
          <p:cNvSpPr txBox="1">
            <a:spLocks/>
          </p:cNvSpPr>
          <p:nvPr/>
        </p:nvSpPr>
        <p:spPr>
          <a:xfrm>
            <a:off x="4440621" y="54314"/>
            <a:ext cx="9144000" cy="11497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nb-NO" sz="4400" b="0" i="0" u="none" strike="noStrike" kern="1200" cap="none" spc="0" normalizeH="0" baseline="0" noProof="0" dirty="0" err="1">
                <a:ln>
                  <a:noFill/>
                </a:ln>
                <a:solidFill>
                  <a:prstClr val="black"/>
                </a:solidFill>
                <a:effectLst/>
                <a:uLnTx/>
                <a:uFillTx/>
                <a:latin typeface="Calibri Light" panose="020F0302020204030204"/>
                <a:ea typeface="+mj-ea"/>
                <a:cs typeface="+mj-cs"/>
              </a:rPr>
              <a:t>Privacy</a:t>
            </a:r>
            <a:r>
              <a:rPr kumimoji="0" lang="nb-NO" sz="4400" b="0" i="0" u="none" strike="noStrike" kern="1200" cap="none" spc="0" normalizeH="0" baseline="0" noProof="0" dirty="0">
                <a:ln>
                  <a:noFill/>
                </a:ln>
                <a:solidFill>
                  <a:prstClr val="black"/>
                </a:solidFill>
                <a:effectLst/>
                <a:uLnTx/>
                <a:uFillTx/>
                <a:latin typeface="Calibri Light" panose="020F0302020204030204"/>
                <a:ea typeface="+mj-ea"/>
                <a:cs typeface="+mj-cs"/>
              </a:rPr>
              <a:t> and GDPR</a:t>
            </a:r>
            <a:endParaRPr kumimoji="0" lang="en" sz="44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pic>
        <p:nvPicPr>
          <p:cNvPr id="5" name="Picture 4">
            <a:extLst>
              <a:ext uri="{FF2B5EF4-FFF2-40B4-BE49-F238E27FC236}">
                <a16:creationId xmlns:a16="http://schemas.microsoft.com/office/drawing/2014/main" id="{63BC6F71-54CE-3936-A137-9EA6675E62F6}"/>
              </a:ext>
            </a:extLst>
          </p:cNvPr>
          <p:cNvPicPr>
            <a:picLocks noChangeAspect="1"/>
          </p:cNvPicPr>
          <p:nvPr/>
        </p:nvPicPr>
        <p:blipFill>
          <a:blip r:embed="rId8"/>
          <a:stretch>
            <a:fillRect/>
          </a:stretch>
        </p:blipFill>
        <p:spPr>
          <a:xfrm>
            <a:off x="5499107" y="1013995"/>
            <a:ext cx="6353672" cy="4409343"/>
          </a:xfrm>
          <a:prstGeom prst="rect">
            <a:avLst/>
          </a:prstGeom>
        </p:spPr>
      </p:pic>
      <p:pic>
        <p:nvPicPr>
          <p:cNvPr id="6146" name="Picture 2">
            <a:extLst>
              <a:ext uri="{FF2B5EF4-FFF2-40B4-BE49-F238E27FC236}">
                <a16:creationId xmlns:a16="http://schemas.microsoft.com/office/drawing/2014/main" id="{77D6D98C-79C3-8041-0278-B71DF519F2C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51314" y="5455892"/>
            <a:ext cx="1347794" cy="134779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FB7B12B-530C-AAC8-D715-17F4E4D0763C}"/>
              </a:ext>
            </a:extLst>
          </p:cNvPr>
          <p:cNvSpPr txBox="1"/>
          <p:nvPr/>
        </p:nvSpPr>
        <p:spPr>
          <a:xfrm>
            <a:off x="5612588" y="6013687"/>
            <a:ext cx="686588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O" sz="1800" b="0" i="0" u="none" strike="noStrike" kern="1200" cap="none" spc="0" normalizeH="0" baseline="0" noProof="0" dirty="0">
                <a:ln>
                  <a:noFill/>
                </a:ln>
                <a:solidFill>
                  <a:prstClr val="black"/>
                </a:solidFill>
                <a:effectLst/>
                <a:uLnTx/>
                <a:uFillTx/>
                <a:latin typeface="Calibri" panose="020F0502020204030204"/>
                <a:ea typeface="+mn-ea"/>
                <a:cs typeface="+mn-cs"/>
              </a:rPr>
              <a:t>https://gdpr.eu/tag/gdpr/</a:t>
            </a:r>
          </a:p>
        </p:txBody>
      </p:sp>
    </p:spTree>
    <p:extLst>
      <p:ext uri="{BB962C8B-B14F-4D97-AF65-F5344CB8AC3E}">
        <p14:creationId xmlns:p14="http://schemas.microsoft.com/office/powerpoint/2010/main" val="20589950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5688" name="Rectangle 45568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55690" name="Rectangle 45568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5692" name="Rectangle 45569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5694" name="Rectangle 45569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5696" name="Rectangle 45569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5698" name="Freeform: Shape 45569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5700" name="Rectangle 45569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9">
            <a:extLst>
              <a:ext uri="{FF2B5EF4-FFF2-40B4-BE49-F238E27FC236}">
                <a16:creationId xmlns:a16="http://schemas.microsoft.com/office/drawing/2014/main" id="{624C3829-448F-6342-C4AC-07F95D0FA569}"/>
              </a:ext>
            </a:extLst>
          </p:cNvPr>
          <p:cNvSpPr>
            <a:spLocks noGrp="1" noChangeArrowheads="1"/>
          </p:cNvSpPr>
          <p:nvPr>
            <p:ph type="sldNum" sz="quarter" idx="10"/>
          </p:nvPr>
        </p:nvSpPr>
        <p:spPr>
          <a:xfrm>
            <a:off x="11704320" y="6455664"/>
            <a:ext cx="448056"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B9D2E9C-989A-C740-8E30-D468FCA3E613}" type="slidenum">
              <a:rPr kumimoji="0" lang="en-US" altLang="en-NO"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46</a:t>
            </a:fld>
            <a:endParaRPr kumimoji="0" lang="en-US" altLang="en-NO"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graphicFrame>
        <p:nvGraphicFramePr>
          <p:cNvPr id="3" name="Rectangle 3">
            <a:extLst>
              <a:ext uri="{FF2B5EF4-FFF2-40B4-BE49-F238E27FC236}">
                <a16:creationId xmlns:a16="http://schemas.microsoft.com/office/drawing/2014/main" id="{3A9AEED0-BB3D-3405-3940-4E300A0EFC11}"/>
              </a:ext>
            </a:extLst>
          </p:cNvPr>
          <p:cNvGraphicFramePr/>
          <p:nvPr/>
        </p:nvGraphicFramePr>
        <p:xfrm>
          <a:off x="846999" y="629205"/>
          <a:ext cx="3076836" cy="5585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ight Arrow 3">
            <a:extLst>
              <a:ext uri="{FF2B5EF4-FFF2-40B4-BE49-F238E27FC236}">
                <a16:creationId xmlns:a16="http://schemas.microsoft.com/office/drawing/2014/main" id="{16827DD9-1B49-2575-D9F8-7038CEA9DDFD}"/>
              </a:ext>
            </a:extLst>
          </p:cNvPr>
          <p:cNvSpPr/>
          <p:nvPr/>
        </p:nvSpPr>
        <p:spPr>
          <a:xfrm>
            <a:off x="-3057" y="4417427"/>
            <a:ext cx="781469" cy="54225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Rectangle 3">
            <a:extLst>
              <a:ext uri="{FF2B5EF4-FFF2-40B4-BE49-F238E27FC236}">
                <a16:creationId xmlns:a16="http://schemas.microsoft.com/office/drawing/2014/main" id="{4990FF5D-AC49-349F-73A0-444C3F3BC2A4}"/>
              </a:ext>
            </a:extLst>
          </p:cNvPr>
          <p:cNvGraphicFramePr>
            <a:graphicFrameLocks/>
          </p:cNvGraphicFramePr>
          <p:nvPr/>
        </p:nvGraphicFramePr>
        <p:xfrm>
          <a:off x="4884825" y="770780"/>
          <a:ext cx="6460176" cy="544404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1048" name="Rectangle 47104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71050" name="Rectangle 47104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1052" name="Rectangle 47105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1054" name="Rectangle 47105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1056" name="Rectangle 47105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1058" name="Freeform: Shape 47105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1060" name="Rectangle 47105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9">
            <a:extLst>
              <a:ext uri="{FF2B5EF4-FFF2-40B4-BE49-F238E27FC236}">
                <a16:creationId xmlns:a16="http://schemas.microsoft.com/office/drawing/2014/main" id="{570B9890-C6A4-C681-A74A-DFD35F75C741}"/>
              </a:ext>
            </a:extLst>
          </p:cNvPr>
          <p:cNvSpPr>
            <a:spLocks noGrp="1" noChangeArrowheads="1"/>
          </p:cNvSpPr>
          <p:nvPr>
            <p:ph type="sldNum" sz="quarter" idx="10"/>
          </p:nvPr>
        </p:nvSpPr>
        <p:spPr>
          <a:xfrm>
            <a:off x="11704320" y="6455664"/>
            <a:ext cx="448056"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86C87074-55A5-0A4C-BC85-705F54FFEDE0}" type="slidenum">
              <a:rPr kumimoji="0" lang="en-US" altLang="en-NO"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47</a:t>
            </a:fld>
            <a:endParaRPr kumimoji="0" lang="en-US" altLang="en-NO"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graphicFrame>
        <p:nvGraphicFramePr>
          <p:cNvPr id="3" name="Rectangle 3">
            <a:extLst>
              <a:ext uri="{FF2B5EF4-FFF2-40B4-BE49-F238E27FC236}">
                <a16:creationId xmlns:a16="http://schemas.microsoft.com/office/drawing/2014/main" id="{70341A6C-BF8D-ABBA-A180-764172593B5E}"/>
              </a:ext>
            </a:extLst>
          </p:cNvPr>
          <p:cNvGraphicFramePr/>
          <p:nvPr/>
        </p:nvGraphicFramePr>
        <p:xfrm>
          <a:off x="846999" y="629205"/>
          <a:ext cx="3076836" cy="5585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ight Arrow 3">
            <a:extLst>
              <a:ext uri="{FF2B5EF4-FFF2-40B4-BE49-F238E27FC236}">
                <a16:creationId xmlns:a16="http://schemas.microsoft.com/office/drawing/2014/main" id="{2002815B-5752-E0F6-7D7E-9D5EA21E8E12}"/>
              </a:ext>
            </a:extLst>
          </p:cNvPr>
          <p:cNvSpPr/>
          <p:nvPr/>
        </p:nvSpPr>
        <p:spPr>
          <a:xfrm>
            <a:off x="-3057" y="4846634"/>
            <a:ext cx="781469" cy="54225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Rectangle 3">
            <a:extLst>
              <a:ext uri="{FF2B5EF4-FFF2-40B4-BE49-F238E27FC236}">
                <a16:creationId xmlns:a16="http://schemas.microsoft.com/office/drawing/2014/main" id="{1D94DD24-4872-9F8C-0D39-2655EED4DA43}"/>
              </a:ext>
            </a:extLst>
          </p:cNvPr>
          <p:cNvGraphicFramePr>
            <a:graphicFrameLocks/>
          </p:cNvGraphicFramePr>
          <p:nvPr/>
        </p:nvGraphicFramePr>
        <p:xfrm>
          <a:off x="4747971" y="629205"/>
          <a:ext cx="6597029" cy="558561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945" name="Rectangle 39944">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947" name="Rectangle 3994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949" name="Rectangle 3994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951" name="Rectangle 3995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953" name="Freeform: Shape 3995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955" name="Rectangle 3995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Rectangle 3">
            <a:extLst>
              <a:ext uri="{FF2B5EF4-FFF2-40B4-BE49-F238E27FC236}">
                <a16:creationId xmlns:a16="http://schemas.microsoft.com/office/drawing/2014/main" id="{F1445C95-7A54-0B66-B320-5F061E99E70F}"/>
              </a:ext>
            </a:extLst>
          </p:cNvPr>
          <p:cNvGraphicFramePr/>
          <p:nvPr/>
        </p:nvGraphicFramePr>
        <p:xfrm>
          <a:off x="846999" y="629205"/>
          <a:ext cx="3076836" cy="5585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ight Arrow 4">
            <a:extLst>
              <a:ext uri="{FF2B5EF4-FFF2-40B4-BE49-F238E27FC236}">
                <a16:creationId xmlns:a16="http://schemas.microsoft.com/office/drawing/2014/main" id="{0C0AFDF2-5399-E79C-5A93-4E0ECC085CCB}"/>
              </a:ext>
            </a:extLst>
          </p:cNvPr>
          <p:cNvSpPr/>
          <p:nvPr/>
        </p:nvSpPr>
        <p:spPr>
          <a:xfrm>
            <a:off x="-3057" y="5313169"/>
            <a:ext cx="781469" cy="54225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ontent Placeholder 2">
            <a:extLst>
              <a:ext uri="{FF2B5EF4-FFF2-40B4-BE49-F238E27FC236}">
                <a16:creationId xmlns:a16="http://schemas.microsoft.com/office/drawing/2014/main" id="{1C580ACD-8D6E-9453-88A1-809ED4ACE409}"/>
              </a:ext>
            </a:extLst>
          </p:cNvPr>
          <p:cNvSpPr txBox="1">
            <a:spLocks/>
          </p:cNvSpPr>
          <p:nvPr/>
        </p:nvSpPr>
        <p:spPr>
          <a:xfrm>
            <a:off x="4750126" y="3644912"/>
            <a:ext cx="6726517" cy="277873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1" indent="0" algn="ctr"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altLang="en-NO" sz="2400" b="0" i="0" u="none" strike="noStrike" kern="1200" cap="none" spc="0" normalizeH="0" baseline="0" noProof="0">
                <a:ln>
                  <a:noFill/>
                </a:ln>
                <a:solidFill>
                  <a:prstClr val="black"/>
                </a:solidFill>
                <a:effectLst/>
                <a:uLnTx/>
                <a:uFillTx/>
                <a:latin typeface="Calibri" panose="020F0502020204030204"/>
                <a:ea typeface="+mn-ea"/>
                <a:cs typeface="+mn-cs"/>
              </a:rPr>
              <a:t>One of the </a:t>
            </a:r>
            <a:r>
              <a:rPr kumimoji="0" lang="en-US" altLang="en-NO" sz="2400" b="0" i="0" u="none" strike="noStrike" kern="1200" cap="none" spc="0" normalizeH="0" baseline="0" noProof="0" dirty="0">
                <a:ln>
                  <a:noFill/>
                </a:ln>
                <a:solidFill>
                  <a:prstClr val="black"/>
                </a:solidFill>
                <a:effectLst/>
                <a:uLnTx/>
                <a:uFillTx/>
                <a:latin typeface="Calibri" panose="020F0502020204030204"/>
                <a:ea typeface="+mn-ea"/>
                <a:cs typeface="+mn-cs"/>
              </a:rPr>
              <a:t>main </a:t>
            </a:r>
            <a:r>
              <a:rPr kumimoji="0" lang="en-US" altLang="en-NO" sz="2400" b="0" i="0" u="none" strike="noStrike" kern="1200" cap="none" spc="0" normalizeH="0" baseline="0" noProof="0">
                <a:ln>
                  <a:noFill/>
                </a:ln>
                <a:solidFill>
                  <a:prstClr val="black"/>
                </a:solidFill>
                <a:effectLst/>
                <a:uLnTx/>
                <a:uFillTx/>
                <a:latin typeface="Calibri" panose="020F0502020204030204"/>
                <a:ea typeface="+mn-ea"/>
                <a:cs typeface="+mn-cs"/>
              </a:rPr>
              <a:t>goals</a:t>
            </a:r>
            <a:r>
              <a:rPr kumimoji="0" lang="en-US" altLang="en-NO" sz="2400" b="0" i="0" u="none" strike="noStrike" kern="1200" cap="none" spc="0" normalizeH="0" baseline="0" noProof="0" dirty="0">
                <a:ln>
                  <a:noFill/>
                </a:ln>
                <a:solidFill>
                  <a:prstClr val="black"/>
                </a:solidFill>
                <a:effectLst/>
                <a:uLnTx/>
                <a:uFillTx/>
                <a:latin typeface="Calibri" panose="020F0502020204030204"/>
                <a:ea typeface="+mn-ea"/>
                <a:cs typeface="+mn-cs"/>
              </a:rPr>
              <a:t> is to verify that no defect has been introduced into the unchanged portion of a system due to changes made elsewhere in the system with maximized likelihood of uncovering new defects and reduced cost of testing</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en-NO"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3985F932-51C3-591B-EA4B-36E18391A58B}"/>
              </a:ext>
            </a:extLst>
          </p:cNvPr>
          <p:cNvSpPr/>
          <p:nvPr/>
        </p:nvSpPr>
        <p:spPr>
          <a:xfrm>
            <a:off x="4367695" y="662473"/>
            <a:ext cx="1081087" cy="6477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a:t>
            </a:r>
          </a:p>
        </p:txBody>
      </p:sp>
      <p:cxnSp>
        <p:nvCxnSpPr>
          <p:cNvPr id="8" name="Straight Arrow Connector 7">
            <a:extLst>
              <a:ext uri="{FF2B5EF4-FFF2-40B4-BE49-F238E27FC236}">
                <a16:creationId xmlns:a16="http://schemas.microsoft.com/office/drawing/2014/main" id="{BF3971C7-7E12-B401-0495-113EC6ADB141}"/>
              </a:ext>
            </a:extLst>
          </p:cNvPr>
          <p:cNvCxnSpPr>
            <a:stCxn id="7" idx="6"/>
            <a:endCxn id="9" idx="2"/>
          </p:cNvCxnSpPr>
          <p:nvPr/>
        </p:nvCxnSpPr>
        <p:spPr>
          <a:xfrm>
            <a:off x="5448781" y="986323"/>
            <a:ext cx="12954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Oval 8">
            <a:extLst>
              <a:ext uri="{FF2B5EF4-FFF2-40B4-BE49-F238E27FC236}">
                <a16:creationId xmlns:a16="http://schemas.microsoft.com/office/drawing/2014/main" id="{4493FBD5-E934-ECDD-772F-EB7E95BAA50E}"/>
              </a:ext>
            </a:extLst>
          </p:cNvPr>
          <p:cNvSpPr/>
          <p:nvPr/>
        </p:nvSpPr>
        <p:spPr>
          <a:xfrm>
            <a:off x="6744181" y="662473"/>
            <a:ext cx="1081088" cy="6477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a:t>
            </a:r>
          </a:p>
        </p:txBody>
      </p:sp>
      <p:sp>
        <p:nvSpPr>
          <p:cNvPr id="10" name="Oval 9">
            <a:extLst>
              <a:ext uri="{FF2B5EF4-FFF2-40B4-BE49-F238E27FC236}">
                <a16:creationId xmlns:a16="http://schemas.microsoft.com/office/drawing/2014/main" id="{A52E6FF0-95B4-5DC1-3136-9E8DAE27FF4C}"/>
              </a:ext>
            </a:extLst>
          </p:cNvPr>
          <p:cNvSpPr/>
          <p:nvPr/>
        </p:nvSpPr>
        <p:spPr>
          <a:xfrm>
            <a:off x="9336570" y="662473"/>
            <a:ext cx="1081087" cy="6477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a:t>
            </a:r>
          </a:p>
        </p:txBody>
      </p:sp>
      <p:cxnSp>
        <p:nvCxnSpPr>
          <p:cNvPr id="11" name="Straight Arrow Connector 10">
            <a:extLst>
              <a:ext uri="{FF2B5EF4-FFF2-40B4-BE49-F238E27FC236}">
                <a16:creationId xmlns:a16="http://schemas.microsoft.com/office/drawing/2014/main" id="{1B64DEC7-17BD-8093-60C1-C8F4163768E7}"/>
              </a:ext>
            </a:extLst>
          </p:cNvPr>
          <p:cNvCxnSpPr>
            <a:endCxn id="10" idx="2"/>
          </p:cNvCxnSpPr>
          <p:nvPr/>
        </p:nvCxnSpPr>
        <p:spPr>
          <a:xfrm flipV="1">
            <a:off x="7825269" y="986324"/>
            <a:ext cx="1511300" cy="111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9E6965B-D505-1CC6-E6EB-A58E8C353054}"/>
              </a:ext>
            </a:extLst>
          </p:cNvPr>
          <p:cNvCxnSpPr/>
          <p:nvPr/>
        </p:nvCxnSpPr>
        <p:spPr>
          <a:xfrm flipV="1">
            <a:off x="10422420" y="997437"/>
            <a:ext cx="858837" cy="206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7">
            <a:extLst>
              <a:ext uri="{FF2B5EF4-FFF2-40B4-BE49-F238E27FC236}">
                <a16:creationId xmlns:a16="http://schemas.microsoft.com/office/drawing/2014/main" id="{4BB017CC-C885-C2D8-D6C6-871DE378BD75}"/>
              </a:ext>
            </a:extLst>
          </p:cNvPr>
          <p:cNvSpPr txBox="1">
            <a:spLocks noChangeArrowheads="1"/>
          </p:cNvSpPr>
          <p:nvPr/>
        </p:nvSpPr>
        <p:spPr bwMode="auto">
          <a:xfrm>
            <a:off x="11308244" y="1064111"/>
            <a:ext cx="7302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p:txBody>
      </p:sp>
      <p:sp>
        <p:nvSpPr>
          <p:cNvPr id="14" name="TextBox 18">
            <a:extLst>
              <a:ext uri="{FF2B5EF4-FFF2-40B4-BE49-F238E27FC236}">
                <a16:creationId xmlns:a16="http://schemas.microsoft.com/office/drawing/2014/main" id="{6AB76E46-FDA3-8359-2991-DBEBA355693F}"/>
              </a:ext>
            </a:extLst>
          </p:cNvPr>
          <p:cNvSpPr txBox="1">
            <a:spLocks noChangeArrowheads="1"/>
          </p:cNvSpPr>
          <p:nvPr/>
        </p:nvSpPr>
        <p:spPr bwMode="auto">
          <a:xfrm>
            <a:off x="5520220" y="1170474"/>
            <a:ext cx="108108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Add</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Delete</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Modify</a:t>
            </a:r>
          </a:p>
        </p:txBody>
      </p:sp>
      <p:sp>
        <p:nvSpPr>
          <p:cNvPr id="15" name="TextBox 19">
            <a:extLst>
              <a:ext uri="{FF2B5EF4-FFF2-40B4-BE49-F238E27FC236}">
                <a16:creationId xmlns:a16="http://schemas.microsoft.com/office/drawing/2014/main" id="{5077EF71-10C3-959E-EAD7-9F0BA0F43819}"/>
              </a:ext>
            </a:extLst>
          </p:cNvPr>
          <p:cNvSpPr txBox="1">
            <a:spLocks noChangeArrowheads="1"/>
          </p:cNvSpPr>
          <p:nvPr/>
        </p:nvSpPr>
        <p:spPr bwMode="auto">
          <a:xfrm>
            <a:off x="8176106" y="1132374"/>
            <a:ext cx="10795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Add</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Delete</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Modify</a:t>
            </a:r>
          </a:p>
        </p:txBody>
      </p:sp>
      <p:sp>
        <p:nvSpPr>
          <p:cNvPr id="16" name="TextBox 20">
            <a:extLst>
              <a:ext uri="{FF2B5EF4-FFF2-40B4-BE49-F238E27FC236}">
                <a16:creationId xmlns:a16="http://schemas.microsoft.com/office/drawing/2014/main" id="{D23DD695-0E90-DB57-D3E8-1D475EE31A0D}"/>
              </a:ext>
            </a:extLst>
          </p:cNvPr>
          <p:cNvSpPr txBox="1">
            <a:spLocks noChangeArrowheads="1"/>
          </p:cNvSpPr>
          <p:nvPr/>
        </p:nvSpPr>
        <p:spPr bwMode="auto">
          <a:xfrm>
            <a:off x="10466869" y="1114912"/>
            <a:ext cx="10795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Add</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Delete</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Modify</a:t>
            </a:r>
          </a:p>
        </p:txBody>
      </p:sp>
      <p:cxnSp>
        <p:nvCxnSpPr>
          <p:cNvPr id="17" name="Straight Arrow Connector 16">
            <a:extLst>
              <a:ext uri="{FF2B5EF4-FFF2-40B4-BE49-F238E27FC236}">
                <a16:creationId xmlns:a16="http://schemas.microsoft.com/office/drawing/2014/main" id="{B02B1A64-7FC8-0745-5D2C-460FDEBA4C5E}"/>
              </a:ext>
            </a:extLst>
          </p:cNvPr>
          <p:cNvCxnSpPr/>
          <p:nvPr/>
        </p:nvCxnSpPr>
        <p:spPr>
          <a:xfrm flipV="1">
            <a:off x="7249006" y="1462574"/>
            <a:ext cx="0" cy="115252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B8E46CC-5785-16EB-4DED-B987D4CC42EF}"/>
              </a:ext>
            </a:extLst>
          </p:cNvPr>
          <p:cNvCxnSpPr/>
          <p:nvPr/>
        </p:nvCxnSpPr>
        <p:spPr>
          <a:xfrm flipV="1">
            <a:off x="4872519" y="1480037"/>
            <a:ext cx="0" cy="115252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2200A6D1-72B5-B75C-966E-071CAC4A3D34}"/>
              </a:ext>
            </a:extLst>
          </p:cNvPr>
          <p:cNvCxnSpPr/>
          <p:nvPr/>
        </p:nvCxnSpPr>
        <p:spPr>
          <a:xfrm flipV="1">
            <a:off x="9912831" y="1462574"/>
            <a:ext cx="0" cy="115252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29">
            <a:extLst>
              <a:ext uri="{FF2B5EF4-FFF2-40B4-BE49-F238E27FC236}">
                <a16:creationId xmlns:a16="http://schemas.microsoft.com/office/drawing/2014/main" id="{8267B2CE-F82E-68B5-57F6-6FA3286045D3}"/>
              </a:ext>
            </a:extLst>
          </p:cNvPr>
          <p:cNvSpPr txBox="1">
            <a:spLocks noChangeArrowheads="1"/>
          </p:cNvSpPr>
          <p:nvPr/>
        </p:nvSpPr>
        <p:spPr bwMode="auto">
          <a:xfrm>
            <a:off x="6529869" y="2632562"/>
            <a:ext cx="18208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Regression test</a:t>
            </a:r>
          </a:p>
        </p:txBody>
      </p:sp>
      <p:sp>
        <p:nvSpPr>
          <p:cNvPr id="21" name="TextBox 30">
            <a:extLst>
              <a:ext uri="{FF2B5EF4-FFF2-40B4-BE49-F238E27FC236}">
                <a16:creationId xmlns:a16="http://schemas.microsoft.com/office/drawing/2014/main" id="{B886AE6E-D5C9-CCC4-52C2-4F9F7E79C2D5}"/>
              </a:ext>
            </a:extLst>
          </p:cNvPr>
          <p:cNvSpPr txBox="1">
            <a:spLocks noChangeArrowheads="1"/>
          </p:cNvSpPr>
          <p:nvPr/>
        </p:nvSpPr>
        <p:spPr bwMode="auto">
          <a:xfrm>
            <a:off x="4377220" y="2713523"/>
            <a:ext cx="13684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First test</a:t>
            </a:r>
          </a:p>
        </p:txBody>
      </p:sp>
      <p:sp>
        <p:nvSpPr>
          <p:cNvPr id="22" name="TextBox 31">
            <a:extLst>
              <a:ext uri="{FF2B5EF4-FFF2-40B4-BE49-F238E27FC236}">
                <a16:creationId xmlns:a16="http://schemas.microsoft.com/office/drawing/2014/main" id="{DBDC3D93-21F9-3613-5690-6CA4BD71822B}"/>
              </a:ext>
            </a:extLst>
          </p:cNvPr>
          <p:cNvSpPr txBox="1">
            <a:spLocks noChangeArrowheads="1"/>
          </p:cNvSpPr>
          <p:nvPr/>
        </p:nvSpPr>
        <p:spPr bwMode="auto">
          <a:xfrm>
            <a:off x="9033357" y="2632562"/>
            <a:ext cx="18208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Regression test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945" name="Rectangle 39944">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947" name="Rectangle 3994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949" name="Rectangle 3994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951" name="Rectangle 3995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953" name="Freeform: Shape 3995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955" name="Rectangle 3995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Rectangle 3">
            <a:extLst>
              <a:ext uri="{FF2B5EF4-FFF2-40B4-BE49-F238E27FC236}">
                <a16:creationId xmlns:a16="http://schemas.microsoft.com/office/drawing/2014/main" id="{F1445C95-7A54-0B66-B320-5F061E99E70F}"/>
              </a:ext>
            </a:extLst>
          </p:cNvPr>
          <p:cNvGraphicFramePr/>
          <p:nvPr/>
        </p:nvGraphicFramePr>
        <p:xfrm>
          <a:off x="846999" y="629205"/>
          <a:ext cx="3076836" cy="5585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ight Arrow 4">
            <a:extLst>
              <a:ext uri="{FF2B5EF4-FFF2-40B4-BE49-F238E27FC236}">
                <a16:creationId xmlns:a16="http://schemas.microsoft.com/office/drawing/2014/main" id="{0C0AFDF2-5399-E79C-5A93-4E0ECC085CCB}"/>
              </a:ext>
            </a:extLst>
          </p:cNvPr>
          <p:cNvSpPr/>
          <p:nvPr/>
        </p:nvSpPr>
        <p:spPr>
          <a:xfrm>
            <a:off x="-3057" y="5313169"/>
            <a:ext cx="781469" cy="54225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Content Placeholder 2">
            <a:extLst>
              <a:ext uri="{FF2B5EF4-FFF2-40B4-BE49-F238E27FC236}">
                <a16:creationId xmlns:a16="http://schemas.microsoft.com/office/drawing/2014/main" id="{F7EC3223-C77A-6DF8-5BD3-9EF590D24864}"/>
              </a:ext>
            </a:extLst>
          </p:cNvPr>
          <p:cNvGraphicFramePr>
            <a:graphicFrameLocks/>
          </p:cNvGraphicFramePr>
          <p:nvPr/>
        </p:nvGraphicFramePr>
        <p:xfrm>
          <a:off x="4747972" y="396614"/>
          <a:ext cx="6934276" cy="581821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373298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a:t>Definition </a:t>
            </a:r>
            <a:r>
              <a:rPr lang="nb-NO" dirty="0" err="1"/>
              <a:t>of</a:t>
            </a:r>
            <a:r>
              <a:rPr lang="nb-NO" dirty="0"/>
              <a:t> </a:t>
            </a:r>
            <a:r>
              <a:rPr lang="nb-NO" dirty="0" err="1"/>
              <a:t>quality</a:t>
            </a:r>
            <a:endParaRPr lang="nb-NO" dirty="0"/>
          </a:p>
        </p:txBody>
      </p:sp>
      <p:sp>
        <p:nvSpPr>
          <p:cNvPr id="3" name="Content Placeholder 2"/>
          <p:cNvSpPr>
            <a:spLocks noGrp="1"/>
          </p:cNvSpPr>
          <p:nvPr>
            <p:ph idx="1"/>
          </p:nvPr>
        </p:nvSpPr>
        <p:spPr/>
        <p:txBody>
          <a:bodyPr>
            <a:normAutofit fontScale="92500" lnSpcReduction="10000"/>
          </a:bodyPr>
          <a:lstStyle/>
          <a:p>
            <a:r>
              <a:rPr lang="en-US" dirty="0"/>
              <a:t>(ISO) defines </a:t>
            </a:r>
            <a:r>
              <a:rPr lang="en-US" b="1" dirty="0"/>
              <a:t>quality </a:t>
            </a:r>
            <a:r>
              <a:rPr lang="en-US" dirty="0"/>
              <a:t>as the totality of characteristics of an entity that bear on its ability to satisfy stated or implied needs (ISO8042:1994) or the degree to which a set of inherent characteristics fulfils requirements. (ISO9000:2000).</a:t>
            </a:r>
          </a:p>
          <a:p>
            <a:r>
              <a:rPr lang="en-US" b="1" dirty="0"/>
              <a:t>Conformance to requirements </a:t>
            </a:r>
            <a:r>
              <a:rPr lang="en-US" dirty="0"/>
              <a:t>means the project s processes and products meet written </a:t>
            </a:r>
            <a:r>
              <a:rPr lang="nb-NO" dirty="0" err="1"/>
              <a:t>specifications</a:t>
            </a:r>
            <a:r>
              <a:rPr lang="nb-NO" dirty="0"/>
              <a:t>.</a:t>
            </a:r>
          </a:p>
          <a:p>
            <a:r>
              <a:rPr lang="en-US" b="1" dirty="0"/>
              <a:t>Fitness for use </a:t>
            </a:r>
            <a:r>
              <a:rPr lang="en-US" dirty="0"/>
              <a:t>means a product can be used as it </a:t>
            </a:r>
            <a:r>
              <a:rPr lang="nb-NO" dirty="0" err="1"/>
              <a:t>was</a:t>
            </a:r>
            <a:r>
              <a:rPr lang="nb-NO" dirty="0"/>
              <a:t> </a:t>
            </a:r>
            <a:r>
              <a:rPr lang="nb-NO" dirty="0" err="1"/>
              <a:t>intended</a:t>
            </a:r>
            <a:r>
              <a:rPr lang="nb-NO" dirty="0"/>
              <a:t>.</a:t>
            </a:r>
          </a:p>
          <a:p>
            <a:r>
              <a:rPr lang="en-US" altLang="nb-NO" b="1" i="1" dirty="0"/>
              <a:t>Quality aspects:</a:t>
            </a:r>
          </a:p>
          <a:p>
            <a:pPr marL="800100" lvl="1" indent="-342900"/>
            <a:r>
              <a:rPr lang="en-US" altLang="nb-NO" b="1" i="1" dirty="0"/>
              <a:t>product</a:t>
            </a:r>
            <a:r>
              <a:rPr lang="en-US" altLang="nb-NO" dirty="0"/>
              <a:t>: delivered to the customer</a:t>
            </a:r>
          </a:p>
          <a:p>
            <a:pPr marL="800100" lvl="1" indent="-342900"/>
            <a:r>
              <a:rPr lang="en-US" altLang="nb-NO" b="1" i="1" dirty="0"/>
              <a:t>process:</a:t>
            </a:r>
            <a:r>
              <a:rPr lang="en-US" altLang="nb-NO" dirty="0"/>
              <a:t> produces the software product</a:t>
            </a:r>
          </a:p>
          <a:p>
            <a:pPr marL="800100" lvl="1" indent="-342900"/>
            <a:r>
              <a:rPr lang="en-US" altLang="nb-NO" b="1" i="1" dirty="0"/>
              <a:t>resources:</a:t>
            </a:r>
            <a:r>
              <a:rPr lang="en-US" altLang="nb-NO" dirty="0"/>
              <a:t> (both the product and the process require resources)</a:t>
            </a:r>
          </a:p>
          <a:p>
            <a:pPr lvl="1"/>
            <a:endParaRPr lang="nb-NO" dirty="0"/>
          </a:p>
          <a:p>
            <a:endParaRPr lang="nb-NO" dirty="0"/>
          </a:p>
        </p:txBody>
      </p:sp>
    </p:spTree>
    <p:extLst>
      <p:ext uri="{BB962C8B-B14F-4D97-AF65-F5344CB8AC3E}">
        <p14:creationId xmlns:p14="http://schemas.microsoft.com/office/powerpoint/2010/main" val="27217768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945" name="Rectangle 39944">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947" name="Rectangle 3994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949" name="Rectangle 3994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951" name="Rectangle 3995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953" name="Freeform: Shape 3995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955" name="Rectangle 3995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Rectangle 3">
            <a:extLst>
              <a:ext uri="{FF2B5EF4-FFF2-40B4-BE49-F238E27FC236}">
                <a16:creationId xmlns:a16="http://schemas.microsoft.com/office/drawing/2014/main" id="{F1445C95-7A54-0B66-B320-5F061E99E70F}"/>
              </a:ext>
            </a:extLst>
          </p:cNvPr>
          <p:cNvGraphicFramePr/>
          <p:nvPr/>
        </p:nvGraphicFramePr>
        <p:xfrm>
          <a:off x="846999" y="629205"/>
          <a:ext cx="3076836" cy="5585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ight Arrow 4">
            <a:extLst>
              <a:ext uri="{FF2B5EF4-FFF2-40B4-BE49-F238E27FC236}">
                <a16:creationId xmlns:a16="http://schemas.microsoft.com/office/drawing/2014/main" id="{0C0AFDF2-5399-E79C-5A93-4E0ECC085CCB}"/>
              </a:ext>
            </a:extLst>
          </p:cNvPr>
          <p:cNvSpPr/>
          <p:nvPr/>
        </p:nvSpPr>
        <p:spPr>
          <a:xfrm>
            <a:off x="-3057" y="5313169"/>
            <a:ext cx="781469" cy="54225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8" name="Content Placeholder 2">
            <a:extLst>
              <a:ext uri="{FF2B5EF4-FFF2-40B4-BE49-F238E27FC236}">
                <a16:creationId xmlns:a16="http://schemas.microsoft.com/office/drawing/2014/main" id="{822C5BA5-4269-2611-3DBC-78EE9D6FBED4}"/>
              </a:ext>
            </a:extLst>
          </p:cNvPr>
          <p:cNvGraphicFramePr>
            <a:graphicFrameLocks noGrp="1"/>
          </p:cNvGraphicFramePr>
          <p:nvPr>
            <p:ph idx="1"/>
          </p:nvPr>
        </p:nvGraphicFramePr>
        <p:xfrm>
          <a:off x="5041907" y="511388"/>
          <a:ext cx="6245265" cy="558934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2143226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9624" name="Rectangle 23962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9626" name="Rectangle 23962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628" name="Rectangle 23962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630" name="Rectangle 23962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632" name="Rectangle 23963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9634" name="Freeform: Shape 23963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9636" name="Rectangle 23963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785289C1-2600-12F8-07F1-9AC858B8F9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4483" y="2814771"/>
            <a:ext cx="5603051" cy="3640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a:extLst>
              <a:ext uri="{FF2B5EF4-FFF2-40B4-BE49-F238E27FC236}">
                <a16:creationId xmlns:a16="http://schemas.microsoft.com/office/drawing/2014/main" id="{A62A3E4C-470F-D3F3-19CE-E2803AB8E461}"/>
              </a:ext>
            </a:extLst>
          </p:cNvPr>
          <p:cNvSpPr txBox="1">
            <a:spLocks noChangeArrowheads="1"/>
          </p:cNvSpPr>
          <p:nvPr/>
        </p:nvSpPr>
        <p:spPr>
          <a:xfrm>
            <a:off x="4367695" y="126124"/>
            <a:ext cx="7551036" cy="267850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NO" sz="2000" b="1" i="0" u="none" strike="noStrike" kern="1200" cap="none" spc="0" normalizeH="0" baseline="0" noProof="0" dirty="0">
                <a:ln>
                  <a:noFill/>
                </a:ln>
                <a:solidFill>
                  <a:prstClr val="black"/>
                </a:solidFill>
                <a:effectLst/>
                <a:uLnTx/>
                <a:uFillTx/>
                <a:latin typeface="Calibri" panose="020F0502020204030204"/>
                <a:ea typeface="+mn-ea"/>
                <a:cs typeface="+mn-cs"/>
              </a:rPr>
              <a:t>Three major objectives of acceptance testing:</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en-NO" sz="1600" b="0" i="0" u="none" strike="noStrike" kern="1200" cap="none" spc="0" normalizeH="0" baseline="0" noProof="0" dirty="0">
                <a:ln>
                  <a:noFill/>
                </a:ln>
                <a:solidFill>
                  <a:prstClr val="black"/>
                </a:solidFill>
                <a:effectLst/>
                <a:uLnTx/>
                <a:uFillTx/>
                <a:latin typeface="Calibri" panose="020F0502020204030204"/>
                <a:ea typeface="+mn-ea"/>
                <a:cs typeface="+mn-cs"/>
              </a:rPr>
              <a:t>Confirm that the system meets the agreed upon acceptance criteria</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en-NO" sz="1600" b="0" i="0" u="none" strike="noStrike" kern="1200" cap="none" spc="0" normalizeH="0" baseline="0" noProof="0" dirty="0">
                <a:ln>
                  <a:noFill/>
                </a:ln>
                <a:solidFill>
                  <a:prstClr val="black"/>
                </a:solidFill>
                <a:effectLst/>
                <a:uLnTx/>
                <a:uFillTx/>
                <a:latin typeface="Calibri" panose="020F0502020204030204"/>
                <a:ea typeface="+mn-ea"/>
                <a:cs typeface="+mn-cs"/>
              </a:rPr>
              <a:t>Identify and resolve discrepancies, if there is any</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en-NO" sz="1600" b="0" i="0" u="none" strike="noStrike" kern="1200" cap="none" spc="0" normalizeH="0" baseline="0" noProof="0" dirty="0">
                <a:ln>
                  <a:noFill/>
                </a:ln>
                <a:solidFill>
                  <a:prstClr val="black"/>
                </a:solidFill>
                <a:effectLst/>
                <a:uLnTx/>
                <a:uFillTx/>
                <a:latin typeface="Calibri" panose="020F0502020204030204"/>
                <a:ea typeface="+mn-ea"/>
                <a:cs typeface="+mn-cs"/>
              </a:rPr>
              <a:t>Determine the readiness of the system for cut-over to live operations</a:t>
            </a:r>
          </a:p>
        </p:txBody>
      </p:sp>
      <p:graphicFrame>
        <p:nvGraphicFramePr>
          <p:cNvPr id="6" name="Rectangle 3">
            <a:extLst>
              <a:ext uri="{FF2B5EF4-FFF2-40B4-BE49-F238E27FC236}">
                <a16:creationId xmlns:a16="http://schemas.microsoft.com/office/drawing/2014/main" id="{091CAB52-3BE6-D5CF-D861-2F006193EAE1}"/>
              </a:ext>
            </a:extLst>
          </p:cNvPr>
          <p:cNvGraphicFramePr/>
          <p:nvPr/>
        </p:nvGraphicFramePr>
        <p:xfrm>
          <a:off x="846999" y="629205"/>
          <a:ext cx="3076836" cy="55856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Right Arrow 6">
            <a:extLst>
              <a:ext uri="{FF2B5EF4-FFF2-40B4-BE49-F238E27FC236}">
                <a16:creationId xmlns:a16="http://schemas.microsoft.com/office/drawing/2014/main" id="{7BB64D76-DD5A-C11C-FF3E-03345A554857}"/>
              </a:ext>
            </a:extLst>
          </p:cNvPr>
          <p:cNvSpPr/>
          <p:nvPr/>
        </p:nvSpPr>
        <p:spPr>
          <a:xfrm>
            <a:off x="-3057" y="5779700"/>
            <a:ext cx="781469" cy="54225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planning</a:t>
            </a:r>
          </a:p>
        </p:txBody>
      </p:sp>
      <p:sp>
        <p:nvSpPr>
          <p:cNvPr id="10" name="Text Placeholder 9"/>
          <p:cNvSpPr>
            <a:spLocks noGrp="1"/>
          </p:cNvSpPr>
          <p:nvPr>
            <p:ph type="body" idx="1"/>
          </p:nvPr>
        </p:nvSpPr>
        <p:spPr/>
        <p:txBody>
          <a:bodyPr/>
          <a:lstStyle/>
          <a:p>
            <a:endParaRPr lang="en-US"/>
          </a:p>
        </p:txBody>
      </p:sp>
      <p:sp>
        <p:nvSpPr>
          <p:cNvPr id="6" name="Date Placeholder 5"/>
          <p:cNvSpPr>
            <a:spLocks noGrp="1"/>
          </p:cNvSpPr>
          <p:nvPr>
            <p:ph type="dt" sz="half" idx="10"/>
          </p:nvPr>
        </p:nvSpPr>
        <p:spPr/>
        <p:txBody>
          <a:bodyPr/>
          <a:lstStyle/>
          <a:p>
            <a:r>
              <a:rPr lang="en-US"/>
              <a:t>Sep 2019</a:t>
            </a:r>
          </a:p>
        </p:txBody>
      </p:sp>
      <p:sp>
        <p:nvSpPr>
          <p:cNvPr id="4" name="Footer Placeholder 3"/>
          <p:cNvSpPr>
            <a:spLocks noGrp="1"/>
          </p:cNvSpPr>
          <p:nvPr>
            <p:ph type="ftr" sz="quarter" idx="11"/>
          </p:nvPr>
        </p:nvSpPr>
        <p:spPr/>
        <p:txBody>
          <a:bodyPr/>
          <a:lstStyle/>
          <a:p>
            <a:r>
              <a:rPr lang="en-US"/>
              <a:t>Chapter 8. Software testing</a:t>
            </a:r>
          </a:p>
        </p:txBody>
      </p:sp>
      <p:sp>
        <p:nvSpPr>
          <p:cNvPr id="5" name="Slide Number Placeholder 4"/>
          <p:cNvSpPr>
            <a:spLocks noGrp="1"/>
          </p:cNvSpPr>
          <p:nvPr>
            <p:ph type="sldNum" sz="quarter" idx="12"/>
          </p:nvPr>
        </p:nvSpPr>
        <p:spPr/>
        <p:txBody>
          <a:bodyPr/>
          <a:lstStyle/>
          <a:p>
            <a:fld id="{CB105B8D-1C36-1C40-961B-CAAB1DD98B28}" type="slidenum">
              <a:rPr lang="en-US" smtClean="0"/>
              <a:pPr/>
              <a:t>52</a:t>
            </a:fld>
            <a:endParaRPr lang="en-US"/>
          </a:p>
        </p:txBody>
      </p:sp>
    </p:spTree>
    <p:extLst>
      <p:ext uri="{BB962C8B-B14F-4D97-AF65-F5344CB8AC3E}">
        <p14:creationId xmlns:p14="http://schemas.microsoft.com/office/powerpoint/2010/main" val="22495768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Use-case testing – Test case</a:t>
            </a:r>
          </a:p>
        </p:txBody>
      </p:sp>
      <p:sp>
        <p:nvSpPr>
          <p:cNvPr id="6" name="Date Placeholder 5"/>
          <p:cNvSpPr>
            <a:spLocks noGrp="1"/>
          </p:cNvSpPr>
          <p:nvPr>
            <p:ph type="dt" sz="half" idx="10"/>
          </p:nvPr>
        </p:nvSpPr>
        <p:spPr/>
        <p:txBody>
          <a:bodyPr/>
          <a:lstStyle/>
          <a:p>
            <a:r>
              <a:rPr lang="en-US"/>
              <a:t>Sep 2019</a:t>
            </a:r>
          </a:p>
        </p:txBody>
      </p:sp>
      <p:sp>
        <p:nvSpPr>
          <p:cNvPr id="4" name="Footer Placeholder 3"/>
          <p:cNvSpPr>
            <a:spLocks noGrp="1"/>
          </p:cNvSpPr>
          <p:nvPr>
            <p:ph type="ftr" sz="quarter" idx="11"/>
          </p:nvPr>
        </p:nvSpPr>
        <p:spPr/>
        <p:txBody>
          <a:bodyPr/>
          <a:lstStyle/>
          <a:p>
            <a:r>
              <a:rPr lang="en-US"/>
              <a:t>Chapter 8. Software testing</a:t>
            </a:r>
          </a:p>
        </p:txBody>
      </p:sp>
      <p:sp>
        <p:nvSpPr>
          <p:cNvPr id="5" name="Slide Number Placeholder 4"/>
          <p:cNvSpPr>
            <a:spLocks noGrp="1"/>
          </p:cNvSpPr>
          <p:nvPr>
            <p:ph type="sldNum" sz="quarter" idx="12"/>
          </p:nvPr>
        </p:nvSpPr>
        <p:spPr/>
        <p:txBody>
          <a:bodyPr/>
          <a:lstStyle/>
          <a:p>
            <a:fld id="{CB105B8D-1C36-1C40-961B-CAAB1DD98B28}" type="slidenum">
              <a:rPr lang="en-US" smtClean="0"/>
              <a:pPr/>
              <a:t>53</a:t>
            </a:fld>
            <a:endParaRPr lang="en-US"/>
          </a:p>
        </p:txBody>
      </p:sp>
      <p:graphicFrame>
        <p:nvGraphicFramePr>
          <p:cNvPr id="8" name="Table 7">
            <a:extLst>
              <a:ext uri="{FF2B5EF4-FFF2-40B4-BE49-F238E27FC236}">
                <a16:creationId xmlns:a16="http://schemas.microsoft.com/office/drawing/2014/main" id="{6044AEB5-B54C-AC38-3DC4-3A9666032AF8}"/>
              </a:ext>
            </a:extLst>
          </p:cNvPr>
          <p:cNvGraphicFramePr>
            <a:graphicFrameLocks noGrp="1"/>
          </p:cNvGraphicFramePr>
          <p:nvPr>
            <p:extLst>
              <p:ext uri="{D42A27DB-BD31-4B8C-83A1-F6EECF244321}">
                <p14:modId xmlns:p14="http://schemas.microsoft.com/office/powerpoint/2010/main" val="3821878058"/>
              </p:ext>
            </p:extLst>
          </p:nvPr>
        </p:nvGraphicFramePr>
        <p:xfrm>
          <a:off x="3538939" y="1211412"/>
          <a:ext cx="8272061" cy="5259292"/>
        </p:xfrm>
        <a:graphic>
          <a:graphicData uri="http://schemas.openxmlformats.org/drawingml/2006/table">
            <a:tbl>
              <a:tblPr firstRow="1" firstCol="1" bandRow="1">
                <a:tableStyleId>{7E9639D4-E3E2-4D34-9284-5A2195B3D0D7}</a:tableStyleId>
              </a:tblPr>
              <a:tblGrid>
                <a:gridCol w="2358933">
                  <a:extLst>
                    <a:ext uri="{9D8B030D-6E8A-4147-A177-3AD203B41FA5}">
                      <a16:colId xmlns:a16="http://schemas.microsoft.com/office/drawing/2014/main" val="3646346200"/>
                    </a:ext>
                  </a:extLst>
                </a:gridCol>
                <a:gridCol w="5913128">
                  <a:extLst>
                    <a:ext uri="{9D8B030D-6E8A-4147-A177-3AD203B41FA5}">
                      <a16:colId xmlns:a16="http://schemas.microsoft.com/office/drawing/2014/main" val="572956829"/>
                    </a:ext>
                  </a:extLst>
                </a:gridCol>
              </a:tblGrid>
              <a:tr h="163295">
                <a:tc>
                  <a:txBody>
                    <a:bodyPr/>
                    <a:lstStyle/>
                    <a:p>
                      <a:pPr>
                        <a:lnSpc>
                          <a:spcPct val="100000"/>
                        </a:lnSpc>
                        <a:spcAft>
                          <a:spcPts val="800"/>
                        </a:spcAft>
                      </a:pPr>
                      <a:r>
                        <a:rPr lang="en-US" sz="1800" dirty="0">
                          <a:effectLst/>
                        </a:rPr>
                        <a:t>Test case</a:t>
                      </a:r>
                      <a:endParaRPr lang="nb-NO"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0170" marR="60170" marT="0" marB="0"/>
                </a:tc>
                <a:tc>
                  <a:txBody>
                    <a:bodyPr/>
                    <a:lstStyle/>
                    <a:p>
                      <a:pPr>
                        <a:lnSpc>
                          <a:spcPct val="100000"/>
                        </a:lnSpc>
                        <a:spcAft>
                          <a:spcPts val="800"/>
                        </a:spcAft>
                      </a:pPr>
                      <a:r>
                        <a:rPr lang="en-US" sz="1800" dirty="0">
                          <a:effectLst/>
                        </a:rPr>
                        <a:t>SUC3 Correct PIN entry on first try</a:t>
                      </a:r>
                      <a:endParaRPr lang="nb-NO"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0170" marR="60170" marT="0" marB="0"/>
                </a:tc>
                <a:extLst>
                  <a:ext uri="{0D108BD9-81ED-4DB2-BD59-A6C34878D82A}">
                    <a16:rowId xmlns:a16="http://schemas.microsoft.com/office/drawing/2014/main" val="2223883698"/>
                  </a:ext>
                </a:extLst>
              </a:tr>
              <a:tr h="0">
                <a:tc>
                  <a:txBody>
                    <a:bodyPr/>
                    <a:lstStyle/>
                    <a:p>
                      <a:pPr>
                        <a:lnSpc>
                          <a:spcPct val="100000"/>
                        </a:lnSpc>
                        <a:spcAft>
                          <a:spcPts val="800"/>
                        </a:spcAft>
                      </a:pPr>
                      <a:r>
                        <a:rPr lang="en-US" sz="1800" dirty="0">
                          <a:effectLst/>
                        </a:rPr>
                        <a:t>Test description</a:t>
                      </a:r>
                      <a:endParaRPr lang="nb-NO"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0170" marR="60170" marT="0" marB="0"/>
                </a:tc>
                <a:tc>
                  <a:txBody>
                    <a:bodyPr/>
                    <a:lstStyle/>
                    <a:p>
                      <a:pPr>
                        <a:lnSpc>
                          <a:spcPct val="100000"/>
                        </a:lnSpc>
                        <a:spcAft>
                          <a:spcPts val="800"/>
                        </a:spcAft>
                      </a:pPr>
                      <a:r>
                        <a:rPr lang="en-US" sz="1800" dirty="0">
                          <a:effectLst/>
                        </a:rPr>
                        <a:t>A customer enters the PIN number correctly on the first attempt.</a:t>
                      </a:r>
                      <a:endParaRPr lang="nb-NO" sz="1400" dirty="0">
                        <a:effectLst/>
                      </a:endParaRPr>
                    </a:p>
                  </a:txBody>
                  <a:tcPr marL="60170" marR="60170" marT="0" marB="0"/>
                </a:tc>
                <a:extLst>
                  <a:ext uri="{0D108BD9-81ED-4DB2-BD59-A6C34878D82A}">
                    <a16:rowId xmlns:a16="http://schemas.microsoft.com/office/drawing/2014/main" val="3429558212"/>
                  </a:ext>
                </a:extLst>
              </a:tr>
              <a:tr h="163295">
                <a:tc>
                  <a:txBody>
                    <a:bodyPr/>
                    <a:lstStyle/>
                    <a:p>
                      <a:pPr>
                        <a:lnSpc>
                          <a:spcPct val="100000"/>
                        </a:lnSpc>
                        <a:spcAft>
                          <a:spcPts val="800"/>
                        </a:spcAft>
                      </a:pPr>
                      <a:r>
                        <a:rPr lang="en-US" sz="1800" dirty="0">
                          <a:effectLst/>
                        </a:rPr>
                        <a:t>Related screens</a:t>
                      </a:r>
                      <a:endParaRPr lang="nb-NO"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0170" marR="60170" marT="0" marB="0"/>
                </a:tc>
                <a:tc>
                  <a:txBody>
                    <a:bodyPr/>
                    <a:lstStyle/>
                    <a:p>
                      <a:pPr>
                        <a:lnSpc>
                          <a:spcPct val="100000"/>
                        </a:lnSpc>
                        <a:spcAft>
                          <a:spcPts val="800"/>
                        </a:spcAft>
                      </a:pPr>
                      <a:r>
                        <a:rPr lang="en-US" sz="1800">
                          <a:effectLst/>
                        </a:rPr>
                        <a:t> </a:t>
                      </a:r>
                      <a:endParaRPr lang="nb-NO" sz="1400">
                        <a:effectLst/>
                        <a:latin typeface="Calibri" panose="020F0502020204030204" pitchFamily="34" charset="0"/>
                        <a:ea typeface="Calibri" panose="020F0502020204030204" pitchFamily="34" charset="0"/>
                        <a:cs typeface="Times New Roman" panose="02020603050405020304" pitchFamily="18" charset="0"/>
                      </a:endParaRPr>
                    </a:p>
                  </a:txBody>
                  <a:tcPr marL="60170" marR="60170" marT="0" marB="0"/>
                </a:tc>
                <a:extLst>
                  <a:ext uri="{0D108BD9-81ED-4DB2-BD59-A6C34878D82A}">
                    <a16:rowId xmlns:a16="http://schemas.microsoft.com/office/drawing/2014/main" val="1162372000"/>
                  </a:ext>
                </a:extLst>
              </a:tr>
              <a:tr h="595852">
                <a:tc>
                  <a:txBody>
                    <a:bodyPr/>
                    <a:lstStyle/>
                    <a:p>
                      <a:pPr>
                        <a:lnSpc>
                          <a:spcPct val="100000"/>
                        </a:lnSpc>
                        <a:spcAft>
                          <a:spcPts val="800"/>
                        </a:spcAft>
                      </a:pPr>
                      <a:r>
                        <a:rPr lang="en-US" sz="1800" dirty="0">
                          <a:effectLst/>
                        </a:rPr>
                        <a:t>Pre-conditions</a:t>
                      </a:r>
                      <a:endParaRPr lang="nb-NO"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0170" marR="60170" marT="0" marB="0"/>
                </a:tc>
                <a:tc>
                  <a:txBody>
                    <a:bodyPr/>
                    <a:lstStyle/>
                    <a:p>
                      <a:pPr marL="342900" lvl="0" indent="-342900">
                        <a:lnSpc>
                          <a:spcPct val="100000"/>
                        </a:lnSpc>
                        <a:buFont typeface="+mj-lt"/>
                        <a:buAutoNum type="arabicPeriod"/>
                      </a:pPr>
                      <a:r>
                        <a:rPr lang="en-US" sz="1800" dirty="0">
                          <a:effectLst/>
                        </a:rPr>
                        <a:t>The expected PIN is known</a:t>
                      </a:r>
                      <a:endParaRPr lang="nb-NO" sz="1400" dirty="0">
                        <a:effectLst/>
                      </a:endParaRPr>
                    </a:p>
                    <a:p>
                      <a:pPr marL="342900" lvl="0" indent="-342900">
                        <a:lnSpc>
                          <a:spcPct val="100000"/>
                        </a:lnSpc>
                        <a:spcAft>
                          <a:spcPts val="800"/>
                        </a:spcAft>
                        <a:buFont typeface="+mj-lt"/>
                        <a:buAutoNum type="arabicPeriod"/>
                      </a:pPr>
                      <a:r>
                        <a:rPr lang="en-US" sz="1800" dirty="0">
                          <a:effectLst/>
                        </a:rPr>
                        <a:t>Screen 2 is displayed</a:t>
                      </a:r>
                      <a:endParaRPr lang="nb-NO" sz="1400" dirty="0">
                        <a:effectLst/>
                      </a:endParaRPr>
                    </a:p>
                  </a:txBody>
                  <a:tcPr marL="60170" marR="60170" marT="0" marB="0"/>
                </a:tc>
                <a:extLst>
                  <a:ext uri="{0D108BD9-81ED-4DB2-BD59-A6C34878D82A}">
                    <a16:rowId xmlns:a16="http://schemas.microsoft.com/office/drawing/2014/main" val="3743410381"/>
                  </a:ext>
                </a:extLst>
              </a:tr>
              <a:tr h="2771781">
                <a:tc>
                  <a:txBody>
                    <a:bodyPr/>
                    <a:lstStyle/>
                    <a:p>
                      <a:pPr>
                        <a:lnSpc>
                          <a:spcPct val="100000"/>
                        </a:lnSpc>
                        <a:spcAft>
                          <a:spcPts val="800"/>
                        </a:spcAft>
                      </a:pPr>
                      <a:r>
                        <a:rPr lang="en-US" sz="1800" dirty="0">
                          <a:effectLst/>
                        </a:rPr>
                        <a:t>Actions</a:t>
                      </a:r>
                      <a:endParaRPr lang="nb-NO"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0170" marR="60170" marT="0" marB="0"/>
                </a:tc>
                <a:tc>
                  <a:txBody>
                    <a:bodyPr/>
                    <a:lstStyle/>
                    <a:p>
                      <a:pPr>
                        <a:lnSpc>
                          <a:spcPct val="100000"/>
                        </a:lnSpc>
                        <a:spcAft>
                          <a:spcPts val="0"/>
                        </a:spcAft>
                      </a:pPr>
                      <a:r>
                        <a:rPr lang="en-US" sz="1800" dirty="0">
                          <a:effectLst/>
                        </a:rPr>
                        <a:t>1. Screen 2 shows ‘- - - - ’</a:t>
                      </a:r>
                      <a:endParaRPr lang="nb-NO" sz="1400" dirty="0">
                        <a:effectLst/>
                      </a:endParaRPr>
                    </a:p>
                    <a:p>
                      <a:pPr>
                        <a:lnSpc>
                          <a:spcPct val="100000"/>
                        </a:lnSpc>
                        <a:spcAft>
                          <a:spcPts val="0"/>
                        </a:spcAft>
                      </a:pPr>
                      <a:r>
                        <a:rPr lang="en-US" sz="1800" dirty="0">
                          <a:effectLst/>
                        </a:rPr>
                        <a:t>2. Customer touches 1st digit</a:t>
                      </a:r>
                      <a:endParaRPr lang="nb-NO" sz="1400" dirty="0">
                        <a:effectLst/>
                      </a:endParaRPr>
                    </a:p>
                    <a:p>
                      <a:pPr>
                        <a:lnSpc>
                          <a:spcPct val="100000"/>
                        </a:lnSpc>
                        <a:spcAft>
                          <a:spcPts val="0"/>
                        </a:spcAft>
                      </a:pPr>
                      <a:r>
                        <a:rPr lang="en-US" sz="1800" dirty="0">
                          <a:effectLst/>
                        </a:rPr>
                        <a:t>3. Screen 2 shows ‘- - - * ’</a:t>
                      </a:r>
                      <a:endParaRPr lang="nb-NO" sz="1400" dirty="0">
                        <a:effectLst/>
                      </a:endParaRPr>
                    </a:p>
                    <a:p>
                      <a:pPr>
                        <a:lnSpc>
                          <a:spcPct val="100000"/>
                        </a:lnSpc>
                        <a:spcAft>
                          <a:spcPts val="0"/>
                        </a:spcAft>
                      </a:pPr>
                      <a:r>
                        <a:rPr lang="en-US" sz="1800" dirty="0">
                          <a:effectLst/>
                        </a:rPr>
                        <a:t>4. Customer touches 2nd digit</a:t>
                      </a:r>
                      <a:endParaRPr lang="nb-NO" sz="1400" dirty="0">
                        <a:effectLst/>
                      </a:endParaRPr>
                    </a:p>
                    <a:p>
                      <a:pPr>
                        <a:lnSpc>
                          <a:spcPct val="100000"/>
                        </a:lnSpc>
                        <a:spcAft>
                          <a:spcPts val="0"/>
                        </a:spcAft>
                      </a:pPr>
                      <a:r>
                        <a:rPr lang="en-US" sz="1800" dirty="0">
                          <a:effectLst/>
                        </a:rPr>
                        <a:t>5. Screen 2 shows ‘- - * * ’</a:t>
                      </a:r>
                      <a:endParaRPr lang="nb-NO" sz="1400" dirty="0">
                        <a:effectLst/>
                      </a:endParaRPr>
                    </a:p>
                    <a:p>
                      <a:pPr>
                        <a:lnSpc>
                          <a:spcPct val="100000"/>
                        </a:lnSpc>
                        <a:spcAft>
                          <a:spcPts val="0"/>
                        </a:spcAft>
                      </a:pPr>
                      <a:r>
                        <a:rPr lang="en-US" sz="1800" dirty="0">
                          <a:effectLst/>
                        </a:rPr>
                        <a:t>6. Customer touches 3rd digit</a:t>
                      </a:r>
                      <a:endParaRPr lang="nb-NO" sz="1400" dirty="0">
                        <a:effectLst/>
                      </a:endParaRPr>
                    </a:p>
                    <a:p>
                      <a:pPr>
                        <a:lnSpc>
                          <a:spcPct val="100000"/>
                        </a:lnSpc>
                        <a:spcAft>
                          <a:spcPts val="0"/>
                        </a:spcAft>
                      </a:pPr>
                      <a:r>
                        <a:rPr lang="en-US" sz="1800" dirty="0">
                          <a:effectLst/>
                        </a:rPr>
                        <a:t>7. Screen 2 shows ‘- * * * ’</a:t>
                      </a:r>
                      <a:endParaRPr lang="nb-NO" sz="1400" dirty="0">
                        <a:effectLst/>
                      </a:endParaRPr>
                    </a:p>
                    <a:p>
                      <a:pPr>
                        <a:lnSpc>
                          <a:spcPct val="100000"/>
                        </a:lnSpc>
                        <a:spcAft>
                          <a:spcPts val="0"/>
                        </a:spcAft>
                      </a:pPr>
                      <a:r>
                        <a:rPr lang="en-US" sz="1800" dirty="0">
                          <a:effectLst/>
                        </a:rPr>
                        <a:t>8. Customer touches 4th digit</a:t>
                      </a:r>
                      <a:endParaRPr lang="nb-NO" sz="1400" dirty="0">
                        <a:effectLst/>
                      </a:endParaRPr>
                    </a:p>
                    <a:p>
                      <a:pPr>
                        <a:lnSpc>
                          <a:spcPct val="100000"/>
                        </a:lnSpc>
                        <a:spcAft>
                          <a:spcPts val="0"/>
                        </a:spcAft>
                      </a:pPr>
                      <a:r>
                        <a:rPr lang="en-US" sz="1800" dirty="0">
                          <a:effectLst/>
                        </a:rPr>
                        <a:t>9. Screen 2 shows ‘* * * * ’</a:t>
                      </a:r>
                      <a:endParaRPr lang="nb-NO" sz="1400" dirty="0">
                        <a:effectLst/>
                      </a:endParaRPr>
                    </a:p>
                    <a:p>
                      <a:pPr>
                        <a:lnSpc>
                          <a:spcPct val="100000"/>
                        </a:lnSpc>
                        <a:spcAft>
                          <a:spcPts val="0"/>
                        </a:spcAft>
                      </a:pPr>
                      <a:r>
                        <a:rPr lang="en-US" sz="1800" dirty="0">
                          <a:effectLst/>
                        </a:rPr>
                        <a:t>10. Customer touches Enter</a:t>
                      </a:r>
                      <a:endParaRPr lang="nb-NO" sz="1400" dirty="0">
                        <a:effectLst/>
                      </a:endParaRPr>
                    </a:p>
                    <a:p>
                      <a:pPr>
                        <a:lnSpc>
                          <a:spcPct val="100000"/>
                        </a:lnSpc>
                        <a:spcAft>
                          <a:spcPts val="0"/>
                        </a:spcAft>
                      </a:pPr>
                      <a:r>
                        <a:rPr lang="en-US" sz="1800" dirty="0">
                          <a:effectLst/>
                        </a:rPr>
                        <a:t>11. Screen 5 is displayed</a:t>
                      </a:r>
                      <a:endParaRPr lang="nb-NO"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0170" marR="60170" marT="0" marB="0"/>
                </a:tc>
                <a:extLst>
                  <a:ext uri="{0D108BD9-81ED-4DB2-BD59-A6C34878D82A}">
                    <a16:rowId xmlns:a16="http://schemas.microsoft.com/office/drawing/2014/main" val="3025694347"/>
                  </a:ext>
                </a:extLst>
              </a:tr>
              <a:tr h="163295">
                <a:tc>
                  <a:txBody>
                    <a:bodyPr/>
                    <a:lstStyle/>
                    <a:p>
                      <a:pPr>
                        <a:lnSpc>
                          <a:spcPct val="100000"/>
                        </a:lnSpc>
                        <a:spcAft>
                          <a:spcPts val="800"/>
                        </a:spcAft>
                      </a:pPr>
                      <a:r>
                        <a:rPr lang="en-US" sz="1800" dirty="0">
                          <a:effectLst/>
                        </a:rPr>
                        <a:t>Inputs</a:t>
                      </a:r>
                      <a:endParaRPr lang="nb-NO"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0170" marR="60170" marT="0" marB="0"/>
                </a:tc>
                <a:tc>
                  <a:txBody>
                    <a:bodyPr/>
                    <a:lstStyle/>
                    <a:p>
                      <a:pPr>
                        <a:lnSpc>
                          <a:spcPct val="100000"/>
                        </a:lnSpc>
                        <a:spcAft>
                          <a:spcPts val="800"/>
                        </a:spcAft>
                      </a:pPr>
                      <a:r>
                        <a:rPr lang="en-US" sz="1800">
                          <a:effectLst/>
                        </a:rPr>
                        <a:t>Correct PIN number: 1357</a:t>
                      </a:r>
                      <a:endParaRPr lang="nb-NO" sz="1400">
                        <a:effectLst/>
                        <a:latin typeface="Calibri" panose="020F0502020204030204" pitchFamily="34" charset="0"/>
                        <a:ea typeface="Calibri" panose="020F0502020204030204" pitchFamily="34" charset="0"/>
                        <a:cs typeface="Times New Roman" panose="02020603050405020304" pitchFamily="18" charset="0"/>
                      </a:endParaRPr>
                    </a:p>
                  </a:txBody>
                  <a:tcPr marL="60170" marR="60170" marT="0" marB="0"/>
                </a:tc>
                <a:extLst>
                  <a:ext uri="{0D108BD9-81ED-4DB2-BD59-A6C34878D82A}">
                    <a16:rowId xmlns:a16="http://schemas.microsoft.com/office/drawing/2014/main" val="1575813902"/>
                  </a:ext>
                </a:extLst>
              </a:tr>
              <a:tr h="163295">
                <a:tc>
                  <a:txBody>
                    <a:bodyPr/>
                    <a:lstStyle/>
                    <a:p>
                      <a:pPr>
                        <a:lnSpc>
                          <a:spcPct val="100000"/>
                        </a:lnSpc>
                        <a:spcAft>
                          <a:spcPts val="800"/>
                        </a:spcAft>
                      </a:pPr>
                      <a:r>
                        <a:rPr lang="en-US" sz="1800" dirty="0">
                          <a:effectLst/>
                        </a:rPr>
                        <a:t>Expected Outputs</a:t>
                      </a:r>
                      <a:endParaRPr lang="nb-NO"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0170" marR="60170" marT="0" marB="0"/>
                </a:tc>
                <a:tc>
                  <a:txBody>
                    <a:bodyPr/>
                    <a:lstStyle/>
                    <a:p>
                      <a:pPr>
                        <a:lnSpc>
                          <a:spcPct val="100000"/>
                        </a:lnSpc>
                        <a:spcAft>
                          <a:spcPts val="800"/>
                        </a:spcAft>
                      </a:pPr>
                      <a:r>
                        <a:rPr lang="en-US" sz="1800">
                          <a:effectLst/>
                        </a:rPr>
                        <a:t>Select Transaction screen is active</a:t>
                      </a:r>
                      <a:endParaRPr lang="nb-NO" sz="1400">
                        <a:effectLst/>
                        <a:latin typeface="Calibri" panose="020F0502020204030204" pitchFamily="34" charset="0"/>
                        <a:ea typeface="Calibri" panose="020F0502020204030204" pitchFamily="34" charset="0"/>
                        <a:cs typeface="Times New Roman" panose="02020603050405020304" pitchFamily="18" charset="0"/>
                      </a:endParaRPr>
                    </a:p>
                  </a:txBody>
                  <a:tcPr marL="60170" marR="60170" marT="0" marB="0"/>
                </a:tc>
                <a:extLst>
                  <a:ext uri="{0D108BD9-81ED-4DB2-BD59-A6C34878D82A}">
                    <a16:rowId xmlns:a16="http://schemas.microsoft.com/office/drawing/2014/main" val="1597415354"/>
                  </a:ext>
                </a:extLst>
              </a:tr>
              <a:tr h="163295">
                <a:tc>
                  <a:txBody>
                    <a:bodyPr/>
                    <a:lstStyle/>
                    <a:p>
                      <a:pPr>
                        <a:lnSpc>
                          <a:spcPct val="100000"/>
                        </a:lnSpc>
                        <a:spcAft>
                          <a:spcPts val="800"/>
                        </a:spcAft>
                      </a:pPr>
                      <a:r>
                        <a:rPr lang="en-US" sz="1800" dirty="0">
                          <a:effectLst/>
                        </a:rPr>
                        <a:t>Testing environment</a:t>
                      </a:r>
                      <a:endParaRPr lang="nb-NO"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0170" marR="60170" marT="0" marB="0"/>
                </a:tc>
                <a:tc>
                  <a:txBody>
                    <a:bodyPr/>
                    <a:lstStyle/>
                    <a:p>
                      <a:pPr>
                        <a:lnSpc>
                          <a:spcPct val="100000"/>
                        </a:lnSpc>
                        <a:spcAft>
                          <a:spcPts val="800"/>
                        </a:spcAft>
                      </a:pPr>
                      <a:r>
                        <a:rPr lang="en-US" sz="1800" dirty="0">
                          <a:effectLst/>
                        </a:rPr>
                        <a:t>Software interface run in Windows 10</a:t>
                      </a:r>
                      <a:endParaRPr lang="nb-NO"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0170" marR="60170" marT="0" marB="0"/>
                </a:tc>
                <a:extLst>
                  <a:ext uri="{0D108BD9-81ED-4DB2-BD59-A6C34878D82A}">
                    <a16:rowId xmlns:a16="http://schemas.microsoft.com/office/drawing/2014/main" val="2614898634"/>
                  </a:ext>
                </a:extLst>
              </a:tr>
            </a:tbl>
          </a:graphicData>
        </a:graphic>
      </p:graphicFrame>
    </p:spTree>
    <p:extLst>
      <p:ext uri="{BB962C8B-B14F-4D97-AF65-F5344CB8AC3E}">
        <p14:creationId xmlns:p14="http://schemas.microsoft.com/office/powerpoint/2010/main" val="29207361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Use-case testing</a:t>
            </a:r>
            <a:endParaRPr lang="en-US" dirty="0"/>
          </a:p>
        </p:txBody>
      </p:sp>
      <p:sp>
        <p:nvSpPr>
          <p:cNvPr id="3" name="Content Placeholder 2"/>
          <p:cNvSpPr>
            <a:spLocks noGrp="1"/>
          </p:cNvSpPr>
          <p:nvPr>
            <p:ph idx="1"/>
          </p:nvPr>
        </p:nvSpPr>
        <p:spPr/>
        <p:txBody>
          <a:bodyPr/>
          <a:lstStyle/>
          <a:p>
            <a:endParaRPr lang="en-US" dirty="0"/>
          </a:p>
          <a:p>
            <a:endParaRPr lang="en-US" dirty="0"/>
          </a:p>
          <a:p>
            <a:r>
              <a:rPr lang="en-US" dirty="0"/>
              <a:t>Each use case usually involves several system components so testing the use case forces these interactions to occur.</a:t>
            </a:r>
          </a:p>
          <a:p>
            <a:pPr lvl="1"/>
            <a:r>
              <a:rPr lang="en-US" dirty="0"/>
              <a:t>The sequence diagrams associated with the use case documents the components and interactions that are being tested.</a:t>
            </a:r>
          </a:p>
        </p:txBody>
      </p:sp>
      <p:sp>
        <p:nvSpPr>
          <p:cNvPr id="6" name="Date Placeholder 5"/>
          <p:cNvSpPr>
            <a:spLocks noGrp="1"/>
          </p:cNvSpPr>
          <p:nvPr>
            <p:ph type="dt" sz="half" idx="10"/>
          </p:nvPr>
        </p:nvSpPr>
        <p:spPr/>
        <p:txBody>
          <a:bodyPr/>
          <a:lstStyle/>
          <a:p>
            <a:r>
              <a:rPr lang="en-US"/>
              <a:t>Sep 2019</a:t>
            </a:r>
          </a:p>
        </p:txBody>
      </p:sp>
      <p:sp>
        <p:nvSpPr>
          <p:cNvPr id="4" name="Footer Placeholder 3"/>
          <p:cNvSpPr>
            <a:spLocks noGrp="1"/>
          </p:cNvSpPr>
          <p:nvPr>
            <p:ph type="ftr" sz="quarter" idx="11"/>
          </p:nvPr>
        </p:nvSpPr>
        <p:spPr/>
        <p:txBody>
          <a:bodyPr/>
          <a:lstStyle/>
          <a:p>
            <a:r>
              <a:rPr lang="en-US"/>
              <a:t>Chapter 8. Software testing</a:t>
            </a:r>
          </a:p>
        </p:txBody>
      </p:sp>
      <p:sp>
        <p:nvSpPr>
          <p:cNvPr id="5" name="Slide Number Placeholder 4"/>
          <p:cNvSpPr>
            <a:spLocks noGrp="1"/>
          </p:cNvSpPr>
          <p:nvPr>
            <p:ph type="sldNum" sz="quarter" idx="12"/>
          </p:nvPr>
        </p:nvSpPr>
        <p:spPr/>
        <p:txBody>
          <a:bodyPr/>
          <a:lstStyle/>
          <a:p>
            <a:fld id="{CB105B8D-1C36-1C40-961B-CAAB1DD98B28}" type="slidenum">
              <a:rPr lang="en-US" smtClean="0"/>
              <a:pPr/>
              <a:t>54</a:t>
            </a:fld>
            <a:endParaRPr lang="en-US"/>
          </a:p>
        </p:txBody>
      </p:sp>
      <p:sp>
        <p:nvSpPr>
          <p:cNvPr id="7" name="Rectangle 6"/>
          <p:cNvSpPr/>
          <p:nvPr/>
        </p:nvSpPr>
        <p:spPr>
          <a:xfrm>
            <a:off x="3099900" y="1112513"/>
            <a:ext cx="7605132" cy="830997"/>
          </a:xfrm>
          <a:prstGeom prst="rect">
            <a:avLst/>
          </a:prstGeom>
        </p:spPr>
        <p:txBody>
          <a:bodyPr wrap="square">
            <a:spAutoFit/>
          </a:bodyPr>
          <a:lstStyle/>
          <a:p>
            <a:r>
              <a:rPr lang="en-US" sz="2400" i="1" dirty="0"/>
              <a:t>The use-cases developed to identify system interactions can be used as a basis for system testing.</a:t>
            </a:r>
          </a:p>
        </p:txBody>
      </p:sp>
    </p:spTree>
    <p:extLst>
      <p:ext uri="{BB962C8B-B14F-4D97-AF65-F5344CB8AC3E}">
        <p14:creationId xmlns:p14="http://schemas.microsoft.com/office/powerpoint/2010/main" val="14900636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0DCF6-124D-4447-E02E-9E0A79996888}"/>
              </a:ext>
            </a:extLst>
          </p:cNvPr>
          <p:cNvSpPr>
            <a:spLocks noGrp="1"/>
          </p:cNvSpPr>
          <p:nvPr>
            <p:ph type="title"/>
          </p:nvPr>
        </p:nvSpPr>
        <p:spPr/>
        <p:txBody>
          <a:bodyPr/>
          <a:lstStyle/>
          <a:p>
            <a:r>
              <a:rPr lang="nb-NO" dirty="0"/>
              <a:t>TEST PLAN</a:t>
            </a:r>
          </a:p>
        </p:txBody>
      </p:sp>
      <p:sp>
        <p:nvSpPr>
          <p:cNvPr id="3" name="Content Placeholder 2">
            <a:extLst>
              <a:ext uri="{FF2B5EF4-FFF2-40B4-BE49-F238E27FC236}">
                <a16:creationId xmlns:a16="http://schemas.microsoft.com/office/drawing/2014/main" id="{777528F3-21DF-7A8B-506C-CEC2FD51F872}"/>
              </a:ext>
            </a:extLst>
          </p:cNvPr>
          <p:cNvSpPr>
            <a:spLocks noGrp="1"/>
          </p:cNvSpPr>
          <p:nvPr>
            <p:ph idx="1"/>
          </p:nvPr>
        </p:nvSpPr>
        <p:spPr/>
        <p:txBody>
          <a:bodyPr>
            <a:normAutofit fontScale="92500" lnSpcReduction="10000"/>
          </a:bodyPr>
          <a:lstStyle/>
          <a:p>
            <a:pPr>
              <a:lnSpc>
                <a:spcPct val="100000"/>
              </a:lnSpc>
              <a:spcBef>
                <a:spcPts val="0"/>
              </a:spcBef>
            </a:pPr>
            <a:r>
              <a:rPr lang="en-US" sz="2800" dirty="0">
                <a:effectLst/>
                <a:ea typeface="Calibri" panose="020F0502020204030204" pitchFamily="34" charset="0"/>
              </a:rPr>
              <a:t>Testing requires meticulous planning on an operational level and on a strategic level</a:t>
            </a:r>
          </a:p>
          <a:p>
            <a:pPr>
              <a:lnSpc>
                <a:spcPct val="100000"/>
              </a:lnSpc>
              <a:spcBef>
                <a:spcPts val="0"/>
              </a:spcBef>
            </a:pPr>
            <a:r>
              <a:rPr lang="en-US" sz="2800" dirty="0"/>
              <a:t>The test manager needs to transpose such generic guidelines to create a concrete testing strategy for the project at hand </a:t>
            </a:r>
          </a:p>
          <a:p>
            <a:pPr>
              <a:lnSpc>
                <a:spcPct val="100000"/>
              </a:lnSpc>
              <a:spcBef>
                <a:spcPts val="0"/>
              </a:spcBef>
            </a:pPr>
            <a:r>
              <a:rPr lang="en-US" sz="2800" dirty="0"/>
              <a:t>Test plan should state:</a:t>
            </a:r>
          </a:p>
          <a:p>
            <a:pPr lvl="1">
              <a:lnSpc>
                <a:spcPct val="100000"/>
              </a:lnSpc>
              <a:spcBef>
                <a:spcPts val="0"/>
              </a:spcBef>
            </a:pPr>
            <a:r>
              <a:rPr lang="en-US" sz="2000" dirty="0"/>
              <a:t>Test object: </a:t>
            </a:r>
            <a:r>
              <a:rPr lang="en-US" sz="2400" dirty="0">
                <a:effectLst/>
                <a:ea typeface="Calibri" panose="020F0502020204030204" pitchFamily="34" charset="0"/>
              </a:rPr>
              <a:t>which components, modules, neighboring systems, and interfaces (will) make up the system to be tested</a:t>
            </a:r>
          </a:p>
          <a:p>
            <a:pPr lvl="1">
              <a:lnSpc>
                <a:spcPct val="100000"/>
              </a:lnSpc>
              <a:spcBef>
                <a:spcPts val="0"/>
              </a:spcBef>
            </a:pPr>
            <a:r>
              <a:rPr lang="en-US" sz="2400" dirty="0">
                <a:effectLst/>
                <a:ea typeface="Calibri" panose="020F0502020204030204" pitchFamily="34" charset="0"/>
              </a:rPr>
              <a:t>test objectives</a:t>
            </a:r>
            <a:r>
              <a:rPr lang="en-US" sz="2400" dirty="0">
                <a:ea typeface="Calibri" panose="020F0502020204030204" pitchFamily="34" charset="0"/>
              </a:rPr>
              <a:t>: </a:t>
            </a:r>
            <a:r>
              <a:rPr lang="en-US" sz="2400" dirty="0">
                <a:effectLst/>
                <a:ea typeface="Calibri" panose="020F0502020204030204" pitchFamily="34" charset="0"/>
              </a:rPr>
              <a:t>specific testing objectives and the criteria you are testing against for each test object and the entire system</a:t>
            </a:r>
            <a:endParaRPr lang="en-US" sz="2400" dirty="0">
              <a:ea typeface="Calibri" panose="020F0502020204030204" pitchFamily="34" charset="0"/>
            </a:endParaRPr>
          </a:p>
          <a:p>
            <a:pPr lvl="1">
              <a:lnSpc>
                <a:spcPct val="100000"/>
              </a:lnSpc>
              <a:spcBef>
                <a:spcPts val="0"/>
              </a:spcBef>
            </a:pPr>
            <a:r>
              <a:rPr lang="en-US" sz="2400" dirty="0">
                <a:effectLst/>
                <a:ea typeface="Calibri" panose="020F0502020204030204" pitchFamily="34" charset="0"/>
              </a:rPr>
              <a:t>Customize the testing process</a:t>
            </a:r>
          </a:p>
          <a:p>
            <a:pPr lvl="1">
              <a:lnSpc>
                <a:spcPct val="100000"/>
              </a:lnSpc>
              <a:spcBef>
                <a:spcPts val="0"/>
              </a:spcBef>
            </a:pPr>
            <a:r>
              <a:rPr lang="en-US" sz="2400" dirty="0">
                <a:effectLst/>
                <a:ea typeface="Calibri" panose="020F0502020204030204" pitchFamily="34" charset="0"/>
              </a:rPr>
              <a:t>testing methods and techniques: overall testing approach and the testing techniques</a:t>
            </a:r>
          </a:p>
          <a:p>
            <a:pPr lvl="1">
              <a:lnSpc>
                <a:spcPct val="100000"/>
              </a:lnSpc>
              <a:spcBef>
                <a:spcPts val="0"/>
              </a:spcBef>
            </a:pPr>
            <a:r>
              <a:rPr lang="en-US" sz="2400" dirty="0">
                <a:effectLst/>
                <a:ea typeface="Calibri" panose="020F0502020204030204" pitchFamily="34" charset="0"/>
              </a:rPr>
              <a:t>required infrastructure</a:t>
            </a:r>
            <a:endParaRPr lang="en-US" sz="2400" dirty="0">
              <a:ea typeface="Calibri" panose="020F0502020204030204" pitchFamily="34" charset="0"/>
            </a:endParaRPr>
          </a:p>
          <a:p>
            <a:pPr lvl="1">
              <a:lnSpc>
                <a:spcPct val="100000"/>
              </a:lnSpc>
              <a:spcBef>
                <a:spcPts val="0"/>
              </a:spcBef>
            </a:pPr>
            <a:r>
              <a:rPr lang="en-US" sz="2400" dirty="0">
                <a:ea typeface="Calibri" panose="020F0502020204030204" pitchFamily="34" charset="0"/>
              </a:rPr>
              <a:t>Success/ failure criteria: test metrics and threshold</a:t>
            </a:r>
          </a:p>
          <a:p>
            <a:pPr lvl="1">
              <a:lnSpc>
                <a:spcPct val="100000"/>
              </a:lnSpc>
              <a:spcBef>
                <a:spcPts val="0"/>
              </a:spcBef>
            </a:pPr>
            <a:endParaRPr lang="en-US" sz="2000" dirty="0"/>
          </a:p>
          <a:p>
            <a:pPr lvl="1">
              <a:lnSpc>
                <a:spcPct val="100000"/>
              </a:lnSpc>
              <a:spcBef>
                <a:spcPts val="0"/>
              </a:spcBef>
            </a:pPr>
            <a:endParaRPr lang="nb-NO" sz="2000" dirty="0"/>
          </a:p>
        </p:txBody>
      </p:sp>
      <p:sp>
        <p:nvSpPr>
          <p:cNvPr id="4" name="Date Placeholder 3">
            <a:extLst>
              <a:ext uri="{FF2B5EF4-FFF2-40B4-BE49-F238E27FC236}">
                <a16:creationId xmlns:a16="http://schemas.microsoft.com/office/drawing/2014/main" id="{E7ED1F7C-1C70-61D2-B2F0-38E5495D2F03}"/>
              </a:ext>
            </a:extLst>
          </p:cNvPr>
          <p:cNvSpPr>
            <a:spLocks noGrp="1"/>
          </p:cNvSpPr>
          <p:nvPr>
            <p:ph type="dt" sz="half" idx="10"/>
          </p:nvPr>
        </p:nvSpPr>
        <p:spPr/>
        <p:txBody>
          <a:bodyPr/>
          <a:lstStyle/>
          <a:p>
            <a:r>
              <a:rPr lang="en-US"/>
              <a:t>Sep 2019</a:t>
            </a:r>
          </a:p>
        </p:txBody>
      </p:sp>
      <p:sp>
        <p:nvSpPr>
          <p:cNvPr id="5" name="Footer Placeholder 4">
            <a:extLst>
              <a:ext uri="{FF2B5EF4-FFF2-40B4-BE49-F238E27FC236}">
                <a16:creationId xmlns:a16="http://schemas.microsoft.com/office/drawing/2014/main" id="{5B3E2AE1-63C7-CE51-0FB3-289CA9D48B1B}"/>
              </a:ext>
            </a:extLst>
          </p:cNvPr>
          <p:cNvSpPr>
            <a:spLocks noGrp="1"/>
          </p:cNvSpPr>
          <p:nvPr>
            <p:ph type="ftr" sz="quarter" idx="11"/>
          </p:nvPr>
        </p:nvSpPr>
        <p:spPr/>
        <p:txBody>
          <a:bodyPr/>
          <a:lstStyle/>
          <a:p>
            <a:r>
              <a:rPr lang="en-US"/>
              <a:t>Chapter 8. Software testing</a:t>
            </a:r>
          </a:p>
        </p:txBody>
      </p:sp>
      <p:sp>
        <p:nvSpPr>
          <p:cNvPr id="6" name="Slide Number Placeholder 5">
            <a:extLst>
              <a:ext uri="{FF2B5EF4-FFF2-40B4-BE49-F238E27FC236}">
                <a16:creationId xmlns:a16="http://schemas.microsoft.com/office/drawing/2014/main" id="{B0B09E39-77D7-61A6-30F2-EBB7A8AA6F8F}"/>
              </a:ext>
            </a:extLst>
          </p:cNvPr>
          <p:cNvSpPr>
            <a:spLocks noGrp="1"/>
          </p:cNvSpPr>
          <p:nvPr>
            <p:ph type="sldNum" sz="quarter" idx="12"/>
          </p:nvPr>
        </p:nvSpPr>
        <p:spPr/>
        <p:txBody>
          <a:bodyPr/>
          <a:lstStyle/>
          <a:p>
            <a:fld id="{CB105B8D-1C36-1C40-961B-CAAB1DD98B28}" type="slidenum">
              <a:rPr lang="en-US" smtClean="0"/>
              <a:pPr/>
              <a:t>55</a:t>
            </a:fld>
            <a:endParaRPr lang="en-US"/>
          </a:p>
        </p:txBody>
      </p:sp>
    </p:spTree>
    <p:extLst>
      <p:ext uri="{BB962C8B-B14F-4D97-AF65-F5344CB8AC3E}">
        <p14:creationId xmlns:p14="http://schemas.microsoft.com/office/powerpoint/2010/main" val="12583863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28D67-8C25-EB50-F16C-1AEA07691351}"/>
              </a:ext>
            </a:extLst>
          </p:cNvPr>
          <p:cNvSpPr>
            <a:spLocks noGrp="1"/>
          </p:cNvSpPr>
          <p:nvPr>
            <p:ph type="title"/>
          </p:nvPr>
        </p:nvSpPr>
        <p:spPr/>
        <p:txBody>
          <a:bodyPr/>
          <a:lstStyle/>
          <a:p>
            <a:r>
              <a:rPr lang="nb-NO" dirty="0"/>
              <a:t>A case – ATM TERMINAL SOFTWARE TESTING</a:t>
            </a:r>
          </a:p>
        </p:txBody>
      </p:sp>
      <p:sp>
        <p:nvSpPr>
          <p:cNvPr id="3" name="Content Placeholder 2">
            <a:extLst>
              <a:ext uri="{FF2B5EF4-FFF2-40B4-BE49-F238E27FC236}">
                <a16:creationId xmlns:a16="http://schemas.microsoft.com/office/drawing/2014/main" id="{2DACDF18-F78B-8DF2-D96F-89322A33AF84}"/>
              </a:ext>
            </a:extLst>
          </p:cNvPr>
          <p:cNvSpPr>
            <a:spLocks noGrp="1"/>
          </p:cNvSpPr>
          <p:nvPr>
            <p:ph idx="1"/>
          </p:nvPr>
        </p:nvSpPr>
        <p:spPr>
          <a:xfrm>
            <a:off x="1024128" y="1528012"/>
            <a:ext cx="5481175" cy="4781349"/>
          </a:xfrm>
        </p:spPr>
        <p:txBody>
          <a:bodyPr/>
          <a:lstStyle/>
          <a:p>
            <a:r>
              <a:rPr lang="nb-NO" dirty="0"/>
              <a:t>A simple </a:t>
            </a:r>
            <a:r>
              <a:rPr lang="nb-NO" dirty="0" err="1"/>
              <a:t>version</a:t>
            </a:r>
            <a:r>
              <a:rPr lang="nb-NO" dirty="0"/>
              <a:t> of ATM </a:t>
            </a:r>
            <a:r>
              <a:rPr lang="nb-NO" dirty="0" err="1"/>
              <a:t>machine</a:t>
            </a:r>
            <a:endParaRPr lang="nb-NO" dirty="0"/>
          </a:p>
          <a:p>
            <a:r>
              <a:rPr lang="nb-NO" dirty="0" err="1"/>
              <a:t>Insert</a:t>
            </a:r>
            <a:r>
              <a:rPr lang="nb-NO" dirty="0"/>
              <a:t> </a:t>
            </a:r>
            <a:r>
              <a:rPr lang="nb-NO" dirty="0" err="1"/>
              <a:t>your</a:t>
            </a:r>
            <a:r>
              <a:rPr lang="nb-NO" dirty="0"/>
              <a:t> </a:t>
            </a:r>
            <a:r>
              <a:rPr lang="nb-NO" dirty="0" err="1"/>
              <a:t>card</a:t>
            </a:r>
            <a:r>
              <a:rPr lang="nb-NO" dirty="0"/>
              <a:t>, type PIN </a:t>
            </a:r>
            <a:r>
              <a:rPr lang="nb-NO" dirty="0" err="1"/>
              <a:t>code</a:t>
            </a:r>
            <a:r>
              <a:rPr lang="nb-NO" dirty="0"/>
              <a:t> and </a:t>
            </a:r>
            <a:r>
              <a:rPr lang="nb-NO" dirty="0" err="1"/>
              <a:t>withdraw</a:t>
            </a:r>
            <a:r>
              <a:rPr lang="nb-NO" dirty="0"/>
              <a:t> cash from </a:t>
            </a:r>
            <a:r>
              <a:rPr lang="nb-NO" dirty="0" err="1"/>
              <a:t>the</a:t>
            </a:r>
            <a:r>
              <a:rPr lang="nb-NO" dirty="0"/>
              <a:t> </a:t>
            </a:r>
            <a:r>
              <a:rPr lang="nb-NO" dirty="0" err="1"/>
              <a:t>machine</a:t>
            </a:r>
            <a:endParaRPr lang="nb-NO" dirty="0"/>
          </a:p>
        </p:txBody>
      </p:sp>
      <p:sp>
        <p:nvSpPr>
          <p:cNvPr id="4" name="Date Placeholder 3">
            <a:extLst>
              <a:ext uri="{FF2B5EF4-FFF2-40B4-BE49-F238E27FC236}">
                <a16:creationId xmlns:a16="http://schemas.microsoft.com/office/drawing/2014/main" id="{873DD54C-5355-3985-901A-686449B72B72}"/>
              </a:ext>
            </a:extLst>
          </p:cNvPr>
          <p:cNvSpPr>
            <a:spLocks noGrp="1"/>
          </p:cNvSpPr>
          <p:nvPr>
            <p:ph type="dt" sz="half" idx="10"/>
          </p:nvPr>
        </p:nvSpPr>
        <p:spPr/>
        <p:txBody>
          <a:bodyPr/>
          <a:lstStyle/>
          <a:p>
            <a:r>
              <a:rPr lang="en-US"/>
              <a:t>Sep 2019</a:t>
            </a:r>
          </a:p>
        </p:txBody>
      </p:sp>
      <p:sp>
        <p:nvSpPr>
          <p:cNvPr id="5" name="Footer Placeholder 4">
            <a:extLst>
              <a:ext uri="{FF2B5EF4-FFF2-40B4-BE49-F238E27FC236}">
                <a16:creationId xmlns:a16="http://schemas.microsoft.com/office/drawing/2014/main" id="{389D24DC-AB83-7074-85C7-E7B1E607625A}"/>
              </a:ext>
            </a:extLst>
          </p:cNvPr>
          <p:cNvSpPr>
            <a:spLocks noGrp="1"/>
          </p:cNvSpPr>
          <p:nvPr>
            <p:ph type="ftr" sz="quarter" idx="11"/>
          </p:nvPr>
        </p:nvSpPr>
        <p:spPr/>
        <p:txBody>
          <a:bodyPr/>
          <a:lstStyle/>
          <a:p>
            <a:r>
              <a:rPr lang="en-US"/>
              <a:t>Chapter 8. Software testing</a:t>
            </a:r>
          </a:p>
        </p:txBody>
      </p:sp>
      <p:sp>
        <p:nvSpPr>
          <p:cNvPr id="6" name="Slide Number Placeholder 5">
            <a:extLst>
              <a:ext uri="{FF2B5EF4-FFF2-40B4-BE49-F238E27FC236}">
                <a16:creationId xmlns:a16="http://schemas.microsoft.com/office/drawing/2014/main" id="{B40D493A-F9C8-E06A-28C8-D0A146EE355E}"/>
              </a:ext>
            </a:extLst>
          </p:cNvPr>
          <p:cNvSpPr>
            <a:spLocks noGrp="1"/>
          </p:cNvSpPr>
          <p:nvPr>
            <p:ph type="sldNum" sz="quarter" idx="12"/>
          </p:nvPr>
        </p:nvSpPr>
        <p:spPr/>
        <p:txBody>
          <a:bodyPr/>
          <a:lstStyle/>
          <a:p>
            <a:fld id="{CB105B8D-1C36-1C40-961B-CAAB1DD98B28}" type="slidenum">
              <a:rPr lang="en-US" smtClean="0"/>
              <a:pPr/>
              <a:t>56</a:t>
            </a:fld>
            <a:endParaRPr lang="en-US"/>
          </a:p>
        </p:txBody>
      </p:sp>
      <p:pic>
        <p:nvPicPr>
          <p:cNvPr id="7" name="Picture 6" descr="image">
            <a:extLst>
              <a:ext uri="{FF2B5EF4-FFF2-40B4-BE49-F238E27FC236}">
                <a16:creationId xmlns:a16="http://schemas.microsoft.com/office/drawing/2014/main" id="{A7EC23E6-0D11-C3A0-377D-52DF87CA13F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77548" y="1198562"/>
            <a:ext cx="4759325" cy="4460875"/>
          </a:xfrm>
          <a:prstGeom prst="rect">
            <a:avLst/>
          </a:prstGeom>
          <a:noFill/>
          <a:ln>
            <a:noFill/>
          </a:ln>
        </p:spPr>
      </p:pic>
    </p:spTree>
    <p:extLst>
      <p:ext uri="{BB962C8B-B14F-4D97-AF65-F5344CB8AC3E}">
        <p14:creationId xmlns:p14="http://schemas.microsoft.com/office/powerpoint/2010/main" val="14722895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28D67-8C25-EB50-F16C-1AEA07691351}"/>
              </a:ext>
            </a:extLst>
          </p:cNvPr>
          <p:cNvSpPr>
            <a:spLocks noGrp="1"/>
          </p:cNvSpPr>
          <p:nvPr>
            <p:ph type="title"/>
          </p:nvPr>
        </p:nvSpPr>
        <p:spPr/>
        <p:txBody>
          <a:bodyPr/>
          <a:lstStyle/>
          <a:p>
            <a:r>
              <a:rPr lang="nb-NO" dirty="0"/>
              <a:t>A case – ATM TERMINAL SOFTWARE TESTING</a:t>
            </a:r>
          </a:p>
        </p:txBody>
      </p:sp>
      <p:sp>
        <p:nvSpPr>
          <p:cNvPr id="4" name="Date Placeholder 3">
            <a:extLst>
              <a:ext uri="{FF2B5EF4-FFF2-40B4-BE49-F238E27FC236}">
                <a16:creationId xmlns:a16="http://schemas.microsoft.com/office/drawing/2014/main" id="{873DD54C-5355-3985-901A-686449B72B72}"/>
              </a:ext>
            </a:extLst>
          </p:cNvPr>
          <p:cNvSpPr>
            <a:spLocks noGrp="1"/>
          </p:cNvSpPr>
          <p:nvPr>
            <p:ph type="dt" sz="half" idx="10"/>
          </p:nvPr>
        </p:nvSpPr>
        <p:spPr/>
        <p:txBody>
          <a:bodyPr/>
          <a:lstStyle/>
          <a:p>
            <a:r>
              <a:rPr lang="en-US"/>
              <a:t>Sep 2019</a:t>
            </a:r>
          </a:p>
        </p:txBody>
      </p:sp>
      <p:sp>
        <p:nvSpPr>
          <p:cNvPr id="5" name="Footer Placeholder 4">
            <a:extLst>
              <a:ext uri="{FF2B5EF4-FFF2-40B4-BE49-F238E27FC236}">
                <a16:creationId xmlns:a16="http://schemas.microsoft.com/office/drawing/2014/main" id="{389D24DC-AB83-7074-85C7-E7B1E607625A}"/>
              </a:ext>
            </a:extLst>
          </p:cNvPr>
          <p:cNvSpPr>
            <a:spLocks noGrp="1"/>
          </p:cNvSpPr>
          <p:nvPr>
            <p:ph type="ftr" sz="quarter" idx="11"/>
          </p:nvPr>
        </p:nvSpPr>
        <p:spPr/>
        <p:txBody>
          <a:bodyPr/>
          <a:lstStyle/>
          <a:p>
            <a:r>
              <a:rPr lang="en-US"/>
              <a:t>Chapter 8. Software testing</a:t>
            </a:r>
          </a:p>
        </p:txBody>
      </p:sp>
      <p:sp>
        <p:nvSpPr>
          <p:cNvPr id="6" name="Slide Number Placeholder 5">
            <a:extLst>
              <a:ext uri="{FF2B5EF4-FFF2-40B4-BE49-F238E27FC236}">
                <a16:creationId xmlns:a16="http://schemas.microsoft.com/office/drawing/2014/main" id="{B40D493A-F9C8-E06A-28C8-D0A146EE355E}"/>
              </a:ext>
            </a:extLst>
          </p:cNvPr>
          <p:cNvSpPr>
            <a:spLocks noGrp="1"/>
          </p:cNvSpPr>
          <p:nvPr>
            <p:ph type="sldNum" sz="quarter" idx="12"/>
          </p:nvPr>
        </p:nvSpPr>
        <p:spPr/>
        <p:txBody>
          <a:bodyPr/>
          <a:lstStyle/>
          <a:p>
            <a:fld id="{CB105B8D-1C36-1C40-961B-CAAB1DD98B28}" type="slidenum">
              <a:rPr lang="en-US" smtClean="0"/>
              <a:pPr/>
              <a:t>57</a:t>
            </a:fld>
            <a:endParaRPr lang="en-US"/>
          </a:p>
        </p:txBody>
      </p:sp>
      <p:pic>
        <p:nvPicPr>
          <p:cNvPr id="8" name="Picture 7" descr="image">
            <a:extLst>
              <a:ext uri="{FF2B5EF4-FFF2-40B4-BE49-F238E27FC236}">
                <a16:creationId xmlns:a16="http://schemas.microsoft.com/office/drawing/2014/main" id="{A6AB0630-1369-894D-1F70-464A88A5143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68834" y="219719"/>
            <a:ext cx="6763728" cy="6542028"/>
          </a:xfrm>
          <a:prstGeom prst="rect">
            <a:avLst/>
          </a:prstGeom>
          <a:noFill/>
          <a:ln>
            <a:noFill/>
          </a:ln>
        </p:spPr>
      </p:pic>
      <p:sp>
        <p:nvSpPr>
          <p:cNvPr id="10" name="Content Placeholder 9">
            <a:extLst>
              <a:ext uri="{FF2B5EF4-FFF2-40B4-BE49-F238E27FC236}">
                <a16:creationId xmlns:a16="http://schemas.microsoft.com/office/drawing/2014/main" id="{9090E57F-11D2-A943-AF20-2AD72D324C39}"/>
              </a:ext>
            </a:extLst>
          </p:cNvPr>
          <p:cNvSpPr>
            <a:spLocks noGrp="1"/>
          </p:cNvSpPr>
          <p:nvPr>
            <p:ph idx="1"/>
          </p:nvPr>
        </p:nvSpPr>
        <p:spPr>
          <a:xfrm>
            <a:off x="1024128" y="1528012"/>
            <a:ext cx="4031198" cy="4781349"/>
          </a:xfrm>
        </p:spPr>
        <p:txBody>
          <a:bodyPr/>
          <a:lstStyle/>
          <a:p>
            <a:r>
              <a:rPr lang="nb-NO" dirty="0"/>
              <a:t>List of </a:t>
            </a:r>
            <a:r>
              <a:rPr lang="nb-NO" dirty="0" err="1"/>
              <a:t>designed</a:t>
            </a:r>
            <a:r>
              <a:rPr lang="nb-NO" dirty="0"/>
              <a:t> screens</a:t>
            </a:r>
          </a:p>
        </p:txBody>
      </p:sp>
    </p:spTree>
    <p:extLst>
      <p:ext uri="{BB962C8B-B14F-4D97-AF65-F5344CB8AC3E}">
        <p14:creationId xmlns:p14="http://schemas.microsoft.com/office/powerpoint/2010/main" val="22659179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28D67-8C25-EB50-F16C-1AEA07691351}"/>
              </a:ext>
            </a:extLst>
          </p:cNvPr>
          <p:cNvSpPr>
            <a:spLocks noGrp="1"/>
          </p:cNvSpPr>
          <p:nvPr>
            <p:ph type="title"/>
          </p:nvPr>
        </p:nvSpPr>
        <p:spPr/>
        <p:txBody>
          <a:bodyPr/>
          <a:lstStyle/>
          <a:p>
            <a:r>
              <a:rPr lang="nb-NO" dirty="0"/>
              <a:t>A case – ATM TERMINAL SOFTWARE TESTING</a:t>
            </a:r>
          </a:p>
        </p:txBody>
      </p:sp>
      <p:sp>
        <p:nvSpPr>
          <p:cNvPr id="4" name="Date Placeholder 3">
            <a:extLst>
              <a:ext uri="{FF2B5EF4-FFF2-40B4-BE49-F238E27FC236}">
                <a16:creationId xmlns:a16="http://schemas.microsoft.com/office/drawing/2014/main" id="{873DD54C-5355-3985-901A-686449B72B72}"/>
              </a:ext>
            </a:extLst>
          </p:cNvPr>
          <p:cNvSpPr>
            <a:spLocks noGrp="1"/>
          </p:cNvSpPr>
          <p:nvPr>
            <p:ph type="dt" sz="half" idx="10"/>
          </p:nvPr>
        </p:nvSpPr>
        <p:spPr/>
        <p:txBody>
          <a:bodyPr/>
          <a:lstStyle/>
          <a:p>
            <a:r>
              <a:rPr lang="en-US"/>
              <a:t>Sep 2019</a:t>
            </a:r>
          </a:p>
        </p:txBody>
      </p:sp>
      <p:sp>
        <p:nvSpPr>
          <p:cNvPr id="5" name="Footer Placeholder 4">
            <a:extLst>
              <a:ext uri="{FF2B5EF4-FFF2-40B4-BE49-F238E27FC236}">
                <a16:creationId xmlns:a16="http://schemas.microsoft.com/office/drawing/2014/main" id="{389D24DC-AB83-7074-85C7-E7B1E607625A}"/>
              </a:ext>
            </a:extLst>
          </p:cNvPr>
          <p:cNvSpPr>
            <a:spLocks noGrp="1"/>
          </p:cNvSpPr>
          <p:nvPr>
            <p:ph type="ftr" sz="quarter" idx="11"/>
          </p:nvPr>
        </p:nvSpPr>
        <p:spPr/>
        <p:txBody>
          <a:bodyPr/>
          <a:lstStyle/>
          <a:p>
            <a:r>
              <a:rPr lang="en-US"/>
              <a:t>Chapter 8. Software testing</a:t>
            </a:r>
          </a:p>
        </p:txBody>
      </p:sp>
      <p:sp>
        <p:nvSpPr>
          <p:cNvPr id="6" name="Slide Number Placeholder 5">
            <a:extLst>
              <a:ext uri="{FF2B5EF4-FFF2-40B4-BE49-F238E27FC236}">
                <a16:creationId xmlns:a16="http://schemas.microsoft.com/office/drawing/2014/main" id="{B40D493A-F9C8-E06A-28C8-D0A146EE355E}"/>
              </a:ext>
            </a:extLst>
          </p:cNvPr>
          <p:cNvSpPr>
            <a:spLocks noGrp="1"/>
          </p:cNvSpPr>
          <p:nvPr>
            <p:ph type="sldNum" sz="quarter" idx="12"/>
          </p:nvPr>
        </p:nvSpPr>
        <p:spPr/>
        <p:txBody>
          <a:bodyPr/>
          <a:lstStyle/>
          <a:p>
            <a:fld id="{CB105B8D-1C36-1C40-961B-CAAB1DD98B28}" type="slidenum">
              <a:rPr lang="en-US" smtClean="0"/>
              <a:pPr/>
              <a:t>58</a:t>
            </a:fld>
            <a:endParaRPr lang="en-US"/>
          </a:p>
        </p:txBody>
      </p:sp>
      <p:sp>
        <p:nvSpPr>
          <p:cNvPr id="10" name="Content Placeholder 9">
            <a:extLst>
              <a:ext uri="{FF2B5EF4-FFF2-40B4-BE49-F238E27FC236}">
                <a16:creationId xmlns:a16="http://schemas.microsoft.com/office/drawing/2014/main" id="{9090E57F-11D2-A943-AF20-2AD72D324C39}"/>
              </a:ext>
            </a:extLst>
          </p:cNvPr>
          <p:cNvSpPr>
            <a:spLocks noGrp="1"/>
          </p:cNvSpPr>
          <p:nvPr>
            <p:ph idx="1"/>
          </p:nvPr>
        </p:nvSpPr>
        <p:spPr>
          <a:xfrm>
            <a:off x="1024128" y="1528012"/>
            <a:ext cx="4031198" cy="4781349"/>
          </a:xfrm>
        </p:spPr>
        <p:txBody>
          <a:bodyPr/>
          <a:lstStyle/>
          <a:p>
            <a:r>
              <a:rPr lang="nb-NO" dirty="0"/>
              <a:t>State diagram from </a:t>
            </a:r>
            <a:r>
              <a:rPr lang="nb-NO" dirty="0" err="1"/>
              <a:t>the</a:t>
            </a:r>
            <a:r>
              <a:rPr lang="nb-NO" dirty="0"/>
              <a:t> </a:t>
            </a:r>
            <a:r>
              <a:rPr lang="nb-NO" dirty="0" err="1"/>
              <a:t>Idle</a:t>
            </a:r>
            <a:r>
              <a:rPr lang="nb-NO" dirty="0"/>
              <a:t> </a:t>
            </a:r>
            <a:r>
              <a:rPr lang="nb-NO" dirty="0" err="1"/>
              <a:t>state</a:t>
            </a:r>
            <a:r>
              <a:rPr lang="nb-NO" dirty="0"/>
              <a:t> to </a:t>
            </a:r>
            <a:r>
              <a:rPr lang="nb-NO" dirty="0" err="1"/>
              <a:t>the</a:t>
            </a:r>
            <a:r>
              <a:rPr lang="nb-NO" dirty="0"/>
              <a:t> </a:t>
            </a:r>
            <a:r>
              <a:rPr lang="nb-NO" dirty="0" err="1"/>
              <a:t>Closed</a:t>
            </a:r>
            <a:r>
              <a:rPr lang="nb-NO" dirty="0"/>
              <a:t> ATM </a:t>
            </a:r>
            <a:r>
              <a:rPr lang="nb-NO" dirty="0" err="1"/>
              <a:t>session</a:t>
            </a:r>
            <a:endParaRPr lang="nb-NO" dirty="0"/>
          </a:p>
        </p:txBody>
      </p:sp>
      <p:pic>
        <p:nvPicPr>
          <p:cNvPr id="7" name="Picture 6" descr="image">
            <a:extLst>
              <a:ext uri="{FF2B5EF4-FFF2-40B4-BE49-F238E27FC236}">
                <a16:creationId xmlns:a16="http://schemas.microsoft.com/office/drawing/2014/main" id="{9BA40CAD-A02B-06DC-72E3-701ED29672F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56371" y="0"/>
            <a:ext cx="4759325" cy="6705600"/>
          </a:xfrm>
          <a:prstGeom prst="rect">
            <a:avLst/>
          </a:prstGeom>
          <a:noFill/>
          <a:ln>
            <a:noFill/>
          </a:ln>
        </p:spPr>
      </p:pic>
    </p:spTree>
    <p:extLst>
      <p:ext uri="{BB962C8B-B14F-4D97-AF65-F5344CB8AC3E}">
        <p14:creationId xmlns:p14="http://schemas.microsoft.com/office/powerpoint/2010/main" val="28913556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CBFE2-F098-B816-0594-3857F6BB0A1D}"/>
              </a:ext>
            </a:extLst>
          </p:cNvPr>
          <p:cNvSpPr>
            <a:spLocks noGrp="1"/>
          </p:cNvSpPr>
          <p:nvPr>
            <p:ph type="title"/>
          </p:nvPr>
        </p:nvSpPr>
        <p:spPr/>
        <p:txBody>
          <a:bodyPr/>
          <a:lstStyle/>
          <a:p>
            <a:r>
              <a:rPr lang="nb-NO" dirty="0"/>
              <a:t>Test plan - </a:t>
            </a:r>
            <a:r>
              <a:rPr lang="nb-NO" dirty="0" err="1"/>
              <a:t>example</a:t>
            </a:r>
            <a:endParaRPr lang="nb-NO" dirty="0"/>
          </a:p>
        </p:txBody>
      </p:sp>
      <p:graphicFrame>
        <p:nvGraphicFramePr>
          <p:cNvPr id="7" name="Content Placeholder 6">
            <a:extLst>
              <a:ext uri="{FF2B5EF4-FFF2-40B4-BE49-F238E27FC236}">
                <a16:creationId xmlns:a16="http://schemas.microsoft.com/office/drawing/2014/main" id="{97F8534F-F4B7-4E21-F493-057E92A2A1C8}"/>
              </a:ext>
            </a:extLst>
          </p:cNvPr>
          <p:cNvGraphicFramePr>
            <a:graphicFrameLocks noGrp="1"/>
          </p:cNvGraphicFramePr>
          <p:nvPr>
            <p:ph idx="1"/>
            <p:extLst>
              <p:ext uri="{D42A27DB-BD31-4B8C-83A1-F6EECF244321}">
                <p14:modId xmlns:p14="http://schemas.microsoft.com/office/powerpoint/2010/main" val="3184100224"/>
              </p:ext>
            </p:extLst>
          </p:nvPr>
        </p:nvGraphicFramePr>
        <p:xfrm>
          <a:off x="1763409" y="1690742"/>
          <a:ext cx="8843631" cy="4779962"/>
        </p:xfrm>
        <a:graphic>
          <a:graphicData uri="http://schemas.openxmlformats.org/drawingml/2006/table">
            <a:tbl>
              <a:tblPr firstRow="1" firstCol="1" bandRow="1">
                <a:tableStyleId>{073A0DAA-6AF3-43AB-8588-CEC1D06C72B9}</a:tableStyleId>
              </a:tblPr>
              <a:tblGrid>
                <a:gridCol w="1175734">
                  <a:extLst>
                    <a:ext uri="{9D8B030D-6E8A-4147-A177-3AD203B41FA5}">
                      <a16:colId xmlns:a16="http://schemas.microsoft.com/office/drawing/2014/main" val="2525707209"/>
                    </a:ext>
                  </a:extLst>
                </a:gridCol>
                <a:gridCol w="2918845">
                  <a:extLst>
                    <a:ext uri="{9D8B030D-6E8A-4147-A177-3AD203B41FA5}">
                      <a16:colId xmlns:a16="http://schemas.microsoft.com/office/drawing/2014/main" val="794949396"/>
                    </a:ext>
                  </a:extLst>
                </a:gridCol>
                <a:gridCol w="1895067">
                  <a:extLst>
                    <a:ext uri="{9D8B030D-6E8A-4147-A177-3AD203B41FA5}">
                      <a16:colId xmlns:a16="http://schemas.microsoft.com/office/drawing/2014/main" val="3175548434"/>
                    </a:ext>
                  </a:extLst>
                </a:gridCol>
                <a:gridCol w="920682">
                  <a:extLst>
                    <a:ext uri="{9D8B030D-6E8A-4147-A177-3AD203B41FA5}">
                      <a16:colId xmlns:a16="http://schemas.microsoft.com/office/drawing/2014/main" val="3016696753"/>
                    </a:ext>
                  </a:extLst>
                </a:gridCol>
                <a:gridCol w="927463">
                  <a:extLst>
                    <a:ext uri="{9D8B030D-6E8A-4147-A177-3AD203B41FA5}">
                      <a16:colId xmlns:a16="http://schemas.microsoft.com/office/drawing/2014/main" val="3939711291"/>
                    </a:ext>
                  </a:extLst>
                </a:gridCol>
                <a:gridCol w="1005840">
                  <a:extLst>
                    <a:ext uri="{9D8B030D-6E8A-4147-A177-3AD203B41FA5}">
                      <a16:colId xmlns:a16="http://schemas.microsoft.com/office/drawing/2014/main" val="2970244275"/>
                    </a:ext>
                  </a:extLst>
                </a:gridCol>
              </a:tblGrid>
              <a:tr h="295192">
                <a:tc>
                  <a:txBody>
                    <a:bodyPr/>
                    <a:lstStyle/>
                    <a:p>
                      <a:pPr algn="just">
                        <a:lnSpc>
                          <a:spcPct val="107000"/>
                        </a:lnSpc>
                        <a:spcAft>
                          <a:spcPts val="800"/>
                        </a:spcAft>
                      </a:pPr>
                      <a:r>
                        <a:rPr lang="en-US" sz="1400">
                          <a:effectLst/>
                        </a:rPr>
                        <a:t>Type of tests</a:t>
                      </a:r>
                      <a:endParaRPr lang="nb-NO" sz="1400">
                        <a:effectLst/>
                        <a:latin typeface="Calibri" panose="020F0502020204030204" pitchFamily="34" charset="0"/>
                        <a:ea typeface="Calibri" panose="020F0502020204030204" pitchFamily="34" charset="0"/>
                        <a:cs typeface="Times New Roman" panose="02020603050405020304" pitchFamily="18" charset="0"/>
                      </a:endParaRPr>
                    </a:p>
                  </a:txBody>
                  <a:tcPr marL="53020" marR="53020" marT="0" marB="0"/>
                </a:tc>
                <a:tc>
                  <a:txBody>
                    <a:bodyPr/>
                    <a:lstStyle/>
                    <a:p>
                      <a:pPr algn="just">
                        <a:lnSpc>
                          <a:spcPct val="107000"/>
                        </a:lnSpc>
                        <a:spcAft>
                          <a:spcPts val="800"/>
                        </a:spcAft>
                      </a:pPr>
                      <a:r>
                        <a:rPr lang="en-US" sz="1400">
                          <a:effectLst/>
                        </a:rPr>
                        <a:t>Description</a:t>
                      </a:r>
                      <a:endParaRPr lang="nb-NO" sz="1400">
                        <a:effectLst/>
                        <a:latin typeface="Calibri" panose="020F0502020204030204" pitchFamily="34" charset="0"/>
                        <a:ea typeface="Calibri" panose="020F0502020204030204" pitchFamily="34" charset="0"/>
                        <a:cs typeface="Times New Roman" panose="02020603050405020304" pitchFamily="18" charset="0"/>
                      </a:endParaRPr>
                    </a:p>
                  </a:txBody>
                  <a:tcPr marL="53020" marR="53020" marT="0" marB="0"/>
                </a:tc>
                <a:tc>
                  <a:txBody>
                    <a:bodyPr/>
                    <a:lstStyle/>
                    <a:p>
                      <a:pPr algn="just">
                        <a:lnSpc>
                          <a:spcPct val="107000"/>
                        </a:lnSpc>
                        <a:spcAft>
                          <a:spcPts val="800"/>
                        </a:spcAft>
                      </a:pPr>
                      <a:r>
                        <a:rPr lang="en-US" sz="1400">
                          <a:effectLst/>
                        </a:rPr>
                        <a:t>Number of tests</a:t>
                      </a:r>
                      <a:endParaRPr lang="nb-NO" sz="1400">
                        <a:effectLst/>
                        <a:latin typeface="Calibri" panose="020F0502020204030204" pitchFamily="34" charset="0"/>
                        <a:ea typeface="Calibri" panose="020F0502020204030204" pitchFamily="34" charset="0"/>
                        <a:cs typeface="Times New Roman" panose="02020603050405020304" pitchFamily="18" charset="0"/>
                      </a:endParaRPr>
                    </a:p>
                  </a:txBody>
                  <a:tcPr marL="53020" marR="53020" marT="0" marB="0"/>
                </a:tc>
                <a:tc>
                  <a:txBody>
                    <a:bodyPr/>
                    <a:lstStyle/>
                    <a:p>
                      <a:pPr algn="just">
                        <a:lnSpc>
                          <a:spcPct val="107000"/>
                        </a:lnSpc>
                        <a:spcAft>
                          <a:spcPts val="800"/>
                        </a:spcAft>
                      </a:pPr>
                      <a:r>
                        <a:rPr lang="en-US" sz="1400">
                          <a:effectLst/>
                        </a:rPr>
                        <a:t>Test types</a:t>
                      </a:r>
                      <a:endParaRPr lang="nb-NO" sz="1400">
                        <a:effectLst/>
                        <a:latin typeface="Calibri" panose="020F0502020204030204" pitchFamily="34" charset="0"/>
                        <a:ea typeface="Calibri" panose="020F0502020204030204" pitchFamily="34" charset="0"/>
                        <a:cs typeface="Times New Roman" panose="02020603050405020304" pitchFamily="18" charset="0"/>
                      </a:endParaRPr>
                    </a:p>
                  </a:txBody>
                  <a:tcPr marL="53020" marR="53020" marT="0" marB="0"/>
                </a:tc>
                <a:tc>
                  <a:txBody>
                    <a:bodyPr/>
                    <a:lstStyle/>
                    <a:p>
                      <a:pPr algn="just">
                        <a:lnSpc>
                          <a:spcPct val="107000"/>
                        </a:lnSpc>
                        <a:spcAft>
                          <a:spcPts val="800"/>
                        </a:spcAft>
                      </a:pPr>
                      <a:r>
                        <a:rPr lang="en-US" sz="1400">
                          <a:effectLst/>
                        </a:rPr>
                        <a:t>Test data</a:t>
                      </a:r>
                      <a:endParaRPr lang="nb-NO" sz="1400">
                        <a:effectLst/>
                        <a:latin typeface="Calibri" panose="020F0502020204030204" pitchFamily="34" charset="0"/>
                        <a:ea typeface="Calibri" panose="020F0502020204030204" pitchFamily="34" charset="0"/>
                        <a:cs typeface="Times New Roman" panose="02020603050405020304" pitchFamily="18" charset="0"/>
                      </a:endParaRPr>
                    </a:p>
                  </a:txBody>
                  <a:tcPr marL="53020" marR="53020" marT="0" marB="0"/>
                </a:tc>
                <a:tc>
                  <a:txBody>
                    <a:bodyPr/>
                    <a:lstStyle/>
                    <a:p>
                      <a:pPr algn="just">
                        <a:lnSpc>
                          <a:spcPct val="107000"/>
                        </a:lnSpc>
                        <a:spcAft>
                          <a:spcPts val="800"/>
                        </a:spcAft>
                      </a:pPr>
                      <a:r>
                        <a:rPr lang="en-US" sz="1400" dirty="0">
                          <a:effectLst/>
                        </a:rPr>
                        <a:t>Test metric</a:t>
                      </a:r>
                      <a:endParaRPr lang="nb-NO"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3020" marR="53020" marT="0" marB="0"/>
                </a:tc>
                <a:extLst>
                  <a:ext uri="{0D108BD9-81ED-4DB2-BD59-A6C34878D82A}">
                    <a16:rowId xmlns:a16="http://schemas.microsoft.com/office/drawing/2014/main" val="2949780691"/>
                  </a:ext>
                </a:extLst>
              </a:tr>
              <a:tr h="900400">
                <a:tc>
                  <a:txBody>
                    <a:bodyPr/>
                    <a:lstStyle/>
                    <a:p>
                      <a:pPr algn="just">
                        <a:lnSpc>
                          <a:spcPct val="107000"/>
                        </a:lnSpc>
                        <a:spcAft>
                          <a:spcPts val="800"/>
                        </a:spcAft>
                      </a:pPr>
                      <a:r>
                        <a:rPr lang="en-US" sz="1400">
                          <a:effectLst/>
                        </a:rPr>
                        <a:t>Unit test</a:t>
                      </a:r>
                      <a:endParaRPr lang="nb-NO" sz="1400">
                        <a:effectLst/>
                        <a:latin typeface="Calibri" panose="020F0502020204030204" pitchFamily="34" charset="0"/>
                        <a:ea typeface="Calibri" panose="020F0502020204030204" pitchFamily="34" charset="0"/>
                        <a:cs typeface="Times New Roman" panose="02020603050405020304" pitchFamily="18" charset="0"/>
                      </a:endParaRPr>
                    </a:p>
                  </a:txBody>
                  <a:tcPr marL="53020" marR="53020" marT="0" marB="0"/>
                </a:tc>
                <a:tc>
                  <a:txBody>
                    <a:bodyPr/>
                    <a:lstStyle/>
                    <a:p>
                      <a:pPr algn="just">
                        <a:lnSpc>
                          <a:spcPct val="107000"/>
                        </a:lnSpc>
                        <a:spcAft>
                          <a:spcPts val="800"/>
                        </a:spcAft>
                      </a:pPr>
                      <a:r>
                        <a:rPr lang="en-US" sz="1400" dirty="0">
                          <a:effectLst/>
                        </a:rPr>
                        <a:t>Testing each screen to make sure each screen displays according to its specification </a:t>
                      </a:r>
                      <a:endParaRPr lang="nb-NO"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3020" marR="53020" marT="0" marB="0"/>
                </a:tc>
                <a:tc>
                  <a:txBody>
                    <a:bodyPr/>
                    <a:lstStyle/>
                    <a:p>
                      <a:pPr algn="just">
                        <a:lnSpc>
                          <a:spcPct val="107000"/>
                        </a:lnSpc>
                        <a:spcAft>
                          <a:spcPts val="800"/>
                        </a:spcAft>
                      </a:pPr>
                      <a:r>
                        <a:rPr lang="en-US" sz="1400">
                          <a:effectLst/>
                        </a:rPr>
                        <a:t>At least 15 assertation:</a:t>
                      </a:r>
                      <a:br>
                        <a:rPr lang="en-US" sz="1400">
                          <a:effectLst/>
                        </a:rPr>
                      </a:br>
                      <a:r>
                        <a:rPr lang="en-US" sz="1400">
                          <a:effectLst/>
                        </a:rPr>
                        <a:t>S1 – S15</a:t>
                      </a:r>
                      <a:endParaRPr lang="nb-NO" sz="1400">
                        <a:effectLst/>
                        <a:latin typeface="Calibri" panose="020F0502020204030204" pitchFamily="34" charset="0"/>
                        <a:ea typeface="Calibri" panose="020F0502020204030204" pitchFamily="34" charset="0"/>
                        <a:cs typeface="Times New Roman" panose="02020603050405020304" pitchFamily="18" charset="0"/>
                      </a:endParaRPr>
                    </a:p>
                  </a:txBody>
                  <a:tcPr marL="53020" marR="53020" marT="0" marB="0"/>
                </a:tc>
                <a:tc>
                  <a:txBody>
                    <a:bodyPr/>
                    <a:lstStyle/>
                    <a:p>
                      <a:pPr algn="just">
                        <a:lnSpc>
                          <a:spcPct val="107000"/>
                        </a:lnSpc>
                        <a:spcAft>
                          <a:spcPts val="800"/>
                        </a:spcAft>
                      </a:pPr>
                      <a:r>
                        <a:rPr lang="en-US" sz="1400">
                          <a:effectLst/>
                        </a:rPr>
                        <a:t>Whitebox</a:t>
                      </a:r>
                      <a:endParaRPr lang="nb-NO" sz="1400">
                        <a:effectLst/>
                      </a:endParaRPr>
                    </a:p>
                    <a:p>
                      <a:pPr algn="just">
                        <a:lnSpc>
                          <a:spcPct val="107000"/>
                        </a:lnSpc>
                        <a:spcAft>
                          <a:spcPts val="800"/>
                        </a:spcAft>
                      </a:pPr>
                      <a:r>
                        <a:rPr lang="en-US" sz="1400">
                          <a:effectLst/>
                        </a:rPr>
                        <a:t>blackbox</a:t>
                      </a:r>
                      <a:endParaRPr lang="nb-NO" sz="1400">
                        <a:effectLst/>
                        <a:latin typeface="Calibri" panose="020F0502020204030204" pitchFamily="34" charset="0"/>
                        <a:ea typeface="Calibri" panose="020F0502020204030204" pitchFamily="34" charset="0"/>
                        <a:cs typeface="Times New Roman" panose="02020603050405020304" pitchFamily="18" charset="0"/>
                      </a:endParaRPr>
                    </a:p>
                  </a:txBody>
                  <a:tcPr marL="53020" marR="53020" marT="0" marB="0"/>
                </a:tc>
                <a:tc>
                  <a:txBody>
                    <a:bodyPr/>
                    <a:lstStyle/>
                    <a:p>
                      <a:pPr algn="just">
                        <a:lnSpc>
                          <a:spcPct val="107000"/>
                        </a:lnSpc>
                        <a:spcAft>
                          <a:spcPts val="800"/>
                        </a:spcAft>
                      </a:pPr>
                      <a:r>
                        <a:rPr lang="en-US" sz="1400" dirty="0">
                          <a:effectLst/>
                        </a:rPr>
                        <a:t>Pin code,</a:t>
                      </a:r>
                      <a:endParaRPr lang="nb-NO" sz="1400" dirty="0">
                        <a:effectLst/>
                      </a:endParaRPr>
                    </a:p>
                    <a:p>
                      <a:pPr algn="just">
                        <a:lnSpc>
                          <a:spcPct val="107000"/>
                        </a:lnSpc>
                        <a:spcAft>
                          <a:spcPts val="800"/>
                        </a:spcAft>
                      </a:pPr>
                      <a:r>
                        <a:rPr lang="en-US" sz="1400" dirty="0">
                          <a:effectLst/>
                        </a:rPr>
                        <a:t>Amount to withdraw</a:t>
                      </a:r>
                      <a:endParaRPr lang="nb-NO"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3020" marR="53020" marT="0" marB="0"/>
                </a:tc>
                <a:tc>
                  <a:txBody>
                    <a:bodyPr/>
                    <a:lstStyle/>
                    <a:p>
                      <a:pPr algn="just">
                        <a:lnSpc>
                          <a:spcPct val="100000"/>
                        </a:lnSpc>
                        <a:spcAft>
                          <a:spcPts val="0"/>
                        </a:spcAft>
                      </a:pPr>
                      <a:r>
                        <a:rPr lang="en-US" sz="1200" dirty="0">
                          <a:effectLst/>
                          <a:latin typeface="+mn-lt"/>
                          <a:ea typeface="Calibri" panose="020F0502020204030204" pitchFamily="34" charset="0"/>
                          <a:cs typeface="Times New Roman" panose="02020603050405020304" pitchFamily="18" charset="0"/>
                        </a:rPr>
                        <a:t>Path coverage</a:t>
                      </a:r>
                      <a:endParaRPr lang="nb-NO" sz="1100" dirty="0">
                        <a:effectLst/>
                        <a:latin typeface="+mn-lt"/>
                        <a:ea typeface="Calibri" panose="020F0502020204030204" pitchFamily="34" charset="0"/>
                        <a:cs typeface="Times New Roman" panose="02020603050405020304" pitchFamily="18" charset="0"/>
                      </a:endParaRPr>
                    </a:p>
                    <a:p>
                      <a:pPr algn="just">
                        <a:lnSpc>
                          <a:spcPct val="100000"/>
                        </a:lnSpc>
                        <a:spcAft>
                          <a:spcPts val="0"/>
                        </a:spcAft>
                      </a:pPr>
                      <a:r>
                        <a:rPr lang="en-US" sz="1200" dirty="0">
                          <a:effectLst/>
                          <a:latin typeface="+mn-lt"/>
                          <a:ea typeface="Calibri" panose="020F0502020204030204" pitchFamily="34" charset="0"/>
                          <a:cs typeface="Times New Roman" panose="02020603050405020304" pitchFamily="18" charset="0"/>
                        </a:rPr>
                        <a:t>Line coverage</a:t>
                      </a:r>
                      <a:endParaRPr lang="nb-NO" sz="1100" dirty="0">
                        <a:effectLst/>
                        <a:latin typeface="+mn-lt"/>
                        <a:ea typeface="Calibri" panose="020F0502020204030204" pitchFamily="34" charset="0"/>
                        <a:cs typeface="Times New Roman" panose="02020603050405020304" pitchFamily="18" charset="0"/>
                      </a:endParaRPr>
                    </a:p>
                    <a:p>
                      <a:pPr algn="just">
                        <a:lnSpc>
                          <a:spcPct val="100000"/>
                        </a:lnSpc>
                        <a:spcAft>
                          <a:spcPts val="0"/>
                        </a:spcAft>
                      </a:pPr>
                      <a:r>
                        <a:rPr lang="en-US" sz="1200" dirty="0">
                          <a:effectLst/>
                          <a:latin typeface="+mn-lt"/>
                          <a:ea typeface="Calibri" panose="020F0502020204030204" pitchFamily="34" charset="0"/>
                          <a:cs typeface="Times New Roman" panose="02020603050405020304" pitchFamily="18" charset="0"/>
                        </a:rPr>
                        <a:t>Branch coverage</a:t>
                      </a:r>
                      <a:endParaRPr lang="nb-NO" sz="11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35568127"/>
                  </a:ext>
                </a:extLst>
              </a:tr>
              <a:tr h="1051703">
                <a:tc>
                  <a:txBody>
                    <a:bodyPr/>
                    <a:lstStyle/>
                    <a:p>
                      <a:pPr algn="just">
                        <a:lnSpc>
                          <a:spcPct val="107000"/>
                        </a:lnSpc>
                        <a:spcAft>
                          <a:spcPts val="800"/>
                        </a:spcAft>
                      </a:pPr>
                      <a:r>
                        <a:rPr lang="en-US" sz="1400">
                          <a:effectLst/>
                        </a:rPr>
                        <a:t>System test/ Use case test</a:t>
                      </a:r>
                      <a:endParaRPr lang="nb-NO" sz="1400">
                        <a:effectLst/>
                        <a:latin typeface="Calibri" panose="020F0502020204030204" pitchFamily="34" charset="0"/>
                        <a:ea typeface="Calibri" panose="020F0502020204030204" pitchFamily="34" charset="0"/>
                        <a:cs typeface="Times New Roman" panose="02020603050405020304" pitchFamily="18" charset="0"/>
                      </a:endParaRPr>
                    </a:p>
                  </a:txBody>
                  <a:tcPr marL="53020" marR="53020" marT="0" marB="0"/>
                </a:tc>
                <a:tc>
                  <a:txBody>
                    <a:bodyPr/>
                    <a:lstStyle/>
                    <a:p>
                      <a:pPr algn="just">
                        <a:lnSpc>
                          <a:spcPct val="107000"/>
                        </a:lnSpc>
                        <a:spcAft>
                          <a:spcPts val="800"/>
                        </a:spcAft>
                      </a:pPr>
                      <a:r>
                        <a:rPr lang="en-US" sz="1400">
                          <a:effectLst/>
                        </a:rPr>
                        <a:t>Testing possible different use case scenarios with successful and unsuccessful ATM transactions</a:t>
                      </a:r>
                      <a:endParaRPr lang="nb-NO" sz="1400">
                        <a:effectLst/>
                        <a:latin typeface="Calibri" panose="020F0502020204030204" pitchFamily="34" charset="0"/>
                        <a:ea typeface="Calibri" panose="020F0502020204030204" pitchFamily="34" charset="0"/>
                        <a:cs typeface="Times New Roman" panose="02020603050405020304" pitchFamily="18" charset="0"/>
                      </a:endParaRPr>
                    </a:p>
                  </a:txBody>
                  <a:tcPr marL="53020" marR="53020" marT="0" marB="0"/>
                </a:tc>
                <a:tc>
                  <a:txBody>
                    <a:bodyPr/>
                    <a:lstStyle/>
                    <a:p>
                      <a:pPr algn="just">
                        <a:lnSpc>
                          <a:spcPct val="107000"/>
                        </a:lnSpc>
                        <a:spcAft>
                          <a:spcPts val="800"/>
                        </a:spcAft>
                      </a:pPr>
                      <a:r>
                        <a:rPr lang="en-US" sz="1400">
                          <a:effectLst/>
                        </a:rPr>
                        <a:t>At least 25 test cases as below</a:t>
                      </a:r>
                      <a:endParaRPr lang="nb-NO" sz="1400">
                        <a:effectLst/>
                        <a:latin typeface="Calibri" panose="020F0502020204030204" pitchFamily="34" charset="0"/>
                        <a:ea typeface="Calibri" panose="020F0502020204030204" pitchFamily="34" charset="0"/>
                        <a:cs typeface="Times New Roman" panose="02020603050405020304" pitchFamily="18" charset="0"/>
                      </a:endParaRPr>
                    </a:p>
                  </a:txBody>
                  <a:tcPr marL="53020" marR="53020" marT="0" marB="0"/>
                </a:tc>
                <a:tc>
                  <a:txBody>
                    <a:bodyPr/>
                    <a:lstStyle/>
                    <a:p>
                      <a:pPr algn="just">
                        <a:lnSpc>
                          <a:spcPct val="107000"/>
                        </a:lnSpc>
                        <a:spcAft>
                          <a:spcPts val="800"/>
                        </a:spcAft>
                      </a:pPr>
                      <a:r>
                        <a:rPr lang="en-US" sz="1400">
                          <a:effectLst/>
                        </a:rPr>
                        <a:t>Blackbox</a:t>
                      </a:r>
                      <a:endParaRPr lang="nb-NO" sz="1400">
                        <a:effectLst/>
                        <a:latin typeface="Calibri" panose="020F0502020204030204" pitchFamily="34" charset="0"/>
                        <a:ea typeface="Calibri" panose="020F0502020204030204" pitchFamily="34" charset="0"/>
                        <a:cs typeface="Times New Roman" panose="02020603050405020304" pitchFamily="18" charset="0"/>
                      </a:endParaRPr>
                    </a:p>
                  </a:txBody>
                  <a:tcPr marL="53020" marR="53020" marT="0" marB="0"/>
                </a:tc>
                <a:tc>
                  <a:txBody>
                    <a:bodyPr/>
                    <a:lstStyle/>
                    <a:p>
                      <a:pPr algn="just">
                        <a:lnSpc>
                          <a:spcPct val="107000"/>
                        </a:lnSpc>
                        <a:spcAft>
                          <a:spcPts val="800"/>
                        </a:spcAft>
                      </a:pPr>
                      <a:r>
                        <a:rPr lang="en-US" sz="1400">
                          <a:effectLst/>
                        </a:rPr>
                        <a:t>Pin code,</a:t>
                      </a:r>
                      <a:endParaRPr lang="nb-NO" sz="1400">
                        <a:effectLst/>
                      </a:endParaRPr>
                    </a:p>
                    <a:p>
                      <a:pPr algn="just">
                        <a:lnSpc>
                          <a:spcPct val="107000"/>
                        </a:lnSpc>
                        <a:spcAft>
                          <a:spcPts val="800"/>
                        </a:spcAft>
                      </a:pPr>
                      <a:r>
                        <a:rPr lang="en-US" sz="1400">
                          <a:effectLst/>
                        </a:rPr>
                        <a:t>Amount to withdraw</a:t>
                      </a:r>
                      <a:endParaRPr lang="nb-NO" sz="1400">
                        <a:effectLst/>
                        <a:latin typeface="Calibri" panose="020F0502020204030204" pitchFamily="34" charset="0"/>
                        <a:ea typeface="Calibri" panose="020F0502020204030204" pitchFamily="34" charset="0"/>
                        <a:cs typeface="Times New Roman" panose="02020603050405020304" pitchFamily="18" charset="0"/>
                      </a:endParaRPr>
                    </a:p>
                  </a:txBody>
                  <a:tcPr marL="53020" marR="53020" marT="0" marB="0"/>
                </a:tc>
                <a:tc>
                  <a:txBody>
                    <a:bodyPr/>
                    <a:lstStyle/>
                    <a:p>
                      <a:pPr algn="just">
                        <a:lnSpc>
                          <a:spcPct val="100000"/>
                        </a:lnSpc>
                        <a:spcAft>
                          <a:spcPts val="0"/>
                        </a:spcAft>
                      </a:pPr>
                      <a:r>
                        <a:rPr lang="en-US" sz="1200" dirty="0">
                          <a:effectLst/>
                          <a:latin typeface="+mn-lt"/>
                          <a:ea typeface="Calibri" panose="020F0502020204030204" pitchFamily="34" charset="0"/>
                          <a:cs typeface="Times New Roman" panose="02020603050405020304" pitchFamily="18" charset="0"/>
                        </a:rPr>
                        <a:t>Requirement coverage</a:t>
                      </a:r>
                      <a:endParaRPr lang="nb-NO" sz="11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15264453"/>
                  </a:ext>
                </a:extLst>
              </a:tr>
              <a:tr h="1354307">
                <a:tc>
                  <a:txBody>
                    <a:bodyPr/>
                    <a:lstStyle/>
                    <a:p>
                      <a:pPr algn="just">
                        <a:lnSpc>
                          <a:spcPct val="107000"/>
                        </a:lnSpc>
                        <a:spcAft>
                          <a:spcPts val="800"/>
                        </a:spcAft>
                      </a:pPr>
                      <a:r>
                        <a:rPr lang="en-US" sz="1400">
                          <a:effectLst/>
                        </a:rPr>
                        <a:t>Usability test</a:t>
                      </a:r>
                      <a:endParaRPr lang="nb-NO" sz="1400">
                        <a:effectLst/>
                        <a:latin typeface="Calibri" panose="020F0502020204030204" pitchFamily="34" charset="0"/>
                        <a:ea typeface="Calibri" panose="020F0502020204030204" pitchFamily="34" charset="0"/>
                        <a:cs typeface="Times New Roman" panose="02020603050405020304" pitchFamily="18" charset="0"/>
                      </a:endParaRPr>
                    </a:p>
                  </a:txBody>
                  <a:tcPr marL="53020" marR="53020" marT="0" marB="0"/>
                </a:tc>
                <a:tc>
                  <a:txBody>
                    <a:bodyPr/>
                    <a:lstStyle/>
                    <a:p>
                      <a:pPr algn="just">
                        <a:lnSpc>
                          <a:spcPct val="107000"/>
                        </a:lnSpc>
                        <a:spcAft>
                          <a:spcPts val="800"/>
                        </a:spcAft>
                      </a:pPr>
                      <a:r>
                        <a:rPr lang="en-US" sz="1400">
                          <a:effectLst/>
                        </a:rPr>
                        <a:t>Evaluate the user experience with the ATM interfaces with the two scenarios with successful and unsuccessful ATM transactions </a:t>
                      </a:r>
                      <a:endParaRPr lang="nb-NO" sz="1400">
                        <a:effectLst/>
                        <a:latin typeface="Calibri" panose="020F0502020204030204" pitchFamily="34" charset="0"/>
                        <a:ea typeface="Calibri" panose="020F0502020204030204" pitchFamily="34" charset="0"/>
                        <a:cs typeface="Times New Roman" panose="02020603050405020304" pitchFamily="18" charset="0"/>
                      </a:endParaRPr>
                    </a:p>
                  </a:txBody>
                  <a:tcPr marL="53020" marR="53020" marT="0" marB="0"/>
                </a:tc>
                <a:tc>
                  <a:txBody>
                    <a:bodyPr/>
                    <a:lstStyle/>
                    <a:p>
                      <a:pPr algn="just">
                        <a:lnSpc>
                          <a:spcPct val="107000"/>
                        </a:lnSpc>
                        <a:spcAft>
                          <a:spcPts val="800"/>
                        </a:spcAft>
                      </a:pPr>
                      <a:r>
                        <a:rPr lang="en-US" sz="1400">
                          <a:effectLst/>
                        </a:rPr>
                        <a:t>At least 2 test cases</a:t>
                      </a:r>
                      <a:endParaRPr lang="nb-NO" sz="1400">
                        <a:effectLst/>
                        <a:latin typeface="Calibri" panose="020F0502020204030204" pitchFamily="34" charset="0"/>
                        <a:ea typeface="Calibri" panose="020F0502020204030204" pitchFamily="34" charset="0"/>
                        <a:cs typeface="Times New Roman" panose="02020603050405020304" pitchFamily="18" charset="0"/>
                      </a:endParaRPr>
                    </a:p>
                  </a:txBody>
                  <a:tcPr marL="53020" marR="53020" marT="0" marB="0"/>
                </a:tc>
                <a:tc>
                  <a:txBody>
                    <a:bodyPr/>
                    <a:lstStyle/>
                    <a:p>
                      <a:pPr algn="just">
                        <a:lnSpc>
                          <a:spcPct val="107000"/>
                        </a:lnSpc>
                        <a:spcAft>
                          <a:spcPts val="800"/>
                        </a:spcAft>
                      </a:pPr>
                      <a:r>
                        <a:rPr lang="en-US" sz="1400">
                          <a:effectLst/>
                        </a:rPr>
                        <a:t>Blackbox</a:t>
                      </a:r>
                      <a:endParaRPr lang="nb-NO" sz="1400">
                        <a:effectLst/>
                        <a:latin typeface="Calibri" panose="020F0502020204030204" pitchFamily="34" charset="0"/>
                        <a:ea typeface="Calibri" panose="020F0502020204030204" pitchFamily="34" charset="0"/>
                        <a:cs typeface="Times New Roman" panose="02020603050405020304" pitchFamily="18" charset="0"/>
                      </a:endParaRPr>
                    </a:p>
                  </a:txBody>
                  <a:tcPr marL="53020" marR="53020" marT="0" marB="0"/>
                </a:tc>
                <a:tc>
                  <a:txBody>
                    <a:bodyPr/>
                    <a:lstStyle/>
                    <a:p>
                      <a:pPr algn="just">
                        <a:lnSpc>
                          <a:spcPct val="107000"/>
                        </a:lnSpc>
                        <a:spcAft>
                          <a:spcPts val="800"/>
                        </a:spcAft>
                      </a:pPr>
                      <a:r>
                        <a:rPr lang="en-US" sz="1400">
                          <a:effectLst/>
                        </a:rPr>
                        <a:t>Tasks to perform</a:t>
                      </a:r>
                      <a:endParaRPr lang="nb-NO" sz="1400">
                        <a:effectLst/>
                      </a:endParaRPr>
                    </a:p>
                    <a:p>
                      <a:pPr algn="just">
                        <a:lnSpc>
                          <a:spcPct val="107000"/>
                        </a:lnSpc>
                        <a:spcAft>
                          <a:spcPts val="800"/>
                        </a:spcAft>
                      </a:pPr>
                      <a:r>
                        <a:rPr lang="en-US" sz="1400">
                          <a:effectLst/>
                        </a:rPr>
                        <a:t>Pin code,</a:t>
                      </a:r>
                      <a:endParaRPr lang="nb-NO" sz="1400">
                        <a:effectLst/>
                      </a:endParaRPr>
                    </a:p>
                    <a:p>
                      <a:pPr algn="just">
                        <a:lnSpc>
                          <a:spcPct val="107000"/>
                        </a:lnSpc>
                        <a:spcAft>
                          <a:spcPts val="800"/>
                        </a:spcAft>
                      </a:pPr>
                      <a:r>
                        <a:rPr lang="en-US" sz="1400">
                          <a:effectLst/>
                        </a:rPr>
                        <a:t>Amount to withdraw</a:t>
                      </a:r>
                      <a:endParaRPr lang="nb-NO" sz="1400">
                        <a:effectLst/>
                        <a:latin typeface="Calibri" panose="020F0502020204030204" pitchFamily="34" charset="0"/>
                        <a:ea typeface="Calibri" panose="020F0502020204030204" pitchFamily="34" charset="0"/>
                        <a:cs typeface="Times New Roman" panose="02020603050405020304" pitchFamily="18" charset="0"/>
                      </a:endParaRPr>
                    </a:p>
                  </a:txBody>
                  <a:tcPr marL="53020" marR="53020" marT="0" marB="0"/>
                </a:tc>
                <a:tc>
                  <a:txBody>
                    <a:bodyPr/>
                    <a:lstStyle/>
                    <a:p>
                      <a:pPr algn="just">
                        <a:lnSpc>
                          <a:spcPct val="100000"/>
                        </a:lnSpc>
                        <a:spcAft>
                          <a:spcPts val="0"/>
                        </a:spcAft>
                      </a:pPr>
                      <a:r>
                        <a:rPr lang="en-US" sz="1200" dirty="0">
                          <a:effectLst/>
                          <a:latin typeface="+mn-lt"/>
                          <a:ea typeface="Calibri" panose="020F0502020204030204" pitchFamily="34" charset="0"/>
                          <a:cs typeface="Times New Roman" panose="02020603050405020304" pitchFamily="18" charset="0"/>
                        </a:rPr>
                        <a:t>Usability score</a:t>
                      </a:r>
                      <a:endParaRPr lang="nb-NO" sz="11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36658612"/>
                  </a:ext>
                </a:extLst>
              </a:tr>
              <a:tr h="1178360">
                <a:tc>
                  <a:txBody>
                    <a:bodyPr/>
                    <a:lstStyle/>
                    <a:p>
                      <a:pPr algn="just">
                        <a:lnSpc>
                          <a:spcPct val="107000"/>
                        </a:lnSpc>
                        <a:spcAft>
                          <a:spcPts val="800"/>
                        </a:spcAft>
                      </a:pPr>
                      <a:r>
                        <a:rPr lang="en-US" sz="1400">
                          <a:effectLst/>
                        </a:rPr>
                        <a:t>Performance test</a:t>
                      </a:r>
                      <a:endParaRPr lang="nb-NO" sz="1400">
                        <a:effectLst/>
                        <a:latin typeface="Calibri" panose="020F0502020204030204" pitchFamily="34" charset="0"/>
                        <a:ea typeface="Calibri" panose="020F0502020204030204" pitchFamily="34" charset="0"/>
                        <a:cs typeface="Times New Roman" panose="02020603050405020304" pitchFamily="18" charset="0"/>
                      </a:endParaRPr>
                    </a:p>
                  </a:txBody>
                  <a:tcPr marL="53020" marR="53020" marT="0" marB="0"/>
                </a:tc>
                <a:tc>
                  <a:txBody>
                    <a:bodyPr/>
                    <a:lstStyle/>
                    <a:p>
                      <a:pPr algn="just">
                        <a:lnSpc>
                          <a:spcPct val="107000"/>
                        </a:lnSpc>
                        <a:spcAft>
                          <a:spcPts val="800"/>
                        </a:spcAft>
                      </a:pPr>
                      <a:r>
                        <a:rPr lang="en-US" sz="1400">
                          <a:effectLst/>
                        </a:rPr>
                        <a:t>Simulating POS system’s transaction processing under extreme conditions</a:t>
                      </a:r>
                      <a:br>
                        <a:rPr lang="en-US" sz="1400">
                          <a:effectLst/>
                        </a:rPr>
                      </a:br>
                      <a:r>
                        <a:rPr lang="en-US" sz="1400">
                          <a:effectLst/>
                        </a:rPr>
                        <a:t>Internet-based transactions</a:t>
                      </a:r>
                      <a:endParaRPr lang="nb-NO" sz="1400">
                        <a:effectLst/>
                        <a:latin typeface="Calibri" panose="020F0502020204030204" pitchFamily="34" charset="0"/>
                        <a:ea typeface="Calibri" panose="020F0502020204030204" pitchFamily="34" charset="0"/>
                        <a:cs typeface="Times New Roman" panose="02020603050405020304" pitchFamily="18" charset="0"/>
                      </a:endParaRPr>
                    </a:p>
                  </a:txBody>
                  <a:tcPr marL="53020" marR="53020" marT="0" marB="0"/>
                </a:tc>
                <a:tc>
                  <a:txBody>
                    <a:bodyPr/>
                    <a:lstStyle/>
                    <a:p>
                      <a:pPr algn="just">
                        <a:lnSpc>
                          <a:spcPct val="107000"/>
                        </a:lnSpc>
                        <a:spcAft>
                          <a:spcPts val="800"/>
                        </a:spcAft>
                      </a:pPr>
                      <a:r>
                        <a:rPr lang="en-US" sz="1400">
                          <a:effectLst/>
                        </a:rPr>
                        <a:t>1 test with 100 transactions and another test with 1000 transactions</a:t>
                      </a:r>
                      <a:endParaRPr lang="nb-NO" sz="1400">
                        <a:effectLst/>
                        <a:latin typeface="Calibri" panose="020F0502020204030204" pitchFamily="34" charset="0"/>
                        <a:ea typeface="Calibri" panose="020F0502020204030204" pitchFamily="34" charset="0"/>
                        <a:cs typeface="Times New Roman" panose="02020603050405020304" pitchFamily="18" charset="0"/>
                      </a:endParaRPr>
                    </a:p>
                  </a:txBody>
                  <a:tcPr marL="53020" marR="53020" marT="0" marB="0"/>
                </a:tc>
                <a:tc>
                  <a:txBody>
                    <a:bodyPr/>
                    <a:lstStyle/>
                    <a:p>
                      <a:pPr algn="just">
                        <a:lnSpc>
                          <a:spcPct val="107000"/>
                        </a:lnSpc>
                        <a:spcAft>
                          <a:spcPts val="800"/>
                        </a:spcAft>
                      </a:pPr>
                      <a:r>
                        <a:rPr lang="en-US" sz="1400">
                          <a:effectLst/>
                        </a:rPr>
                        <a:t>Blackbox</a:t>
                      </a:r>
                      <a:endParaRPr lang="nb-NO" sz="1400">
                        <a:effectLst/>
                        <a:latin typeface="Calibri" panose="020F0502020204030204" pitchFamily="34" charset="0"/>
                        <a:ea typeface="Calibri" panose="020F0502020204030204" pitchFamily="34" charset="0"/>
                        <a:cs typeface="Times New Roman" panose="02020603050405020304" pitchFamily="18" charset="0"/>
                      </a:endParaRPr>
                    </a:p>
                  </a:txBody>
                  <a:tcPr marL="53020" marR="53020" marT="0" marB="0"/>
                </a:tc>
                <a:tc>
                  <a:txBody>
                    <a:bodyPr/>
                    <a:lstStyle/>
                    <a:p>
                      <a:pPr algn="just">
                        <a:lnSpc>
                          <a:spcPct val="107000"/>
                        </a:lnSpc>
                        <a:spcAft>
                          <a:spcPts val="800"/>
                        </a:spcAft>
                      </a:pPr>
                      <a:r>
                        <a:rPr lang="en-US" sz="1400">
                          <a:effectLst/>
                        </a:rPr>
                        <a:t>Number of transactions</a:t>
                      </a:r>
                      <a:endParaRPr lang="nb-NO" sz="1400">
                        <a:effectLst/>
                      </a:endParaRPr>
                    </a:p>
                    <a:p>
                      <a:pPr algn="just">
                        <a:lnSpc>
                          <a:spcPct val="107000"/>
                        </a:lnSpc>
                        <a:spcAft>
                          <a:spcPts val="800"/>
                        </a:spcAft>
                      </a:pPr>
                      <a:r>
                        <a:rPr lang="en-US" sz="1400">
                          <a:effectLst/>
                        </a:rPr>
                        <a:t>Amount to withdraw</a:t>
                      </a:r>
                      <a:endParaRPr lang="nb-NO" sz="1400">
                        <a:effectLst/>
                        <a:latin typeface="Calibri" panose="020F0502020204030204" pitchFamily="34" charset="0"/>
                        <a:ea typeface="Calibri" panose="020F0502020204030204" pitchFamily="34" charset="0"/>
                        <a:cs typeface="Times New Roman" panose="02020603050405020304" pitchFamily="18" charset="0"/>
                      </a:endParaRPr>
                    </a:p>
                  </a:txBody>
                  <a:tcPr marL="53020" marR="53020" marT="0" marB="0"/>
                </a:tc>
                <a:tc>
                  <a:txBody>
                    <a:bodyPr/>
                    <a:lstStyle/>
                    <a:p>
                      <a:pPr algn="just">
                        <a:lnSpc>
                          <a:spcPct val="100000"/>
                        </a:lnSpc>
                        <a:spcAft>
                          <a:spcPts val="0"/>
                        </a:spcAft>
                      </a:pPr>
                      <a:r>
                        <a:rPr lang="en-US" sz="1200" dirty="0">
                          <a:effectLst/>
                          <a:latin typeface="+mn-lt"/>
                          <a:ea typeface="Calibri" panose="020F0502020204030204" pitchFamily="34" charset="0"/>
                          <a:cs typeface="Times New Roman" panose="02020603050405020304" pitchFamily="18" charset="0"/>
                        </a:rPr>
                        <a:t>Transaction time</a:t>
                      </a:r>
                      <a:endParaRPr lang="nb-NO" sz="1100" dirty="0">
                        <a:effectLst/>
                        <a:latin typeface="+mn-lt"/>
                        <a:ea typeface="Calibri" panose="020F0502020204030204" pitchFamily="34" charset="0"/>
                        <a:cs typeface="Times New Roman" panose="02020603050405020304" pitchFamily="18" charset="0"/>
                      </a:endParaRPr>
                    </a:p>
                    <a:p>
                      <a:pPr algn="just">
                        <a:lnSpc>
                          <a:spcPct val="100000"/>
                        </a:lnSpc>
                        <a:spcAft>
                          <a:spcPts val="0"/>
                        </a:spcAft>
                      </a:pPr>
                      <a:r>
                        <a:rPr lang="en-US" sz="1200" dirty="0">
                          <a:effectLst/>
                          <a:latin typeface="+mn-lt"/>
                          <a:ea typeface="Calibri" panose="020F0502020204030204" pitchFamily="34" charset="0"/>
                          <a:cs typeface="Times New Roman" panose="02020603050405020304" pitchFamily="18" charset="0"/>
                        </a:rPr>
                        <a:t>Delayed time</a:t>
                      </a:r>
                      <a:endParaRPr lang="nb-NO" sz="11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39305405"/>
                  </a:ext>
                </a:extLst>
              </a:tr>
            </a:tbl>
          </a:graphicData>
        </a:graphic>
      </p:graphicFrame>
      <p:sp>
        <p:nvSpPr>
          <p:cNvPr id="4" name="Date Placeholder 3">
            <a:extLst>
              <a:ext uri="{FF2B5EF4-FFF2-40B4-BE49-F238E27FC236}">
                <a16:creationId xmlns:a16="http://schemas.microsoft.com/office/drawing/2014/main" id="{CE0EB22C-848E-13E6-20EC-9820E4748ED1}"/>
              </a:ext>
            </a:extLst>
          </p:cNvPr>
          <p:cNvSpPr>
            <a:spLocks noGrp="1"/>
          </p:cNvSpPr>
          <p:nvPr>
            <p:ph type="dt" sz="half" idx="10"/>
          </p:nvPr>
        </p:nvSpPr>
        <p:spPr/>
        <p:txBody>
          <a:bodyPr/>
          <a:lstStyle/>
          <a:p>
            <a:r>
              <a:rPr lang="en-US"/>
              <a:t>Sep 2019</a:t>
            </a:r>
          </a:p>
        </p:txBody>
      </p:sp>
      <p:sp>
        <p:nvSpPr>
          <p:cNvPr id="5" name="Footer Placeholder 4">
            <a:extLst>
              <a:ext uri="{FF2B5EF4-FFF2-40B4-BE49-F238E27FC236}">
                <a16:creationId xmlns:a16="http://schemas.microsoft.com/office/drawing/2014/main" id="{A2768773-26CB-1343-BBF8-BDD682C316F1}"/>
              </a:ext>
            </a:extLst>
          </p:cNvPr>
          <p:cNvSpPr>
            <a:spLocks noGrp="1"/>
          </p:cNvSpPr>
          <p:nvPr>
            <p:ph type="ftr" sz="quarter" idx="11"/>
          </p:nvPr>
        </p:nvSpPr>
        <p:spPr/>
        <p:txBody>
          <a:bodyPr/>
          <a:lstStyle/>
          <a:p>
            <a:r>
              <a:rPr lang="en-US"/>
              <a:t>Chapter 8. Software testing</a:t>
            </a:r>
          </a:p>
        </p:txBody>
      </p:sp>
      <p:sp>
        <p:nvSpPr>
          <p:cNvPr id="6" name="Slide Number Placeholder 5">
            <a:extLst>
              <a:ext uri="{FF2B5EF4-FFF2-40B4-BE49-F238E27FC236}">
                <a16:creationId xmlns:a16="http://schemas.microsoft.com/office/drawing/2014/main" id="{70C93C94-2CF5-F9D8-78BC-CD50DA216247}"/>
              </a:ext>
            </a:extLst>
          </p:cNvPr>
          <p:cNvSpPr>
            <a:spLocks noGrp="1"/>
          </p:cNvSpPr>
          <p:nvPr>
            <p:ph type="sldNum" sz="quarter" idx="12"/>
          </p:nvPr>
        </p:nvSpPr>
        <p:spPr/>
        <p:txBody>
          <a:bodyPr/>
          <a:lstStyle/>
          <a:p>
            <a:fld id="{CB105B8D-1C36-1C40-961B-CAAB1DD98B28}" type="slidenum">
              <a:rPr lang="en-US" smtClean="0"/>
              <a:pPr/>
              <a:t>59</a:t>
            </a:fld>
            <a:endParaRPr lang="en-US" dirty="0"/>
          </a:p>
        </p:txBody>
      </p:sp>
    </p:spTree>
    <p:extLst>
      <p:ext uri="{BB962C8B-B14F-4D97-AF65-F5344CB8AC3E}">
        <p14:creationId xmlns:p14="http://schemas.microsoft.com/office/powerpoint/2010/main" val="1828123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Process quality vs. Product quality</a:t>
            </a:r>
          </a:p>
        </p:txBody>
      </p:sp>
      <p:sp>
        <p:nvSpPr>
          <p:cNvPr id="3" name="Content Placeholder 2"/>
          <p:cNvSpPr>
            <a:spLocks noGrp="1"/>
          </p:cNvSpPr>
          <p:nvPr>
            <p:ph idx="1"/>
          </p:nvPr>
        </p:nvSpPr>
        <p:spPr>
          <a:xfrm>
            <a:off x="1298714" y="1600201"/>
            <a:ext cx="10170663" cy="2210291"/>
          </a:xfrm>
        </p:spPr>
        <p:txBody>
          <a:bodyPr>
            <a:normAutofit/>
          </a:bodyPr>
          <a:lstStyle/>
          <a:p>
            <a:pPr>
              <a:spcBef>
                <a:spcPts val="0"/>
              </a:spcBef>
              <a:defRPr/>
            </a:pPr>
            <a:r>
              <a:rPr lang="en-US" dirty="0"/>
              <a:t>Quality can mean the difference between excellence and disaster</a:t>
            </a:r>
          </a:p>
          <a:p>
            <a:pPr lvl="1">
              <a:spcBef>
                <a:spcPts val="0"/>
              </a:spcBef>
              <a:defRPr/>
            </a:pPr>
            <a:r>
              <a:rPr lang="en-US" dirty="0"/>
              <a:t>Airbus A400M Atlas crash in 2015, 4 killed</a:t>
            </a:r>
          </a:p>
          <a:p>
            <a:endParaRPr lang="en-US" dirty="0"/>
          </a:p>
        </p:txBody>
      </p:sp>
      <p:pic>
        <p:nvPicPr>
          <p:cNvPr id="5" name="Picture 4"/>
          <p:cNvPicPr>
            <a:picLocks noChangeAspect="1"/>
          </p:cNvPicPr>
          <p:nvPr/>
        </p:nvPicPr>
        <p:blipFill rotWithShape="1">
          <a:blip r:embed="rId3"/>
          <a:srcRect t="19675" b="18522"/>
          <a:stretch/>
        </p:blipFill>
        <p:spPr>
          <a:xfrm>
            <a:off x="2570922" y="3294179"/>
            <a:ext cx="9621079" cy="3563821"/>
          </a:xfrm>
          <a:prstGeom prst="rect">
            <a:avLst/>
          </a:prstGeom>
        </p:spPr>
      </p:pic>
    </p:spTree>
    <p:extLst>
      <p:ext uri="{BB962C8B-B14F-4D97-AF65-F5344CB8AC3E}">
        <p14:creationId xmlns:p14="http://schemas.microsoft.com/office/powerpoint/2010/main" val="28122974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C006D-AEF2-7617-0AC4-D043611624CF}"/>
              </a:ext>
            </a:extLst>
          </p:cNvPr>
          <p:cNvSpPr>
            <a:spLocks noGrp="1"/>
          </p:cNvSpPr>
          <p:nvPr>
            <p:ph type="title"/>
          </p:nvPr>
        </p:nvSpPr>
        <p:spPr/>
        <p:txBody>
          <a:bodyPr/>
          <a:lstStyle/>
          <a:p>
            <a:r>
              <a:rPr lang="nb-NO" dirty="0"/>
              <a:t>USER ACCEPTANCE TEST (UAT)</a:t>
            </a:r>
          </a:p>
        </p:txBody>
      </p:sp>
      <p:sp>
        <p:nvSpPr>
          <p:cNvPr id="3" name="Content Placeholder 2">
            <a:extLst>
              <a:ext uri="{FF2B5EF4-FFF2-40B4-BE49-F238E27FC236}">
                <a16:creationId xmlns:a16="http://schemas.microsoft.com/office/drawing/2014/main" id="{ABD4259E-0238-D442-2062-89651E43E921}"/>
              </a:ext>
            </a:extLst>
          </p:cNvPr>
          <p:cNvSpPr>
            <a:spLocks noGrp="1"/>
          </p:cNvSpPr>
          <p:nvPr>
            <p:ph idx="1"/>
          </p:nvPr>
        </p:nvSpPr>
        <p:spPr/>
        <p:txBody>
          <a:bodyPr/>
          <a:lstStyle/>
          <a:p>
            <a:r>
              <a:rPr lang="en-US" dirty="0"/>
              <a:t>acceptance testing is a test conducted to determine if the requirements of a specification or contract are met</a:t>
            </a:r>
          </a:p>
          <a:p>
            <a:r>
              <a:rPr lang="en-US" dirty="0"/>
              <a:t>It can look like a system test … with customer involvement</a:t>
            </a:r>
          </a:p>
          <a:p>
            <a:r>
              <a:rPr lang="en-US" dirty="0"/>
              <a:t>It is </a:t>
            </a:r>
            <a:r>
              <a:rPr lang="en-US" dirty="0" err="1"/>
              <a:t>blackbox</a:t>
            </a:r>
            <a:r>
              <a:rPr lang="en-US" dirty="0"/>
              <a:t> testing</a:t>
            </a:r>
          </a:p>
          <a:p>
            <a:r>
              <a:rPr lang="en-US" dirty="0"/>
              <a:t>It may involve performance test, stress test, usability test, </a:t>
            </a:r>
            <a:r>
              <a:rPr lang="en-US" dirty="0" err="1"/>
              <a:t>etc</a:t>
            </a:r>
            <a:endParaRPr lang="en-US" dirty="0"/>
          </a:p>
          <a:p>
            <a:r>
              <a:rPr lang="en-US" dirty="0"/>
              <a:t>Testers should be given real-life scenarios such as the three most common or difficult tasks that the users they represent will undertake</a:t>
            </a:r>
            <a:endParaRPr lang="nb-NO" dirty="0"/>
          </a:p>
        </p:txBody>
      </p:sp>
      <p:sp>
        <p:nvSpPr>
          <p:cNvPr id="4" name="Date Placeholder 3">
            <a:extLst>
              <a:ext uri="{FF2B5EF4-FFF2-40B4-BE49-F238E27FC236}">
                <a16:creationId xmlns:a16="http://schemas.microsoft.com/office/drawing/2014/main" id="{B5729B78-B401-6E73-2047-A8DD699C30AB}"/>
              </a:ext>
            </a:extLst>
          </p:cNvPr>
          <p:cNvSpPr>
            <a:spLocks noGrp="1"/>
          </p:cNvSpPr>
          <p:nvPr>
            <p:ph type="dt" sz="half" idx="10"/>
          </p:nvPr>
        </p:nvSpPr>
        <p:spPr/>
        <p:txBody>
          <a:bodyPr/>
          <a:lstStyle/>
          <a:p>
            <a:r>
              <a:rPr lang="en-US"/>
              <a:t>Sep 2019</a:t>
            </a:r>
          </a:p>
        </p:txBody>
      </p:sp>
      <p:sp>
        <p:nvSpPr>
          <p:cNvPr id="5" name="Footer Placeholder 4">
            <a:extLst>
              <a:ext uri="{FF2B5EF4-FFF2-40B4-BE49-F238E27FC236}">
                <a16:creationId xmlns:a16="http://schemas.microsoft.com/office/drawing/2014/main" id="{F91BF3DC-75BF-A9D1-9722-B27611269A76}"/>
              </a:ext>
            </a:extLst>
          </p:cNvPr>
          <p:cNvSpPr>
            <a:spLocks noGrp="1"/>
          </p:cNvSpPr>
          <p:nvPr>
            <p:ph type="ftr" sz="quarter" idx="11"/>
          </p:nvPr>
        </p:nvSpPr>
        <p:spPr/>
        <p:txBody>
          <a:bodyPr/>
          <a:lstStyle/>
          <a:p>
            <a:r>
              <a:rPr lang="en-US"/>
              <a:t>Chapter 8. Software testing</a:t>
            </a:r>
          </a:p>
        </p:txBody>
      </p:sp>
      <p:sp>
        <p:nvSpPr>
          <p:cNvPr id="6" name="Slide Number Placeholder 5">
            <a:extLst>
              <a:ext uri="{FF2B5EF4-FFF2-40B4-BE49-F238E27FC236}">
                <a16:creationId xmlns:a16="http://schemas.microsoft.com/office/drawing/2014/main" id="{F0B5849B-A16C-8CD3-A907-A0A818973BD6}"/>
              </a:ext>
            </a:extLst>
          </p:cNvPr>
          <p:cNvSpPr>
            <a:spLocks noGrp="1"/>
          </p:cNvSpPr>
          <p:nvPr>
            <p:ph type="sldNum" sz="quarter" idx="12"/>
          </p:nvPr>
        </p:nvSpPr>
        <p:spPr/>
        <p:txBody>
          <a:bodyPr/>
          <a:lstStyle/>
          <a:p>
            <a:fld id="{CB105B8D-1C36-1C40-961B-CAAB1DD98B28}" type="slidenum">
              <a:rPr lang="en-US" smtClean="0"/>
              <a:pPr/>
              <a:t>60</a:t>
            </a:fld>
            <a:endParaRPr lang="en-US"/>
          </a:p>
        </p:txBody>
      </p:sp>
    </p:spTree>
    <p:extLst>
      <p:ext uri="{BB962C8B-B14F-4D97-AF65-F5344CB8AC3E}">
        <p14:creationId xmlns:p14="http://schemas.microsoft.com/office/powerpoint/2010/main" val="25890552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Stages in the acceptance testing process</a:t>
            </a:r>
            <a:endParaRPr lang="en-US" dirty="0"/>
          </a:p>
        </p:txBody>
      </p:sp>
      <p:sp>
        <p:nvSpPr>
          <p:cNvPr id="3" name="Content Placeholder 2"/>
          <p:cNvSpPr>
            <a:spLocks noGrp="1"/>
          </p:cNvSpPr>
          <p:nvPr>
            <p:ph idx="1"/>
          </p:nvPr>
        </p:nvSpPr>
        <p:spPr/>
        <p:txBody>
          <a:bodyPr>
            <a:normAutofit fontScale="85000" lnSpcReduction="20000"/>
          </a:bodyPr>
          <a:lstStyle/>
          <a:p>
            <a:endParaRPr lang="en-US" dirty="0"/>
          </a:p>
          <a:p>
            <a:endParaRPr lang="en-US" dirty="0"/>
          </a:p>
          <a:p>
            <a:endParaRPr lang="en-US" dirty="0"/>
          </a:p>
          <a:p>
            <a:endParaRPr lang="en-US" dirty="0"/>
          </a:p>
          <a:p>
            <a:r>
              <a:rPr lang="en-US" dirty="0"/>
              <a:t>Define acceptance criteria</a:t>
            </a:r>
          </a:p>
          <a:p>
            <a:r>
              <a:rPr lang="en-US" dirty="0"/>
              <a:t>Plan acceptance testing</a:t>
            </a:r>
          </a:p>
          <a:p>
            <a:r>
              <a:rPr lang="en-US" dirty="0"/>
              <a:t>Derive acceptance tests</a:t>
            </a:r>
          </a:p>
          <a:p>
            <a:r>
              <a:rPr lang="en-US" dirty="0"/>
              <a:t>Run acceptance tests</a:t>
            </a:r>
          </a:p>
          <a:p>
            <a:r>
              <a:rPr lang="en-US" dirty="0"/>
              <a:t>Negotiate test results</a:t>
            </a:r>
          </a:p>
          <a:p>
            <a:r>
              <a:rPr lang="en-US" dirty="0"/>
              <a:t>Reject/accept system</a:t>
            </a:r>
          </a:p>
        </p:txBody>
      </p:sp>
      <p:sp>
        <p:nvSpPr>
          <p:cNvPr id="6" name="Date Placeholder 5"/>
          <p:cNvSpPr>
            <a:spLocks noGrp="1"/>
          </p:cNvSpPr>
          <p:nvPr>
            <p:ph type="dt" sz="half" idx="10"/>
          </p:nvPr>
        </p:nvSpPr>
        <p:spPr/>
        <p:txBody>
          <a:bodyPr/>
          <a:lstStyle/>
          <a:p>
            <a:r>
              <a:rPr lang="en-US"/>
              <a:t>Sep 2019</a:t>
            </a:r>
          </a:p>
        </p:txBody>
      </p:sp>
      <p:sp>
        <p:nvSpPr>
          <p:cNvPr id="5" name="Footer Placeholder 4"/>
          <p:cNvSpPr>
            <a:spLocks noGrp="1"/>
          </p:cNvSpPr>
          <p:nvPr>
            <p:ph type="ftr" sz="quarter" idx="11"/>
          </p:nvPr>
        </p:nvSpPr>
        <p:spPr/>
        <p:txBody>
          <a:bodyPr/>
          <a:lstStyle/>
          <a:p>
            <a:r>
              <a:rPr lang="en-US"/>
              <a:t>Chapter 8. Software testing</a:t>
            </a:r>
          </a:p>
        </p:txBody>
      </p:sp>
      <p:sp>
        <p:nvSpPr>
          <p:cNvPr id="4" name="Slide Number Placeholder 3"/>
          <p:cNvSpPr>
            <a:spLocks noGrp="1"/>
          </p:cNvSpPr>
          <p:nvPr>
            <p:ph type="sldNum" sz="quarter" idx="12"/>
          </p:nvPr>
        </p:nvSpPr>
        <p:spPr/>
        <p:txBody>
          <a:bodyPr/>
          <a:lstStyle/>
          <a:p>
            <a:fld id="{CB105B8D-1C36-1C40-961B-CAAB1DD98B28}" type="slidenum">
              <a:rPr lang="en-US" smtClean="0"/>
              <a:pPr/>
              <a:t>61</a:t>
            </a:fld>
            <a:endParaRPr lang="en-US"/>
          </a:p>
        </p:txBody>
      </p:sp>
      <p:pic>
        <p:nvPicPr>
          <p:cNvPr id="8" name="Picture 7" descr="8.11 Acceptance Testing.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7398" y="1311442"/>
            <a:ext cx="8797205" cy="1552448"/>
          </a:xfrm>
          <a:prstGeom prst="rect">
            <a:avLst/>
          </a:prstGeom>
        </p:spPr>
      </p:pic>
    </p:spTree>
    <p:extLst>
      <p:ext uri="{BB962C8B-B14F-4D97-AF65-F5344CB8AC3E}">
        <p14:creationId xmlns:p14="http://schemas.microsoft.com/office/powerpoint/2010/main" val="38933711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05D0B-D1BA-10AD-7217-FC5795C10FCE}"/>
              </a:ext>
            </a:extLst>
          </p:cNvPr>
          <p:cNvSpPr>
            <a:spLocks noGrp="1"/>
          </p:cNvSpPr>
          <p:nvPr>
            <p:ph type="title"/>
          </p:nvPr>
        </p:nvSpPr>
        <p:spPr/>
        <p:txBody>
          <a:bodyPr/>
          <a:lstStyle/>
          <a:p>
            <a:r>
              <a:rPr lang="nb-NO" dirty="0" err="1"/>
              <a:t>exercise</a:t>
            </a:r>
            <a:endParaRPr lang="nb-NO" dirty="0"/>
          </a:p>
        </p:txBody>
      </p:sp>
      <p:sp>
        <p:nvSpPr>
          <p:cNvPr id="3" name="Content Placeholder 2">
            <a:extLst>
              <a:ext uri="{FF2B5EF4-FFF2-40B4-BE49-F238E27FC236}">
                <a16:creationId xmlns:a16="http://schemas.microsoft.com/office/drawing/2014/main" id="{82BB1209-292E-EC9E-39F0-E55E9F953EA6}"/>
              </a:ext>
            </a:extLst>
          </p:cNvPr>
          <p:cNvSpPr>
            <a:spLocks noGrp="1"/>
          </p:cNvSpPr>
          <p:nvPr>
            <p:ph idx="1"/>
          </p:nvPr>
        </p:nvSpPr>
        <p:spPr/>
        <p:txBody>
          <a:bodyPr>
            <a:noAutofit/>
          </a:bodyPr>
          <a:lstStyle/>
          <a:p>
            <a:pPr marL="0" indent="0">
              <a:spcBef>
                <a:spcPts val="0"/>
              </a:spcBef>
              <a:spcAft>
                <a:spcPts val="0"/>
              </a:spcAft>
              <a:buNone/>
            </a:pPr>
            <a:r>
              <a:rPr lang="en-US" sz="1800" dirty="0"/>
              <a:t>Use Case: Logging into a Social Media Application</a:t>
            </a:r>
          </a:p>
          <a:p>
            <a:pPr marL="0" indent="0">
              <a:spcBef>
                <a:spcPts val="0"/>
              </a:spcBef>
              <a:spcAft>
                <a:spcPts val="0"/>
              </a:spcAft>
              <a:buNone/>
            </a:pPr>
            <a:r>
              <a:rPr lang="en-US" sz="1800" dirty="0"/>
              <a:t>Description: The user needs to log into a social media application in order to access their account and interact with other users.</a:t>
            </a:r>
          </a:p>
          <a:p>
            <a:pPr marL="0" indent="0">
              <a:spcBef>
                <a:spcPts val="0"/>
              </a:spcBef>
              <a:spcAft>
                <a:spcPts val="0"/>
              </a:spcAft>
              <a:buNone/>
            </a:pPr>
            <a:r>
              <a:rPr lang="en-US" sz="1800" dirty="0"/>
              <a:t>Actor: User</a:t>
            </a:r>
          </a:p>
          <a:p>
            <a:pPr marL="0" indent="0">
              <a:spcBef>
                <a:spcPts val="0"/>
              </a:spcBef>
              <a:spcAft>
                <a:spcPts val="0"/>
              </a:spcAft>
              <a:buNone/>
            </a:pPr>
            <a:r>
              <a:rPr lang="en-US" sz="1800" dirty="0"/>
              <a:t>Precondition: The user has already installed the social media application on their device.</a:t>
            </a:r>
          </a:p>
          <a:p>
            <a:pPr marL="0" indent="0">
              <a:spcBef>
                <a:spcPts val="0"/>
              </a:spcBef>
              <a:spcAft>
                <a:spcPts val="0"/>
              </a:spcAft>
              <a:buNone/>
            </a:pPr>
            <a:r>
              <a:rPr lang="en-US" sz="1800" dirty="0"/>
              <a:t>Basic Flow:</a:t>
            </a:r>
          </a:p>
          <a:p>
            <a:pPr>
              <a:spcBef>
                <a:spcPts val="0"/>
              </a:spcBef>
              <a:spcAft>
                <a:spcPts val="0"/>
              </a:spcAft>
            </a:pPr>
            <a:r>
              <a:rPr lang="en-US" sz="1800" dirty="0"/>
              <a:t>The user opens the social media application.</a:t>
            </a:r>
          </a:p>
          <a:p>
            <a:pPr>
              <a:spcBef>
                <a:spcPts val="0"/>
              </a:spcBef>
              <a:spcAft>
                <a:spcPts val="0"/>
              </a:spcAft>
            </a:pPr>
            <a:r>
              <a:rPr lang="en-US" sz="1800" dirty="0"/>
              <a:t>The application presents the login screen.</a:t>
            </a:r>
          </a:p>
          <a:p>
            <a:pPr>
              <a:spcBef>
                <a:spcPts val="0"/>
              </a:spcBef>
              <a:spcAft>
                <a:spcPts val="0"/>
              </a:spcAft>
            </a:pPr>
            <a:r>
              <a:rPr lang="en-US" sz="1800" dirty="0"/>
              <a:t>The user enters their username and password and clicks on the "Log In" button.</a:t>
            </a:r>
          </a:p>
          <a:p>
            <a:pPr>
              <a:spcBef>
                <a:spcPts val="0"/>
              </a:spcBef>
              <a:spcAft>
                <a:spcPts val="0"/>
              </a:spcAft>
            </a:pPr>
            <a:r>
              <a:rPr lang="en-US" sz="1800" dirty="0"/>
              <a:t>The application verifies the user's credentials and logs them into their account.</a:t>
            </a:r>
          </a:p>
          <a:p>
            <a:pPr>
              <a:spcBef>
                <a:spcPts val="0"/>
              </a:spcBef>
              <a:spcAft>
                <a:spcPts val="0"/>
              </a:spcAft>
            </a:pPr>
            <a:r>
              <a:rPr lang="en-US" sz="1800" dirty="0"/>
              <a:t>The application presents the user's home screen with their newsfeed and other options.</a:t>
            </a:r>
          </a:p>
          <a:p>
            <a:pPr marL="0" indent="0">
              <a:spcBef>
                <a:spcPts val="0"/>
              </a:spcBef>
              <a:spcAft>
                <a:spcPts val="0"/>
              </a:spcAft>
              <a:buNone/>
            </a:pPr>
            <a:r>
              <a:rPr lang="en-US" sz="1800" dirty="0"/>
              <a:t>Alternate Flows:</a:t>
            </a:r>
          </a:p>
          <a:p>
            <a:pPr>
              <a:spcBef>
                <a:spcPts val="0"/>
              </a:spcBef>
              <a:spcAft>
                <a:spcPts val="0"/>
              </a:spcAft>
            </a:pPr>
            <a:r>
              <a:rPr lang="en-US" sz="1800" dirty="0"/>
              <a:t>If the user enters an incorrect username or password, the application displays an error message and prompts the user to re-enter their credentials.</a:t>
            </a:r>
          </a:p>
          <a:p>
            <a:pPr>
              <a:spcBef>
                <a:spcPts val="0"/>
              </a:spcBef>
              <a:spcAft>
                <a:spcPts val="0"/>
              </a:spcAft>
            </a:pPr>
            <a:r>
              <a:rPr lang="en-US" sz="1800" dirty="0"/>
              <a:t>If the user forgets their password, they can click on the "Forgot Password" link and enter their email address to receive a password reset link.</a:t>
            </a:r>
          </a:p>
          <a:p>
            <a:pPr>
              <a:spcBef>
                <a:spcPts val="0"/>
              </a:spcBef>
              <a:spcAft>
                <a:spcPts val="0"/>
              </a:spcAft>
            </a:pPr>
            <a:r>
              <a:rPr lang="en-US" sz="1800" dirty="0"/>
              <a:t>If the user does not have an account, they can click on the "Sign Up" button to create a new account.</a:t>
            </a:r>
          </a:p>
          <a:p>
            <a:pPr marL="0" indent="0">
              <a:spcBef>
                <a:spcPts val="0"/>
              </a:spcBef>
              <a:spcAft>
                <a:spcPts val="0"/>
              </a:spcAft>
              <a:buNone/>
            </a:pPr>
            <a:r>
              <a:rPr lang="en-US" sz="1800" dirty="0"/>
              <a:t>Postcondition: The user is logged into their social media account and can access their newsfeed and interact with other users.</a:t>
            </a:r>
            <a:endParaRPr lang="nb-NO" sz="1800" dirty="0"/>
          </a:p>
        </p:txBody>
      </p:sp>
      <p:sp>
        <p:nvSpPr>
          <p:cNvPr id="4" name="Date Placeholder 3">
            <a:extLst>
              <a:ext uri="{FF2B5EF4-FFF2-40B4-BE49-F238E27FC236}">
                <a16:creationId xmlns:a16="http://schemas.microsoft.com/office/drawing/2014/main" id="{A97F6ABC-D4D7-538D-D87D-B91A4242980A}"/>
              </a:ext>
            </a:extLst>
          </p:cNvPr>
          <p:cNvSpPr>
            <a:spLocks noGrp="1"/>
          </p:cNvSpPr>
          <p:nvPr>
            <p:ph type="dt" sz="half" idx="10"/>
          </p:nvPr>
        </p:nvSpPr>
        <p:spPr/>
        <p:txBody>
          <a:bodyPr/>
          <a:lstStyle/>
          <a:p>
            <a:r>
              <a:rPr lang="en-US"/>
              <a:t>Sep 2019</a:t>
            </a:r>
          </a:p>
        </p:txBody>
      </p:sp>
      <p:sp>
        <p:nvSpPr>
          <p:cNvPr id="5" name="Footer Placeholder 4">
            <a:extLst>
              <a:ext uri="{FF2B5EF4-FFF2-40B4-BE49-F238E27FC236}">
                <a16:creationId xmlns:a16="http://schemas.microsoft.com/office/drawing/2014/main" id="{7BEBD57E-CB39-BCFD-7A28-8EDB88F94AFA}"/>
              </a:ext>
            </a:extLst>
          </p:cNvPr>
          <p:cNvSpPr>
            <a:spLocks noGrp="1"/>
          </p:cNvSpPr>
          <p:nvPr>
            <p:ph type="ftr" sz="quarter" idx="11"/>
          </p:nvPr>
        </p:nvSpPr>
        <p:spPr/>
        <p:txBody>
          <a:bodyPr/>
          <a:lstStyle/>
          <a:p>
            <a:r>
              <a:rPr lang="en-US"/>
              <a:t>Chapter 8. Software testing</a:t>
            </a:r>
          </a:p>
        </p:txBody>
      </p:sp>
      <p:sp>
        <p:nvSpPr>
          <p:cNvPr id="6" name="Slide Number Placeholder 5">
            <a:extLst>
              <a:ext uri="{FF2B5EF4-FFF2-40B4-BE49-F238E27FC236}">
                <a16:creationId xmlns:a16="http://schemas.microsoft.com/office/drawing/2014/main" id="{8D78A2E4-79D8-1C02-4D82-D728CD7A13D0}"/>
              </a:ext>
            </a:extLst>
          </p:cNvPr>
          <p:cNvSpPr>
            <a:spLocks noGrp="1"/>
          </p:cNvSpPr>
          <p:nvPr>
            <p:ph type="sldNum" sz="quarter" idx="12"/>
          </p:nvPr>
        </p:nvSpPr>
        <p:spPr/>
        <p:txBody>
          <a:bodyPr/>
          <a:lstStyle/>
          <a:p>
            <a:fld id="{CB105B8D-1C36-1C40-961B-CAAB1DD98B28}" type="slidenum">
              <a:rPr lang="en-US" smtClean="0"/>
              <a:pPr/>
              <a:t>62</a:t>
            </a:fld>
            <a:endParaRPr lang="en-US"/>
          </a:p>
        </p:txBody>
      </p:sp>
    </p:spTree>
    <p:extLst>
      <p:ext uri="{BB962C8B-B14F-4D97-AF65-F5344CB8AC3E}">
        <p14:creationId xmlns:p14="http://schemas.microsoft.com/office/powerpoint/2010/main" val="39348896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05D0B-D1BA-10AD-7217-FC5795C10FCE}"/>
              </a:ext>
            </a:extLst>
          </p:cNvPr>
          <p:cNvSpPr>
            <a:spLocks noGrp="1"/>
          </p:cNvSpPr>
          <p:nvPr>
            <p:ph type="title"/>
          </p:nvPr>
        </p:nvSpPr>
        <p:spPr/>
        <p:txBody>
          <a:bodyPr/>
          <a:lstStyle/>
          <a:p>
            <a:r>
              <a:rPr lang="nb-NO" dirty="0" err="1"/>
              <a:t>exercise</a:t>
            </a:r>
            <a:endParaRPr lang="nb-NO" dirty="0"/>
          </a:p>
        </p:txBody>
      </p:sp>
      <p:sp>
        <p:nvSpPr>
          <p:cNvPr id="3" name="Content Placeholder 2">
            <a:extLst>
              <a:ext uri="{FF2B5EF4-FFF2-40B4-BE49-F238E27FC236}">
                <a16:creationId xmlns:a16="http://schemas.microsoft.com/office/drawing/2014/main" id="{82BB1209-292E-EC9E-39F0-E55E9F953EA6}"/>
              </a:ext>
            </a:extLst>
          </p:cNvPr>
          <p:cNvSpPr>
            <a:spLocks noGrp="1"/>
          </p:cNvSpPr>
          <p:nvPr>
            <p:ph idx="1"/>
          </p:nvPr>
        </p:nvSpPr>
        <p:spPr/>
        <p:txBody>
          <a:bodyPr>
            <a:noAutofit/>
          </a:bodyPr>
          <a:lstStyle/>
          <a:p>
            <a:pPr marL="0" indent="0">
              <a:spcBef>
                <a:spcPts val="0"/>
              </a:spcBef>
              <a:spcAft>
                <a:spcPts val="0"/>
              </a:spcAft>
              <a:buNone/>
            </a:pPr>
            <a:r>
              <a:rPr lang="en-US" sz="1800" dirty="0"/>
              <a:t>Use the Test plan table in Slide 59 to plan for testing this use case</a:t>
            </a:r>
          </a:p>
          <a:p>
            <a:pPr marL="0" indent="0">
              <a:spcBef>
                <a:spcPts val="0"/>
              </a:spcBef>
              <a:spcAft>
                <a:spcPts val="0"/>
              </a:spcAft>
              <a:buNone/>
            </a:pPr>
            <a:r>
              <a:rPr lang="en-US" sz="1800" dirty="0"/>
              <a:t>Come up with at least 10 test cases for functional testing, performance testing, security testing, usability testing and compatibility testing</a:t>
            </a:r>
            <a:endParaRPr lang="nb-NO" sz="1800" dirty="0"/>
          </a:p>
        </p:txBody>
      </p:sp>
      <p:sp>
        <p:nvSpPr>
          <p:cNvPr id="4" name="Date Placeholder 3">
            <a:extLst>
              <a:ext uri="{FF2B5EF4-FFF2-40B4-BE49-F238E27FC236}">
                <a16:creationId xmlns:a16="http://schemas.microsoft.com/office/drawing/2014/main" id="{A97F6ABC-D4D7-538D-D87D-B91A4242980A}"/>
              </a:ext>
            </a:extLst>
          </p:cNvPr>
          <p:cNvSpPr>
            <a:spLocks noGrp="1"/>
          </p:cNvSpPr>
          <p:nvPr>
            <p:ph type="dt" sz="half" idx="10"/>
          </p:nvPr>
        </p:nvSpPr>
        <p:spPr/>
        <p:txBody>
          <a:bodyPr/>
          <a:lstStyle/>
          <a:p>
            <a:r>
              <a:rPr lang="en-US"/>
              <a:t>Sep 2019</a:t>
            </a:r>
          </a:p>
        </p:txBody>
      </p:sp>
      <p:sp>
        <p:nvSpPr>
          <p:cNvPr id="5" name="Footer Placeholder 4">
            <a:extLst>
              <a:ext uri="{FF2B5EF4-FFF2-40B4-BE49-F238E27FC236}">
                <a16:creationId xmlns:a16="http://schemas.microsoft.com/office/drawing/2014/main" id="{7BEBD57E-CB39-BCFD-7A28-8EDB88F94AFA}"/>
              </a:ext>
            </a:extLst>
          </p:cNvPr>
          <p:cNvSpPr>
            <a:spLocks noGrp="1"/>
          </p:cNvSpPr>
          <p:nvPr>
            <p:ph type="ftr" sz="quarter" idx="11"/>
          </p:nvPr>
        </p:nvSpPr>
        <p:spPr/>
        <p:txBody>
          <a:bodyPr/>
          <a:lstStyle/>
          <a:p>
            <a:r>
              <a:rPr lang="en-US"/>
              <a:t>Chapter 8. Software testing</a:t>
            </a:r>
          </a:p>
        </p:txBody>
      </p:sp>
      <p:sp>
        <p:nvSpPr>
          <p:cNvPr id="6" name="Slide Number Placeholder 5">
            <a:extLst>
              <a:ext uri="{FF2B5EF4-FFF2-40B4-BE49-F238E27FC236}">
                <a16:creationId xmlns:a16="http://schemas.microsoft.com/office/drawing/2014/main" id="{8D78A2E4-79D8-1C02-4D82-D728CD7A13D0}"/>
              </a:ext>
            </a:extLst>
          </p:cNvPr>
          <p:cNvSpPr>
            <a:spLocks noGrp="1"/>
          </p:cNvSpPr>
          <p:nvPr>
            <p:ph type="sldNum" sz="quarter" idx="12"/>
          </p:nvPr>
        </p:nvSpPr>
        <p:spPr/>
        <p:txBody>
          <a:bodyPr/>
          <a:lstStyle/>
          <a:p>
            <a:fld id="{CB105B8D-1C36-1C40-961B-CAAB1DD98B28}" type="slidenum">
              <a:rPr lang="en-US" smtClean="0"/>
              <a:pPr/>
              <a:t>63</a:t>
            </a:fld>
            <a:endParaRPr lang="en-US"/>
          </a:p>
        </p:txBody>
      </p:sp>
    </p:spTree>
    <p:extLst>
      <p:ext uri="{BB962C8B-B14F-4D97-AF65-F5344CB8AC3E}">
        <p14:creationId xmlns:p14="http://schemas.microsoft.com/office/powerpoint/2010/main" val="3237578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Process quality vs. Product quality</a:t>
            </a:r>
          </a:p>
        </p:txBody>
      </p:sp>
      <p:sp>
        <p:nvSpPr>
          <p:cNvPr id="3" name="Content Placeholder 2"/>
          <p:cNvSpPr>
            <a:spLocks noGrp="1"/>
          </p:cNvSpPr>
          <p:nvPr>
            <p:ph idx="1"/>
          </p:nvPr>
        </p:nvSpPr>
        <p:spPr>
          <a:xfrm>
            <a:off x="1190172" y="1417639"/>
            <a:ext cx="6763656" cy="2392853"/>
          </a:xfrm>
        </p:spPr>
        <p:txBody>
          <a:bodyPr>
            <a:normAutofit/>
          </a:bodyPr>
          <a:lstStyle/>
          <a:p>
            <a:pPr marL="0" indent="0">
              <a:lnSpc>
                <a:spcPct val="110000"/>
              </a:lnSpc>
              <a:buNone/>
            </a:pPr>
            <a:r>
              <a:rPr lang="en-US" dirty="0"/>
              <a:t>“</a:t>
            </a:r>
            <a:r>
              <a:rPr lang="en-US" i="1" dirty="0"/>
              <a:t>The black boxes attest to that there are no structural defects [with the aircraft], but we have a serious </a:t>
            </a:r>
            <a:r>
              <a:rPr lang="en-US" b="1" i="1" dirty="0"/>
              <a:t>quality</a:t>
            </a:r>
            <a:r>
              <a:rPr lang="en-US" i="1" dirty="0"/>
              <a:t> problem in the final assembly</a:t>
            </a:r>
            <a:r>
              <a:rPr lang="en-US" dirty="0"/>
              <a:t>.”</a:t>
            </a:r>
          </a:p>
        </p:txBody>
      </p:sp>
      <p:pic>
        <p:nvPicPr>
          <p:cNvPr id="4" name="Picture 3"/>
          <p:cNvPicPr>
            <a:picLocks noChangeAspect="1"/>
          </p:cNvPicPr>
          <p:nvPr/>
        </p:nvPicPr>
        <p:blipFill>
          <a:blip r:embed="rId3"/>
          <a:stretch>
            <a:fillRect/>
          </a:stretch>
        </p:blipFill>
        <p:spPr>
          <a:xfrm>
            <a:off x="8472426" y="1393365"/>
            <a:ext cx="3719575" cy="2737225"/>
          </a:xfrm>
          <a:prstGeom prst="rect">
            <a:avLst/>
          </a:prstGeom>
        </p:spPr>
      </p:pic>
      <p:sp>
        <p:nvSpPr>
          <p:cNvPr id="5" name="Rectangle 4"/>
          <p:cNvSpPr/>
          <p:nvPr/>
        </p:nvSpPr>
        <p:spPr>
          <a:xfrm>
            <a:off x="5921742" y="4608212"/>
            <a:ext cx="6114036" cy="1938992"/>
          </a:xfrm>
          <a:prstGeom prst="rect">
            <a:avLst/>
          </a:prstGeom>
        </p:spPr>
        <p:txBody>
          <a:bodyPr wrap="square">
            <a:spAutoFit/>
          </a:bodyPr>
          <a:lstStyle/>
          <a:p>
            <a:pPr algn="r"/>
            <a:r>
              <a:rPr lang="is-IS" sz="3000" dirty="0"/>
              <a:t>“</a:t>
            </a:r>
            <a:r>
              <a:rPr lang="is-IS" sz="3000" i="1" dirty="0"/>
              <a:t>…</a:t>
            </a:r>
            <a:r>
              <a:rPr lang="en-US" sz="3000" i="1" dirty="0"/>
              <a:t>either a weakness in the </a:t>
            </a:r>
            <a:r>
              <a:rPr lang="en-US" sz="3000" b="1" i="1" dirty="0"/>
              <a:t>test procedure</a:t>
            </a:r>
            <a:r>
              <a:rPr lang="en-US" sz="3000" i="1" dirty="0"/>
              <a:t> of planes before they fly, or a problem that results from the implementation of these procedures.</a:t>
            </a:r>
            <a:r>
              <a:rPr lang="en-US" sz="3000" dirty="0"/>
              <a:t>”</a:t>
            </a:r>
          </a:p>
        </p:txBody>
      </p:sp>
      <p:pic>
        <p:nvPicPr>
          <p:cNvPr id="6" name="Picture 5"/>
          <p:cNvPicPr>
            <a:picLocks noChangeAspect="1"/>
          </p:cNvPicPr>
          <p:nvPr/>
        </p:nvPicPr>
        <p:blipFill rotWithShape="1">
          <a:blip r:embed="rId4"/>
          <a:srcRect l="4749" t="4785" r="11221"/>
          <a:stretch/>
        </p:blipFill>
        <p:spPr>
          <a:xfrm>
            <a:off x="905160" y="3810493"/>
            <a:ext cx="4066112" cy="3078287"/>
          </a:xfrm>
          <a:prstGeom prst="rect">
            <a:avLst/>
          </a:prstGeom>
        </p:spPr>
      </p:pic>
    </p:spTree>
    <p:extLst>
      <p:ext uri="{BB962C8B-B14F-4D97-AF65-F5344CB8AC3E}">
        <p14:creationId xmlns:p14="http://schemas.microsoft.com/office/powerpoint/2010/main" val="2437475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Product or process issue?</a:t>
            </a:r>
          </a:p>
        </p:txBody>
      </p:sp>
      <p:sp>
        <p:nvSpPr>
          <p:cNvPr id="3" name="Content Placeholder 2"/>
          <p:cNvSpPr>
            <a:spLocks noGrp="1"/>
          </p:cNvSpPr>
          <p:nvPr>
            <p:ph idx="1"/>
          </p:nvPr>
        </p:nvSpPr>
        <p:spPr>
          <a:xfrm>
            <a:off x="880533" y="1600201"/>
            <a:ext cx="10993415" cy="4936065"/>
          </a:xfrm>
        </p:spPr>
        <p:txBody>
          <a:bodyPr>
            <a:normAutofit/>
          </a:bodyPr>
          <a:lstStyle/>
          <a:p>
            <a:r>
              <a:rPr lang="en-US" dirty="0"/>
              <a:t>8/2016: Security breach with Bitcoin cost 72 mil. </a:t>
            </a:r>
            <a:r>
              <a:rPr lang="en-US" dirty="0" err="1"/>
              <a:t>Usd</a:t>
            </a:r>
            <a:r>
              <a:rPr lang="en-US" dirty="0"/>
              <a:t> lost in market</a:t>
            </a:r>
          </a:p>
        </p:txBody>
      </p:sp>
      <p:pic>
        <p:nvPicPr>
          <p:cNvPr id="4" name="Picture 3"/>
          <p:cNvPicPr>
            <a:picLocks noChangeAspect="1"/>
          </p:cNvPicPr>
          <p:nvPr/>
        </p:nvPicPr>
        <p:blipFill>
          <a:blip r:embed="rId3"/>
          <a:stretch>
            <a:fillRect/>
          </a:stretch>
        </p:blipFill>
        <p:spPr>
          <a:xfrm>
            <a:off x="4081670" y="2295939"/>
            <a:ext cx="8110329" cy="4562061"/>
          </a:xfrm>
          <a:prstGeom prst="rect">
            <a:avLst/>
          </a:prstGeom>
        </p:spPr>
      </p:pic>
    </p:spTree>
    <p:extLst>
      <p:ext uri="{BB962C8B-B14F-4D97-AF65-F5344CB8AC3E}">
        <p14:creationId xmlns:p14="http://schemas.microsoft.com/office/powerpoint/2010/main" val="3320443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Quality attributes (1)</a:t>
            </a: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4570" b="9041"/>
          <a:stretch/>
        </p:blipFill>
        <p:spPr>
          <a:xfrm>
            <a:off x="1916161" y="2232677"/>
            <a:ext cx="4086956" cy="2279375"/>
          </a:xfrm>
          <a:prstGeom prst="rect">
            <a:avLst/>
          </a:prstGeom>
        </p:spPr>
      </p:pic>
      <p:pic>
        <p:nvPicPr>
          <p:cNvPr id="9" name="Picture 8"/>
          <p:cNvPicPr>
            <a:picLocks noChangeAspect="1"/>
          </p:cNvPicPr>
          <p:nvPr/>
        </p:nvPicPr>
        <p:blipFill rotWithShape="1">
          <a:blip r:embed="rId4"/>
          <a:srcRect t="3669"/>
          <a:stretch/>
        </p:blipFill>
        <p:spPr>
          <a:xfrm>
            <a:off x="7675808" y="931438"/>
            <a:ext cx="4013584" cy="5799481"/>
          </a:xfrm>
          <a:prstGeom prst="rect">
            <a:avLst/>
          </a:prstGeom>
        </p:spPr>
      </p:pic>
    </p:spTree>
    <p:extLst>
      <p:ext uri="{BB962C8B-B14F-4D97-AF65-F5344CB8AC3E}">
        <p14:creationId xmlns:p14="http://schemas.microsoft.com/office/powerpoint/2010/main" val="2738153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heme_SE2019s1">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Theme_SE2019s1" id="{E4EA5176-60B7-4738-A39A-85EA610AC46B}" vid="{8416C537-BC8A-42C5-99D5-28933A3097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Theme_SE2019s1</Template>
  <TotalTime>11762</TotalTime>
  <Words>6914</Words>
  <Application>Microsoft Office PowerPoint</Application>
  <PresentationFormat>Widescreen</PresentationFormat>
  <Paragraphs>1053</Paragraphs>
  <Slides>63</Slides>
  <Notes>48</Notes>
  <HiddenSlides>0</HiddenSlides>
  <MMClips>0</MMClips>
  <ScaleCrop>false</ScaleCrop>
  <HeadingPairs>
    <vt:vector size="6" baseType="variant">
      <vt:variant>
        <vt:lpstr>Fonts Used</vt:lpstr>
      </vt:variant>
      <vt:variant>
        <vt:i4>17</vt:i4>
      </vt:variant>
      <vt:variant>
        <vt:lpstr>Theme</vt:lpstr>
      </vt:variant>
      <vt:variant>
        <vt:i4>2</vt:i4>
      </vt:variant>
      <vt:variant>
        <vt:lpstr>Slide Titles</vt:lpstr>
      </vt:variant>
      <vt:variant>
        <vt:i4>63</vt:i4>
      </vt:variant>
    </vt:vector>
  </HeadingPairs>
  <TitlesOfParts>
    <vt:vector size="82" baseType="lpstr">
      <vt:lpstr>arial</vt:lpstr>
      <vt:lpstr>arial</vt:lpstr>
      <vt:lpstr>Arial Black</vt:lpstr>
      <vt:lpstr>Arial Narrow</vt:lpstr>
      <vt:lpstr>Calibri</vt:lpstr>
      <vt:lpstr>Calibri Light</vt:lpstr>
      <vt:lpstr>Comic Sans MS</vt:lpstr>
      <vt:lpstr>Courier New</vt:lpstr>
      <vt:lpstr>Franklin Gothic Medium</vt:lpstr>
      <vt:lpstr>Söhne</vt:lpstr>
      <vt:lpstr>Tempus Sans ITC</vt:lpstr>
      <vt:lpstr>Times New Roman</vt:lpstr>
      <vt:lpstr>Tw Cen MT</vt:lpstr>
      <vt:lpstr>Tw Cen MT Condensed</vt:lpstr>
      <vt:lpstr>Wingdings</vt:lpstr>
      <vt:lpstr>Wingdings 2</vt:lpstr>
      <vt:lpstr>Wingdings 3</vt:lpstr>
      <vt:lpstr>Theme_SE2019s1</vt:lpstr>
      <vt:lpstr>Office Theme</vt:lpstr>
      <vt:lpstr>Chapter 9 – Software QUALITY &amp; QUALITY ASSURANCE</vt:lpstr>
      <vt:lpstr>Topics covered</vt:lpstr>
      <vt:lpstr>The importance of Software quality</vt:lpstr>
      <vt:lpstr>Why is Software quality important?</vt:lpstr>
      <vt:lpstr>Definition of quality</vt:lpstr>
      <vt:lpstr>Process quality vs. Product quality</vt:lpstr>
      <vt:lpstr>Process quality vs. Product quality</vt:lpstr>
      <vt:lpstr>Product or process issue?</vt:lpstr>
      <vt:lpstr>Software Quality attributes (1)</vt:lpstr>
      <vt:lpstr>Software quality model</vt:lpstr>
      <vt:lpstr>Software testing</vt:lpstr>
      <vt:lpstr>Program testing</vt:lpstr>
      <vt:lpstr>Program testing goals</vt:lpstr>
      <vt:lpstr>QUALITY ASSURANCE</vt:lpstr>
      <vt:lpstr>Psychology of Testing (1)</vt:lpstr>
      <vt:lpstr>Psychology of Testing (2)</vt:lpstr>
      <vt:lpstr>An input-output model of program testing </vt:lpstr>
      <vt:lpstr>A model of the software testing process </vt:lpstr>
      <vt:lpstr>Stages of testing</vt:lpstr>
      <vt:lpstr>Development testing</vt:lpstr>
      <vt:lpstr>Unit testing</vt:lpstr>
      <vt:lpstr>Unit Testing: Black-/White-box Test</vt:lpstr>
      <vt:lpstr>PowerPoint Presentation</vt:lpstr>
      <vt:lpstr>PowerPoint Presentation</vt:lpstr>
      <vt:lpstr>Equivalence partitioning &amp; Boundary value analysis </vt:lpstr>
      <vt:lpstr>White-box testing</vt:lpstr>
      <vt:lpstr>Regression testing</vt:lpstr>
      <vt:lpstr>Automated testing</vt:lpstr>
      <vt:lpstr>System testing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 planning</vt:lpstr>
      <vt:lpstr>Use-case testing – Test case</vt:lpstr>
      <vt:lpstr>Use-case testing</vt:lpstr>
      <vt:lpstr>TEST PLAN</vt:lpstr>
      <vt:lpstr>A case – ATM TERMINAL SOFTWARE TESTING</vt:lpstr>
      <vt:lpstr>A case – ATM TERMINAL SOFTWARE TESTING</vt:lpstr>
      <vt:lpstr>A case – ATM TERMINAL SOFTWARE TESTING</vt:lpstr>
      <vt:lpstr>Test plan - example</vt:lpstr>
      <vt:lpstr>USER ACCEPTANCE TEST (UAT)</vt:lpstr>
      <vt:lpstr>Stages in the acceptance testing process</vt:lpstr>
      <vt:lpstr>exercise</vt:lpstr>
      <vt:lpstr>exercise</vt:lpstr>
    </vt:vector>
  </TitlesOfParts>
  <Company>HCMUT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 - chap8. testing</dc:title>
  <dc:creator>Thang Bui</dc:creator>
  <cp:lastModifiedBy>Anh Nguyen Duc</cp:lastModifiedBy>
  <cp:revision>116</cp:revision>
  <cp:lastPrinted>2018-03-21T01:21:41Z</cp:lastPrinted>
  <dcterms:created xsi:type="dcterms:W3CDTF">2010-01-14T08:17:23Z</dcterms:created>
  <dcterms:modified xsi:type="dcterms:W3CDTF">2023-04-05T08:44:07Z</dcterms:modified>
</cp:coreProperties>
</file>